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12.xml" ContentType="application/vnd.ms-excel.controlproperties+xml"/>
  <Override PartName="/xl/ctrlProps/ctrlProp13.xml" ContentType="application/vnd.ms-excel.controlproperties+xml"/>
  <Override PartName="/xl/ctrlProps/ctrlProp14.xml" ContentType="application/vnd.ms-excel.controlproperties+xml"/>
  <Override PartName="/xl/ctrlProps/ctrlProp15.xml" ContentType="application/vnd.ms-excel.controlproperties+xml"/>
  <Override PartName="/xl/ctrlProps/ctrlProp16.xml" ContentType="application/vnd.ms-excel.controlproperties+xml"/>
  <Override PartName="/xl/ctrlProps/ctrlProp17.xml" ContentType="application/vnd.ms-excel.controlproperties+xml"/>
  <Override PartName="/xl/ctrlProps/ctrlProp18.xml" ContentType="application/vnd.ms-excel.controlproperties+xml"/>
  <Override PartName="/xl/ctrlProps/ctrlProp19.xml" ContentType="application/vnd.ms-excel.controlproperties+xml"/>
  <Override PartName="/xl/ctrlProps/ctrlProp20.xml" ContentType="application/vnd.ms-excel.controlproperties+xml"/>
  <Override PartName="/xl/ctrlProps/ctrlProp21.xml" ContentType="application/vnd.ms-excel.controlproperties+xml"/>
  <Override PartName="/xl/ctrlProps/ctrlProp22.xml" ContentType="application/vnd.ms-excel.controlproperties+xml"/>
  <Override PartName="/xl/ctrlProps/ctrlProp23.xml" ContentType="application/vnd.ms-excel.controlproperties+xml"/>
  <Override PartName="/xl/ctrlProps/ctrlProp24.xml" ContentType="application/vnd.ms-excel.controlproperties+xml"/>
  <Override PartName="/xl/ctrlProps/ctrlProp25.xml" ContentType="application/vnd.ms-excel.controlproperties+xml"/>
  <Override PartName="/xl/ctrlProps/ctrlProp26.xml" ContentType="application/vnd.ms-excel.controlproperties+xml"/>
  <Override PartName="/xl/ctrlProps/ctrlProp27.xml" ContentType="application/vnd.ms-excel.controlproperties+xml"/>
  <Override PartName="/xl/drawings/drawing2.xml" ContentType="application/vnd.openxmlformats-officedocument.drawing+xml"/>
  <Override PartName="/xl/drawings/drawing3.xml" ContentType="application/vnd.openxmlformats-officedocument.drawing+xml"/>
  <Override PartName="/xl/ctrlProps/ctrlProp28.xml" ContentType="application/vnd.ms-excel.controlproperties+xml"/>
  <Override PartName="/xl/ctrlProps/ctrlProp29.xml" ContentType="application/vnd.ms-excel.controlproperties+xml"/>
  <Override PartName="/xl/ctrlProps/ctrlProp30.xml" ContentType="application/vnd.ms-excel.controlproperties+xml"/>
  <Override PartName="/xl/ctrlProps/ctrlProp31.xml" ContentType="application/vnd.ms-excel.controlproperties+xml"/>
  <Override PartName="/xl/ctrlProps/ctrlProp32.xml" ContentType="application/vnd.ms-excel.controlproperties+xml"/>
  <Override PartName="/xl/ctrlProps/ctrlProp33.xml" ContentType="application/vnd.ms-excel.controlproperties+xml"/>
  <Override PartName="/xl/ctrlProps/ctrlProp34.xml" ContentType="application/vnd.ms-excel.controlproperties+xml"/>
  <Override PartName="/xl/ctrlProps/ctrlProp35.xml" ContentType="application/vnd.ms-excel.controlproperties+xml"/>
  <Override PartName="/xl/ctrlProps/ctrlProp36.xml" ContentType="application/vnd.ms-excel.controlproperties+xml"/>
  <Override PartName="/xl/ctrlProps/ctrlProp37.xml" ContentType="application/vnd.ms-excel.controlproperties+xml"/>
  <Override PartName="/xl/ctrlProps/ctrlProp38.xml" ContentType="application/vnd.ms-excel.controlproperties+xml"/>
  <Override PartName="/xl/ctrlProps/ctrlProp39.xml" ContentType="application/vnd.ms-excel.controlproperties+xml"/>
  <Override PartName="/xl/ctrlProps/ctrlProp40.xml" ContentType="application/vnd.ms-excel.controlproperties+xml"/>
  <Override PartName="/xl/ctrlProps/ctrlProp41.xml" ContentType="application/vnd.ms-excel.controlproperties+xml"/>
  <Override PartName="/xl/ctrlProps/ctrlProp42.xml" ContentType="application/vnd.ms-excel.controlproperties+xml"/>
  <Override PartName="/xl/ctrlProps/ctrlProp43.xml" ContentType="application/vnd.ms-excel.controlproperties+xml"/>
  <Override PartName="/xl/ctrlProps/ctrlProp44.xml" ContentType="application/vnd.ms-excel.controlproperties+xml"/>
  <Override PartName="/xl/ctrlProps/ctrlProp45.xml" ContentType="application/vnd.ms-excel.controlproperties+xml"/>
  <Override PartName="/xl/ctrlProps/ctrlProp46.xml" ContentType="application/vnd.ms-excel.controlproperties+xml"/>
  <Override PartName="/xl/ctrlProps/ctrlProp47.xml" ContentType="application/vnd.ms-excel.controlproperties+xml"/>
  <Override PartName="/xl/ctrlProps/ctrlProp48.xml" ContentType="application/vnd.ms-excel.controlproperties+xml"/>
  <Override PartName="/xl/ctrlProps/ctrlProp49.xml" ContentType="application/vnd.ms-excel.controlproperties+xml"/>
  <Override PartName="/xl/ctrlProps/ctrlProp50.xml" ContentType="application/vnd.ms-excel.controlproperties+xml"/>
  <Override PartName="/xl/ctrlProps/ctrlProp51.xml" ContentType="application/vnd.ms-excel.controlproperties+xml"/>
  <Override PartName="/xl/ctrlProps/ctrlProp52.xml" ContentType="application/vnd.ms-excel.controlproperties+xml"/>
  <Override PartName="/xl/ctrlProps/ctrlProp53.xml" ContentType="application/vnd.ms-excel.controlproperties+xml"/>
  <Override PartName="/xl/ctrlProps/ctrlProp54.xml" ContentType="application/vnd.ms-excel.controlproperties+xml"/>
  <Override PartName="/xl/ctrlProps/ctrlProp55.xml" ContentType="application/vnd.ms-excel.controlproperties+xml"/>
  <Override PartName="/xl/ctrlProps/ctrlProp56.xml" ContentType="application/vnd.ms-excel.controlproperties+xml"/>
  <Override PartName="/xl/ctrlProps/ctrlProp57.xml" ContentType="application/vnd.ms-excel.controlproperties+xml"/>
  <Override PartName="/xl/ctrlProps/ctrlProp58.xml" ContentType="application/vnd.ms-excel.controlproperties+xml"/>
  <Override PartName="/xl/drawings/drawing4.xml" ContentType="application/vnd.openxmlformats-officedocument.drawing+xml"/>
  <Override PartName="/xl/ctrlProps/ctrlProp59.xml" ContentType="application/vnd.ms-excel.controlproperties+xml"/>
  <Override PartName="/xl/ctrlProps/ctrlProp60.xml" ContentType="application/vnd.ms-excel.controlproperties+xml"/>
  <Override PartName="/xl/ctrlProps/ctrlProp61.xml" ContentType="application/vnd.ms-excel.controlproperties+xml"/>
  <Override PartName="/xl/ctrlProps/ctrlProp62.xml" ContentType="application/vnd.ms-excel.controlproperties+xml"/>
  <Override PartName="/xl/ctrlProps/ctrlProp63.xml" ContentType="application/vnd.ms-excel.controlproperties+xml"/>
  <Override PartName="/xl/ctrlProps/ctrlProp64.xml" ContentType="application/vnd.ms-excel.controlproperties+xml"/>
  <Override PartName="/xl/ctrlProps/ctrlProp65.xml" ContentType="application/vnd.ms-excel.controlproperties+xml"/>
  <Override PartName="/xl/ctrlProps/ctrlProp66.xml" ContentType="application/vnd.ms-excel.controlproperties+xml"/>
  <Override PartName="/xl/ctrlProps/ctrlProp67.xml" ContentType="application/vnd.ms-excel.controlproperties+xml"/>
  <Override PartName="/xl/ctrlProps/ctrlProp68.xml" ContentType="application/vnd.ms-excel.controlproperties+xml"/>
  <Override PartName="/xl/ctrlProps/ctrlProp69.xml" ContentType="application/vnd.ms-excel.controlproperties+xml"/>
  <Override PartName="/xl/ctrlProps/ctrlProp70.xml" ContentType="application/vnd.ms-excel.controlproperties+xml"/>
  <Override PartName="/xl/ctrlProps/ctrlProp71.xml" ContentType="application/vnd.ms-excel.controlproperties+xml"/>
  <Override PartName="/xl/ctrlProps/ctrlProp72.xml" ContentType="application/vnd.ms-excel.controlproperties+xml"/>
  <Override PartName="/xl/ctrlProps/ctrlProp73.xml" ContentType="application/vnd.ms-excel.controlproperties+xml"/>
  <Override PartName="/xl/ctrlProps/ctrlProp74.xml" ContentType="application/vnd.ms-excel.controlproperties+xml"/>
  <Override PartName="/xl/ctrlProps/ctrlProp75.xml" ContentType="application/vnd.ms-excel.controlproperties+xml"/>
  <Override PartName="/xl/ctrlProps/ctrlProp76.xml" ContentType="application/vnd.ms-excel.controlproperties+xml"/>
  <Override PartName="/xl/ctrlProps/ctrlProp77.xml" ContentType="application/vnd.ms-excel.controlproperties+xml"/>
  <Override PartName="/xl/ctrlProps/ctrlProp78.xml" ContentType="application/vnd.ms-excel.controlproperties+xml"/>
  <Override PartName="/xl/ctrlProps/ctrlProp79.xml" ContentType="application/vnd.ms-excel.controlproperties+xml"/>
  <Override PartName="/xl/ctrlProps/ctrlProp80.xml" ContentType="application/vnd.ms-excel.controlproperties+xml"/>
  <Override PartName="/xl/ctrlProps/ctrlProp81.xml" ContentType="application/vnd.ms-excel.controlproperties+xml"/>
  <Override PartName="/xl/ctrlProps/ctrlProp82.xml" ContentType="application/vnd.ms-excel.controlproperties+xml"/>
  <Override PartName="/xl/ctrlProps/ctrlProp83.xml" ContentType="application/vnd.ms-excel.controlproperties+xml"/>
  <Override PartName="/xl/drawings/drawing5.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codeName="ThisWorkbook"/>
  <mc:AlternateContent xmlns:mc="http://schemas.openxmlformats.org/markup-compatibility/2006">
    <mc:Choice Requires="x15">
      <x15ac:absPath xmlns:x15ac="http://schemas.microsoft.com/office/spreadsheetml/2010/11/ac" url="H:\Download\"/>
    </mc:Choice>
  </mc:AlternateContent>
  <xr:revisionPtr revIDLastSave="0" documentId="8_{729F470D-9757-461F-ABB7-2D796FFC91C8}" xr6:coauthVersionLast="47" xr6:coauthVersionMax="47" xr10:uidLastSave="{00000000-0000-0000-0000-000000000000}"/>
  <bookViews>
    <workbookView xWindow="-120" yWindow="-120" windowWidth="38640" windowHeight="21120" tabRatio="839" firstSheet="11" activeTab="19" xr2:uid="{00000000-000D-0000-FFFF-FFFF00000000}"/>
  </bookViews>
  <sheets>
    <sheet name="Handover Checklist (old)" sheetId="13" state="hidden" r:id="rId1"/>
    <sheet name="Preface" sheetId="23" r:id="rId2"/>
    <sheet name="Whats in this document" sheetId="26" r:id="rId3"/>
    <sheet name="SCADA Automation Quality " sheetId="24" r:id="rId4"/>
    <sheet name="SCADA to Maint handover" sheetId="22" r:id="rId5"/>
    <sheet name="Automation project spares" sheetId="28" r:id="rId6"/>
    <sheet name="Automation Material disposal" sheetId="29" r:id="rId7"/>
    <sheet name="Automation - DNP IED" sheetId="37" r:id="rId8"/>
    <sheet name="Automation - Gateway" sheetId="38" r:id="rId9"/>
    <sheet name="Automation - Layer 2 Network" sheetId="39" r:id="rId10"/>
    <sheet name="Automation - MMS IED" sheetId="40" r:id="rId11"/>
    <sheet name="Automation - Redundant Network " sheetId="41" r:id="rId12"/>
    <sheet name="Automation - Standalone HMI" sheetId="42" r:id="rId13"/>
    <sheet name="Automation IO Module" sheetId="43" r:id="rId14"/>
    <sheet name="Telecomms Pre-comm Quality" sheetId="25" r:id="rId15"/>
    <sheet name="Telecoms XMC precomm" sheetId="30" r:id="rId16"/>
    <sheet name="Telecoms CISCO precomm" sheetId="31" r:id="rId17"/>
    <sheet name="Telecoms GE Orbit Radio Precomm" sheetId="32" r:id="rId18"/>
    <sheet name="Telecoms Maint handover" sheetId="27" r:id="rId19"/>
    <sheet name="Comm design and Imp checklist" sheetId="35" r:id="rId20"/>
  </sheets>
  <externalReferences>
    <externalReference r:id="rId21"/>
    <externalReference r:id="rId22"/>
  </externalReferences>
  <definedNames>
    <definedName name="_Hlk96000418" localSheetId="2">'Whats in this document'!$B$8</definedName>
    <definedName name="asd">#REF!</definedName>
    <definedName name="binary16">2^(16-ROW(INDIRECT("1:16")))</definedName>
    <definedName name="binary32">2^(32-ROW(INDIRECT("1:32")))</definedName>
    <definedName name="binary8">2^(8-ROW(INDIRECT("1:8")))</definedName>
    <definedName name="_xlnm.Print_Area" localSheetId="7">'Automation - DNP IED'!$A$1:$E$37</definedName>
    <definedName name="_xlnm.Print_Area" localSheetId="8">'Automation - Gateway'!$A$1:$B$47</definedName>
    <definedName name="_xlnm.Print_Area" localSheetId="10">'Automation - MMS IED'!$A$1:$F$91</definedName>
    <definedName name="_xlnm.Print_Area" localSheetId="11">'Automation - Redundant Network '!$A$1:$B$63</definedName>
    <definedName name="_xlnm.Print_Area" localSheetId="12">'Automation - Standalone HMI'!$A$1:$B$40</definedName>
    <definedName name="_xlnm.Print_Area" localSheetId="13">'Automation IO Module'!$A$1:$G$65</definedName>
    <definedName name="_xlnm.Print_Area" localSheetId="6">'Automation Material disposal'!$A$1:$Z$29</definedName>
    <definedName name="_xlnm.Print_Area" localSheetId="5">'Automation project spares'!$A$1:$U$32</definedName>
    <definedName name="_xlnm.Print_Area" localSheetId="19">'Comm design and Imp checklist'!$A$2:$B$139</definedName>
    <definedName name="_xlnm.Print_Area" localSheetId="0">'Handover Checklist (old)'!$A$1:$AC$96</definedName>
    <definedName name="_xlnm.Print_Area" localSheetId="1">Preface!$A$1:$O$52</definedName>
    <definedName name="_xlnm.Print_Area" localSheetId="3">'SCADA Automation Quality '!$A$1:$M$69</definedName>
    <definedName name="_xlnm.Print_Area" localSheetId="4">'SCADA to Maint handover'!$A$2:$L$203</definedName>
    <definedName name="_xlnm.Print_Area" localSheetId="14">'Telecomms Pre-comm Quality'!$A$1:$N$417</definedName>
    <definedName name="_xlnm.Print_Area" localSheetId="16">'Telecoms CISCO precomm'!$A$2:$F$37</definedName>
    <definedName name="_xlnm.Print_Area" localSheetId="17">'Telecoms GE Orbit Radio Precomm'!$A$2:$F$25</definedName>
    <definedName name="_xlnm.Print_Area" localSheetId="18">'Telecoms Maint handover'!$A$1:$S$77</definedName>
    <definedName name="_xlnm.Print_Area" localSheetId="15">'Telecoms XMC precomm'!$A$1:$F$36</definedName>
    <definedName name="site">'[1]1_MAIN'!$AD$11:$AD$270</definedName>
    <definedName name="sites">'[1]1_MAIN'!$AE$11:$AE$270</definedName>
    <definedName name="Start10">'Automation IO Module'!$B$1</definedName>
    <definedName name="Start11">#REF!</definedName>
    <definedName name="Start12">'Automation - Layer 2 Network'!$B$1</definedName>
    <definedName name="Start14">'Automation - Redundant Network '!$B$1</definedName>
    <definedName name="Start2" localSheetId="8">'Automation - Gateway'!$B$1</definedName>
    <definedName name="Start2" localSheetId="12">'[2]Automation - MMS IED'!$B$1</definedName>
    <definedName name="Start2">'Automation - DNP IED'!$B$1</definedName>
    <definedName name="Start3">'Automation - Gateway'!$B$1</definedName>
    <definedName name="Start5">'Automation - Layer 2 Network'!$B$1</definedName>
    <definedName name="Start6" localSheetId="7">'[2]Automation - MMS IED'!$B$1</definedName>
    <definedName name="Start6" localSheetId="10">'Automation - MMS IED'!$F$1</definedName>
    <definedName name="Start6" localSheetId="13">'Automation IO Module'!$F$1</definedName>
    <definedName name="Start7">'Automation - MMS IED'!$B$1</definedName>
    <definedName name="Start8">'Automation - Redundant Network '!$B$1</definedName>
    <definedName name="Start9">'Automation - Standalone HMI'!$B$1</definedName>
    <definedName name="testlist">#REF!</definedName>
    <definedName name="testlist2">#REF!</definedName>
    <definedName name="vlan3004">#REF!</definedName>
    <definedName name="vlans">'[1]1_VLAN groups'!$V$16:$V$700</definedName>
    <definedName name="wan">'[1]1_WAN'!$AD$11:$AD$146</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13" i="13" l="1"/>
  <c r="D10" i="13"/>
  <c r="D7" i="13"/>
  <c r="N40" i="13"/>
  <c r="N38" i="13"/>
  <c r="N36" i="13"/>
  <c r="D40" i="13"/>
  <c r="D38" i="13"/>
  <c r="D36" i="13"/>
</calcChain>
</file>

<file path=xl/sharedStrings.xml><?xml version="1.0" encoding="utf-8"?>
<sst xmlns="http://schemas.openxmlformats.org/spreadsheetml/2006/main" count="1418" uniqueCount="977">
  <si>
    <t>SCADA Systems Handover Checklist</t>
  </si>
  <si>
    <t xml:space="preserve">Site Name:  </t>
  </si>
  <si>
    <t xml:space="preserve">Project Number: </t>
  </si>
  <si>
    <t xml:space="preserve">Project Name:  </t>
  </si>
  <si>
    <t>RTU Config version number</t>
  </si>
  <si>
    <t>HMI Config version number</t>
  </si>
  <si>
    <t>Contacts</t>
  </si>
  <si>
    <t>SCADA Manager</t>
  </si>
  <si>
    <t>Substation Design</t>
  </si>
  <si>
    <t>SCADA TAT</t>
  </si>
  <si>
    <t>Protection Design</t>
  </si>
  <si>
    <t>SCADA  Pre-comm</t>
  </si>
  <si>
    <t>Prot. Commissioning</t>
  </si>
  <si>
    <t>Completion</t>
  </si>
  <si>
    <t>Outstandings</t>
  </si>
  <si>
    <t>Uploaded - RTU Config</t>
  </si>
  <si>
    <t>Item</t>
  </si>
  <si>
    <t>Description</t>
  </si>
  <si>
    <t>Date Completion anticipated</t>
  </si>
  <si>
    <t>Date Completed</t>
  </si>
  <si>
    <t>Uploaded - HMI, Ion Meter (where applicable)</t>
  </si>
  <si>
    <t>File Drawing revisions on USB Stick &amp; LAN</t>
  </si>
  <si>
    <t>New Hardware serial numbers recorded on Asset Register</t>
  </si>
  <si>
    <t>Site Photos updated in supvcom directory</t>
  </si>
  <si>
    <t xml:space="preserve">Completed Tick and Flick </t>
  </si>
  <si>
    <t>New firmware appldef files on LAN (where applicable)</t>
  </si>
  <si>
    <t>Completed “As Constructed” drawings</t>
  </si>
  <si>
    <t>Email to SCADA Field Staff advising of completion</t>
  </si>
  <si>
    <t>Sign Off by TAT or Team Leader</t>
  </si>
  <si>
    <t>Date:</t>
  </si>
  <si>
    <t>THIS SECTION TO BE COMPLETED BY SCADA FIELD STAFF</t>
  </si>
  <si>
    <t>SCADA Field Group Check</t>
  </si>
  <si>
    <t>Check Uploaded - D20, PLC and Notes</t>
  </si>
  <si>
    <t>Check Uploaded - HMI, Ion Meter (where applicable)</t>
  </si>
  <si>
    <t>Check New Hardware serial numbers recorded in SITIS</t>
  </si>
  <si>
    <t>Check Site Photos updated in supvcom directory</t>
  </si>
  <si>
    <t>Review Completed Tick and Flick Issued</t>
  </si>
  <si>
    <t>Check firmware and hardware records are updated and/or on LAN (SITIS)</t>
  </si>
  <si>
    <t>Site Visit</t>
  </si>
  <si>
    <t>Check Site Disk contents</t>
  </si>
  <si>
    <t>Check Hard copy of Site Drawings</t>
  </si>
  <si>
    <t>Check Cubicle sealed against ingress of rodents</t>
  </si>
  <si>
    <t>Check MOXA Wesmaint Connections can be easily unplugged (ie RJ45 to DB9 adapters used at MOXA)</t>
  </si>
  <si>
    <t>Leave RatSak in Cubicle</t>
  </si>
  <si>
    <t>Outstandings Accepted at handover</t>
  </si>
  <si>
    <t>Outstandings Completed after handover</t>
  </si>
  <si>
    <t>COMMENTS:</t>
  </si>
  <si>
    <r>
      <t>ACCEPTED</t>
    </r>
    <r>
      <rPr>
        <b/>
        <sz val="20"/>
        <rFont val="Arial"/>
        <family val="2"/>
      </rPr>
      <t>/</t>
    </r>
    <r>
      <rPr>
        <b/>
        <sz val="20"/>
        <color indexed="10"/>
        <rFont val="Arial"/>
        <family val="2"/>
      </rPr>
      <t>NOT ACCEPTED</t>
    </r>
  </si>
  <si>
    <t xml:space="preserve">Sign Off by Field Mtce </t>
  </si>
  <si>
    <t>Telecommunications, Automation and Protection Checklists</t>
  </si>
  <si>
    <t>Templates</t>
  </si>
  <si>
    <t>Version:</t>
  </si>
  <si>
    <t>DOCUMENT HIERARCHY</t>
  </si>
  <si>
    <t>This document resides within the Planning component of Western Power’s Asset Management System (AMS).</t>
  </si>
  <si>
    <t>DOCUMENT DATE</t>
  </si>
  <si>
    <t>This document was last updated July 2026</t>
  </si>
  <si>
    <t>IMPLEMENTATION DATE</t>
  </si>
  <si>
    <t>This document came into service July 2026</t>
  </si>
  <si>
    <t>DOCUMENT CONTROL</t>
  </si>
  <si>
    <t>Record of endorsement, approval, stakeholders, and notification list is provided in ID05-1343104688-601141. This document itself is not controlled but is a compilation of controlled documents, for information only.</t>
  </si>
  <si>
    <t>RESPONSIBILITIES</t>
  </si>
  <si>
    <t>Western Power’s Engineering &amp; Design Function is responsible for this document</t>
  </si>
  <si>
    <t>CONTACT</t>
  </si>
  <si>
    <t>Western Power welcomes your comments, questions, and feedback on this document, which can be emailed to standards.excellence@westernpower.com.au</t>
  </si>
  <si>
    <t>DISCLAIMER</t>
  </si>
  <si>
    <t>This document is published by Western Power for information purposes only. The user must make and rely on their own inquiries as to the quality, currency, accuracy, completeness, and fitness for purpose of any information contained in this document. Western Power does not give any warranty or make any representation concerning the information provided in this document. By using the information in this document, the user acknowledges that they are solely responsible for obtaining independent professional advice prior to commencing any project, activities, or other works. Western Power is not liable in any way for any loss, damage, liability, cost or claim of any kind whatsoever (including responsibility by reason of its negligence) arising from or in connection with the use of or reliance on the information contained in this document. Western Power reserves its rights to modify, supplement or cancel this document or any part thereof at any time and without notice to users.</t>
  </si>
  <si>
    <t>COPYRIGHT</t>
  </si>
  <si>
    <t>© Copyright 2026 Electricity Networks Corporation trading as Western Power. All rights reserved. No part of this work may be reproduced or copied in any form or by any means without the written permission of Western Power or unless permitted under the Copyright Act 1968 (Cth). Product or company names are trademarks or registered trademarks of their respective holders</t>
  </si>
  <si>
    <t>© Western Power</t>
  </si>
  <si>
    <t>ABN 18540492861</t>
  </si>
  <si>
    <t>Guide to this collation of sample checklists:</t>
  </si>
  <si>
    <t>References which support implementation of this document. Those listed under title are available separately, the hyprlinks in this sheet relate to an adjacent tab in THIS sheet.</t>
  </si>
  <si>
    <r>
      <rPr>
        <b/>
        <sz val="11"/>
        <color rgb="FF333333"/>
        <rFont val="Calibri"/>
        <family val="2"/>
      </rPr>
      <t>These documents describe processes and standards described in Automation Design Guideline</t>
    </r>
    <r>
      <rPr>
        <sz val="11"/>
        <color rgb="FF333333"/>
        <rFont val="Calibri"/>
        <family val="2"/>
      </rPr>
      <t xml:space="preserve">
</t>
    </r>
    <r>
      <rPr>
        <sz val="9"/>
        <color rgb="FF333333"/>
        <rFont val="Calibri"/>
        <family val="2"/>
      </rPr>
      <t xml:space="preserve">Any reference to Western Power -" Automation Design guidelines" please refer to the documents and checklists listed below
</t>
    </r>
  </si>
  <si>
    <t>Title</t>
  </si>
  <si>
    <t>G (P) - Automation Customer Interface Guideline</t>
  </si>
  <si>
    <t>T (P) - Automation customer interface list</t>
  </si>
  <si>
    <t>P (P) - Automation project execution</t>
  </si>
  <si>
    <t>SCADA Automation Quality '!A1</t>
  </si>
  <si>
    <t>G (P) - Protection Design Guideline</t>
  </si>
  <si>
    <t>DS (P) Telecommunications Design Standard</t>
  </si>
  <si>
    <t xml:space="preserve">Telecomms Pre-comm Quality'!A1
</t>
  </si>
  <si>
    <t>Automation project spares'!A1</t>
  </si>
  <si>
    <t>Automation Material disposal'!A1</t>
  </si>
  <si>
    <t>Telecomms Commissioning  - Equipment precommissioning checklists</t>
  </si>
  <si>
    <t>Telecoms XMC</t>
  </si>
  <si>
    <t>Telecoms CISCO</t>
  </si>
  <si>
    <t>Telecoms GE ORBIT RADIO</t>
  </si>
  <si>
    <t>Automation - DNP IED</t>
  </si>
  <si>
    <t>Automation - Gateway</t>
  </si>
  <si>
    <t>Automation - GPS Clock</t>
  </si>
  <si>
    <t>Automation - Layer 2 Network</t>
  </si>
  <si>
    <t>Automation - Layer 3 Router</t>
  </si>
  <si>
    <t>Automation - MMS IED</t>
  </si>
  <si>
    <t xml:space="preserve">Automation - Redundant Network </t>
  </si>
  <si>
    <t>Automation - Standalone HMI</t>
  </si>
  <si>
    <t>Automation IO Module</t>
  </si>
  <si>
    <t>P 1/1</t>
  </si>
  <si>
    <t>PROJECT LOCATION:</t>
  </si>
  <si>
    <t>PROJECT Name &amp; No:</t>
  </si>
  <si>
    <t>WORK LOCATION:</t>
  </si>
  <si>
    <t>Substation No: (SSxxx)</t>
  </si>
  <si>
    <t>No:</t>
  </si>
  <si>
    <t>TASK</t>
  </si>
  <si>
    <t>Preparation</t>
  </si>
  <si>
    <t>Workshop</t>
  </si>
  <si>
    <t>Site</t>
  </si>
  <si>
    <t>Comments</t>
  </si>
  <si>
    <t>Initial</t>
  </si>
  <si>
    <t>Check</t>
  </si>
  <si>
    <t>1.1</t>
  </si>
  <si>
    <t>Drawings and materials checked &amp; identified</t>
  </si>
  <si>
    <t>1.2</t>
  </si>
  <si>
    <t>New items accounted (Cubicle, Gateways,Switches, MCBs, links, terminals, labels,etc) - (as per Material lists)</t>
  </si>
  <si>
    <t>2</t>
  </si>
  <si>
    <t>Workshop Build</t>
  </si>
  <si>
    <t>References</t>
  </si>
  <si>
    <t>2.1</t>
  </si>
  <si>
    <t>Internal Equipment is installed as per design drawings</t>
  </si>
  <si>
    <t>DDA#</t>
  </si>
  <si>
    <t>Drawing &amp; Revision</t>
  </si>
  <si>
    <t>2.2</t>
  </si>
  <si>
    <t>Point to point wiring checks completed</t>
  </si>
  <si>
    <t>Copy of test sheet attached</t>
  </si>
  <si>
    <t>2.3</t>
  </si>
  <si>
    <t>Wire size &amp; type correct as per application and design</t>
  </si>
  <si>
    <t>6.2.4</t>
  </si>
  <si>
    <t>Table 3.1</t>
  </si>
  <si>
    <t>2.4</t>
  </si>
  <si>
    <t>Traversing door/swing frame does not impact internal or externally mounted equipment or cables.</t>
  </si>
  <si>
    <t>Photo to be attached</t>
  </si>
  <si>
    <t>2.5</t>
  </si>
  <si>
    <t>Swing frame stay wire/door stop mounted correctly</t>
  </si>
  <si>
    <t>6.2.13</t>
  </si>
  <si>
    <t>Only valid for non-resttrained cubicles, new standard cubicle has fixed restraint</t>
  </si>
  <si>
    <t>2.6</t>
  </si>
  <si>
    <t>Ducting is correct size and lids are fitted.</t>
  </si>
  <si>
    <t>2.7</t>
  </si>
  <si>
    <t>Correct terminals installed as per design.</t>
  </si>
  <si>
    <t>6.2.6</t>
  </si>
  <si>
    <t>Including shielded RJ45 connectors where applicable.</t>
  </si>
  <si>
    <t>2.8</t>
  </si>
  <si>
    <t>Correct MCBs installed as per design.</t>
  </si>
  <si>
    <t>2.5.2</t>
  </si>
  <si>
    <t>2.9</t>
  </si>
  <si>
    <t>Lugs/Bootlaces are crimped correctly.</t>
  </si>
  <si>
    <t>Photo evidence required</t>
  </si>
  <si>
    <t>2.10</t>
  </si>
  <si>
    <t>Terminations are correct as per design and tight.</t>
  </si>
  <si>
    <t>Tug test to be applied to confirm.</t>
  </si>
  <si>
    <t>2.11</t>
  </si>
  <si>
    <t>Cable markers and label ferrules applied correctly.</t>
  </si>
  <si>
    <t>2.5.4</t>
  </si>
  <si>
    <t>6.2.1</t>
  </si>
  <si>
    <t>2.12</t>
  </si>
  <si>
    <t>All earths are connected, earth bars are linked, doors &amp; gland plates earthed, RJ45 connectors shielded</t>
  </si>
  <si>
    <t>2.5.3</t>
  </si>
  <si>
    <t>6.2.2</t>
  </si>
  <si>
    <t>Shielding and earthing to be considered.</t>
  </si>
  <si>
    <t>2.13</t>
  </si>
  <si>
    <t>All wiring neatly loomed and secured.</t>
  </si>
  <si>
    <t>2.14</t>
  </si>
  <si>
    <t>Fibre loomed and neatly Velcro tied and Fibre support trays installed.</t>
  </si>
  <si>
    <t>6.2.5</t>
  </si>
  <si>
    <t>2.15</t>
  </si>
  <si>
    <t>Fibre and copper cables clear of swing frame/door.</t>
  </si>
  <si>
    <t>6.2.3</t>
  </si>
  <si>
    <t>2.16</t>
  </si>
  <si>
    <t>All labels fitted and correct as per design.</t>
  </si>
  <si>
    <t>Equipment labels and cable numbers</t>
  </si>
  <si>
    <t>2.17</t>
  </si>
  <si>
    <t>Self Drilling TEK screws not used to secure new Peripheral cards.</t>
  </si>
  <si>
    <t xml:space="preserve"> Tek screws must not be used to mount equipment requiring future removal</t>
  </si>
  <si>
    <t>3</t>
  </si>
  <si>
    <t>Field Construction</t>
  </si>
  <si>
    <t>3.1</t>
  </si>
  <si>
    <t>All internal and external cables shall be clearly label at both ends.</t>
  </si>
  <si>
    <t>3.2</t>
  </si>
  <si>
    <t>All cables shall be installed as per Automation Installation PEA instructions and cable route layout.</t>
  </si>
  <si>
    <t>6.2.3
6.2.5</t>
  </si>
  <si>
    <t>Photo evidence required such as installation quality in the duct, on the tray, loom in from rear of the rack to swing frame, top view when swing frame is closed and excess length management.</t>
  </si>
  <si>
    <t>3.3</t>
  </si>
  <si>
    <t xml:space="preserve">Both the fibre and the receptacle shall be cleaned with appropriate cleaner before it is plugged into the socket. </t>
  </si>
  <si>
    <t>3.4</t>
  </si>
  <si>
    <t>Light continuity end-to-end test for all cores in MTP and ensure both ends are cross.</t>
  </si>
  <si>
    <t>Test result required</t>
  </si>
  <si>
    <t>3.5</t>
  </si>
  <si>
    <t>Continuity end-to-end test for all DC supply, data and alarm cables,</t>
  </si>
  <si>
    <t>3.6</t>
  </si>
  <si>
    <t>Copper based media shall be properly installed.</t>
  </si>
  <si>
    <t>6.2.9</t>
  </si>
  <si>
    <t>3.7</t>
  </si>
  <si>
    <t>All wiring neatly loomed, secured and diversed route when required.</t>
  </si>
  <si>
    <t>4</t>
  </si>
  <si>
    <t>Finishing- Refer to Commissioning Section in EDM# 43264661 for details</t>
  </si>
  <si>
    <t>4.1</t>
  </si>
  <si>
    <t>Cabinet/Equipment clean.</t>
  </si>
  <si>
    <t>6.2.12</t>
  </si>
  <si>
    <t>4.2</t>
  </si>
  <si>
    <t>Automation schematics: red line drawings completed.</t>
  </si>
  <si>
    <t>2.8.1</t>
  </si>
  <si>
    <t>Copy of markup in QVS package</t>
  </si>
  <si>
    <t>4.3</t>
  </si>
  <si>
    <t>Site notes file and applicable work instructions on site disk.</t>
  </si>
  <si>
    <t>N/A</t>
  </si>
  <si>
    <t>4.4</t>
  </si>
  <si>
    <t>Site disk contains latest revisions of equipment configurations.</t>
  </si>
  <si>
    <t>4.5</t>
  </si>
  <si>
    <t>Serial numbers, firmware, licences &amp; details recorded in Asset Register</t>
  </si>
  <si>
    <t>Starting row number reference in Assets spreadsheet or image attached to sheet.</t>
  </si>
  <si>
    <t>Overall Comments</t>
  </si>
  <si>
    <t>Final Inspection/Quality Verification</t>
  </si>
  <si>
    <t>Above Signed Items Complete</t>
  </si>
  <si>
    <t>Sign:</t>
  </si>
  <si>
    <t>Pay No:</t>
  </si>
  <si>
    <t xml:space="preserve">           Date:</t>
  </si>
  <si>
    <t>Name</t>
  </si>
  <si>
    <t>Exceptions:</t>
  </si>
  <si>
    <t>Exceptions Signed Off</t>
  </si>
  <si>
    <t>Reference:</t>
  </si>
  <si>
    <t>Completed QVS Sheet and applicable artefacts are to be placed into a zip file and stored in the Qualtiy Folder as referenced above.</t>
  </si>
  <si>
    <t>Template  REV 4.15     F.Mularczyk 4/2/2026</t>
  </si>
  <si>
    <t>SCADA Project to Maintenance Handover Checklist/Project Sign Off</t>
  </si>
  <si>
    <t>site name</t>
  </si>
  <si>
    <t>project name</t>
  </si>
  <si>
    <t>Txxx</t>
  </si>
  <si>
    <t xml:space="preserve">PEA Number:  </t>
  </si>
  <si>
    <t>12345etc</t>
  </si>
  <si>
    <t>When saving this document use the following naming convention:
Commissioning Handover Checklist for *Project No' and *Substation Name*.</t>
  </si>
  <si>
    <t xml:space="preserve">This handover shall be supplied to SCADA FIELD TEAM as soon as possible as per below guidelines. </t>
  </si>
  <si>
    <t xml:space="preserve">Nb**RED text = requirements/Comments** for guide to what shall be done (Over write in Black this should happen automatically) text for specific </t>
  </si>
  <si>
    <t xml:space="preserve">       Details/notes/comments to be entered)</t>
  </si>
  <si>
    <t>Nb** BLUE text = Instructions on what to do in that section</t>
  </si>
  <si>
    <t>ED = Automation Engineering Design SFM = Scada Field Maintenance EDQ = Engineering Design QA</t>
  </si>
  <si>
    <t>This Handover/signoff document is made up of 3 sections; 1. Preliminary Works Notification 2. Handover to SCADA Maintenance</t>
  </si>
  <si>
    <t xml:space="preserve">3. Final Project Signoff (Asset Performance). </t>
  </si>
  <si>
    <t>SECTION 1 PRELIMINARY WORKS NOTIFICATION TO SCADA MAINTENANCE(SFM) FROM ENGINEERING DESIGN(ED)</t>
  </si>
  <si>
    <t>This is the preliminary notification to SFM that works have started on site which may affect issues/equipment relating to SFM.</t>
  </si>
  <si>
    <t xml:space="preserve">This would include any equipment/alarms etc that could generate alarms on system or affect exsisting equipmet operation </t>
  </si>
  <si>
    <t>such as installation of new IED's,I/O cards etc. Start of site works/commissioning.</t>
  </si>
  <si>
    <t>SECTION 2 HANDOVER TO SCADA MAINTENANCE FROM ENGINEERING DESIGN(ED) (This maybe include multiple stages)</t>
  </si>
  <si>
    <t>When is a Handover required?:</t>
  </si>
  <si>
    <t xml:space="preserve">For New Sites, Substantial additions (61850, upgrades, Relay/card additions, PPG additions, PLC control scheme changes etc): </t>
  </si>
  <si>
    <r>
      <t xml:space="preserve">Handover shall be sent to “Contract Manager” </t>
    </r>
    <r>
      <rPr>
        <b/>
        <u/>
        <sz val="10"/>
        <rFont val="Arial"/>
        <family val="2"/>
      </rPr>
      <t>as soon possible after final commissioning done.</t>
    </r>
    <r>
      <rPr>
        <sz val="10"/>
        <rFont val="Arial"/>
        <family val="2"/>
      </rPr>
      <t xml:space="preserve"> </t>
    </r>
  </si>
  <si>
    <t xml:space="preserve">N.B Handover shall not be delayed by QA of site. </t>
  </si>
  <si>
    <t>Config changes.</t>
  </si>
  <si>
    <t>Completion/Handover Content:</t>
  </si>
  <si>
    <t>Ensure that all relevant details are passed on through this handover.  Issues such as new hardware types, config tools etc should have</t>
  </si>
  <si>
    <t>already been identified to SCADA FIELD TEAM at time of project scoping/design/implimentation. If not then please pass on that information.</t>
  </si>
  <si>
    <t>Please provide SCADA FIELD the opportunity to attend site for orientation/training.</t>
  </si>
  <si>
    <r>
      <t xml:space="preserve">Fill in </t>
    </r>
    <r>
      <rPr>
        <u/>
        <sz val="10"/>
        <color rgb="FF000000"/>
        <rFont val="Arial"/>
        <family val="2"/>
      </rPr>
      <t>ALL</t>
    </r>
    <r>
      <rPr>
        <sz val="10"/>
        <color indexed="8"/>
        <rFont val="Arial"/>
        <family val="2"/>
      </rPr>
      <t xml:space="preserve"> items in check boxes and identify that there are </t>
    </r>
    <r>
      <rPr>
        <u/>
        <sz val="10"/>
        <color rgb="FF000000"/>
        <rFont val="Arial"/>
        <family val="2"/>
      </rPr>
      <t xml:space="preserve">outstandings in tick box </t>
    </r>
    <r>
      <rPr>
        <sz val="10"/>
        <color indexed="8"/>
        <rFont val="Arial"/>
        <family val="2"/>
      </rPr>
      <t xml:space="preserve">in this document and also record all individual items in  </t>
    </r>
  </si>
  <si>
    <t>Outstanding items register.</t>
  </si>
  <si>
    <t xml:space="preserve">For all USA, greenfield and projects which require a new rack build, the SCADA Automation  Quality Verification Checklist </t>
  </si>
  <si>
    <t>SECTION 3 FINAL PROJECT SIGNOFF (Asset Performance)</t>
  </si>
  <si>
    <t xml:space="preserve">A handover can be accepted if outstanding items still exist, as long as these items are registered in the SCADA Handover Outstanding Items </t>
  </si>
  <si>
    <t>checklist, have appropriate actions assigned and accepted, and are tracked to resolution in handover meetings.</t>
  </si>
  <si>
    <t>SECTION 1 STAGE #          PRELIMINARY WORKS NOTIFICATION TO SFM (Duplicate entry per stage if required)</t>
  </si>
  <si>
    <t>YES</t>
  </si>
  <si>
    <t>NO</t>
  </si>
  <si>
    <t xml:space="preserve">Notification to SFM to inform of pending works that will/may interfear with current SCADA site. SFM should not be called out to attend site or </t>
  </si>
  <si>
    <t>problems which maybe caused by project works if they have not been pre informed of those works.</t>
  </si>
  <si>
    <t>For additional stages copy and insert the whole of section 1 again. Update the heading with the new STAGE# and update details. Number stages</t>
  </si>
  <si>
    <t>NEW SITE:</t>
  </si>
  <si>
    <t xml:space="preserve"> Abbrieviation/Drawing series</t>
  </si>
  <si>
    <r>
      <t xml:space="preserve"> </t>
    </r>
    <r>
      <rPr>
        <i/>
        <sz val="10"/>
        <color rgb="FFFF0000"/>
        <rFont val="Arial"/>
        <family val="2"/>
      </rPr>
      <t>Site Abbreviation / Drawing series SS---</t>
    </r>
  </si>
  <si>
    <t>DATE/S OF WORKS:</t>
  </si>
  <si>
    <t>STAGES</t>
  </si>
  <si>
    <t>From:</t>
  </si>
  <si>
    <t>To:</t>
  </si>
  <si>
    <t>Comments:</t>
  </si>
  <si>
    <t>Date of works</t>
  </si>
  <si>
    <r>
      <t xml:space="preserve"> </t>
    </r>
    <r>
      <rPr>
        <sz val="10"/>
        <color theme="0" tint="-0.249977111117893"/>
        <rFont val="Arial"/>
        <family val="2"/>
      </rPr>
      <t>dd/mm/yyyy</t>
    </r>
  </si>
  <si>
    <r>
      <t xml:space="preserve"> </t>
    </r>
    <r>
      <rPr>
        <sz val="10"/>
        <color theme="0" tint="-0.249977111117893"/>
        <rFont val="Arial"/>
        <family val="2"/>
      </rPr>
      <t>Comments if any?</t>
    </r>
  </si>
  <si>
    <t>If dates of each stage cannot be identified then a separate Preliminary Handover with relavent stage number will have to be sent for each stage</t>
  </si>
  <si>
    <t xml:space="preserve">See EMAIL/DOCUMENTATION section. </t>
  </si>
  <si>
    <t>EMAIL/DOCUMENT SENT TO:</t>
  </si>
  <si>
    <r>
      <t xml:space="preserve">Emails sent </t>
    </r>
    <r>
      <rPr>
        <i/>
        <u/>
        <sz val="10"/>
        <color rgb="FF0070C0"/>
        <rFont val="Arial"/>
        <family val="2"/>
      </rPr>
      <t>shall</t>
    </r>
    <r>
      <rPr>
        <i/>
        <sz val="10"/>
        <color rgb="FF0070C0"/>
        <rFont val="Arial"/>
        <family val="2"/>
      </rPr>
      <t xml:space="preserve"> have heading starting with </t>
    </r>
    <r>
      <rPr>
        <i/>
        <u/>
        <sz val="10"/>
        <color rgb="FF0070C0"/>
        <rFont val="Arial"/>
        <family val="2"/>
      </rPr>
      <t>"PRELIMINARY HANDOVER | stage number if applicable | sitename | Project No | PEA No"</t>
    </r>
  </si>
  <si>
    <t xml:space="preserve">e.g PRELIMINARY HANDOVER - stage 1of2 -  MU9 Transformer upgrade - Project No - PEA No </t>
  </si>
  <si>
    <r>
      <t xml:space="preserve">Emails </t>
    </r>
    <r>
      <rPr>
        <i/>
        <u/>
        <sz val="10"/>
        <color rgb="FF0070C0"/>
        <rFont val="Arial"/>
        <family val="2"/>
      </rPr>
      <t>shall</t>
    </r>
    <r>
      <rPr>
        <i/>
        <sz val="10"/>
        <color rgb="FF0070C0"/>
        <rFont val="Arial"/>
        <family val="2"/>
      </rPr>
      <t xml:space="preserve"> include a copy of this document attached/link. Include necessary relevant information.</t>
    </r>
  </si>
  <si>
    <t>SUBMITTED BY:</t>
  </si>
  <si>
    <t>Name:</t>
  </si>
  <si>
    <t>Phone</t>
  </si>
  <si>
    <t>Date</t>
  </si>
  <si>
    <t>Organisation/company</t>
  </si>
  <si>
    <r>
      <t xml:space="preserve"> </t>
    </r>
    <r>
      <rPr>
        <sz val="10"/>
        <color theme="0" tint="-0.249977111117893"/>
        <rFont val="Arial"/>
        <family val="2"/>
      </rPr>
      <t>ROLE</t>
    </r>
  </si>
  <si>
    <r>
      <t xml:space="preserve"> </t>
    </r>
    <r>
      <rPr>
        <sz val="10"/>
        <color theme="0" tint="-0.249977111117893"/>
        <rFont val="Arial"/>
        <family val="2"/>
      </rPr>
      <t xml:space="preserve">Name </t>
    </r>
  </si>
  <si>
    <r>
      <t xml:space="preserve"> </t>
    </r>
    <r>
      <rPr>
        <sz val="10"/>
        <color theme="0" tint="-0.249977111117893"/>
        <rFont val="Arial"/>
        <family val="2"/>
      </rPr>
      <t>Number</t>
    </r>
  </si>
  <si>
    <r>
      <t xml:space="preserve"> </t>
    </r>
    <r>
      <rPr>
        <sz val="10"/>
        <color theme="0" tint="-0.249977111117893"/>
        <rFont val="Arial"/>
        <family val="2"/>
      </rPr>
      <t>WP/Company/Customer etc</t>
    </r>
  </si>
  <si>
    <t>If person submitting this notice is not site contact for maintenance queries, then supply those details below.</t>
  </si>
  <si>
    <t>OTHER NOTES:</t>
  </si>
  <si>
    <r>
      <t xml:space="preserve"> </t>
    </r>
    <r>
      <rPr>
        <sz val="10"/>
        <color rgb="FFFF0000"/>
        <rFont val="Arial"/>
        <family val="2"/>
      </rPr>
      <t>Relevant Details</t>
    </r>
  </si>
  <si>
    <t>Engineering design are responsible for site/items they have Installed/modified/commissioned until handover has been given/accepted by SFM</t>
  </si>
  <si>
    <t>The sooner this works has been handed to SFM the sooner they will be responsible for it. Add additional Section 2 stages "#", as required.</t>
  </si>
  <si>
    <r>
      <t>For additional stages copy and insert the whole of section 2 again. Update the heading with the new STAGE</t>
    </r>
    <r>
      <rPr>
        <b/>
        <i/>
        <u/>
        <sz val="10"/>
        <color rgb="FF0070C0"/>
        <rFont val="Arial"/>
        <family val="2"/>
      </rPr>
      <t>#</t>
    </r>
    <r>
      <rPr>
        <i/>
        <sz val="10"/>
        <color rgb="FF0070C0"/>
        <rFont val="Arial"/>
        <family val="2"/>
      </rPr>
      <t xml:space="preserve"> and update details. Have required </t>
    </r>
  </si>
  <si>
    <t>number of blank stages before you start filing in first stage.</t>
  </si>
  <si>
    <t xml:space="preserve">DETAILS </t>
  </si>
  <si>
    <r>
      <t xml:space="preserve"> </t>
    </r>
    <r>
      <rPr>
        <i/>
        <sz val="10"/>
        <color rgb="FFFF0000"/>
        <rFont val="Arial"/>
        <family val="2"/>
      </rPr>
      <t>Summary of this stage</t>
    </r>
  </si>
  <si>
    <t>DATE</t>
  </si>
  <si>
    <t>Any check box items that are blank or have "No" as entry in this section, become an outstanding item that you are required to list and also</t>
  </si>
  <si>
    <t>Remote access/SOE for site</t>
  </si>
  <si>
    <t>DETAILS</t>
  </si>
  <si>
    <r>
      <t xml:space="preserve"> </t>
    </r>
    <r>
      <rPr>
        <i/>
        <sz val="10"/>
        <color rgb="FFFF0000"/>
        <rFont val="Arial"/>
        <family val="2"/>
      </rPr>
      <t>Is all required remote access available?/Is all required SOE available on corp</t>
    </r>
  </si>
  <si>
    <r>
      <t xml:space="preserve"> </t>
    </r>
    <r>
      <rPr>
        <i/>
        <sz val="10"/>
        <color rgb="FFFF0000"/>
        <rFont val="Arial"/>
        <family val="2"/>
      </rPr>
      <t>web?</t>
    </r>
  </si>
  <si>
    <r>
      <t xml:space="preserve">New Equipment </t>
    </r>
    <r>
      <rPr>
        <u/>
        <sz val="10"/>
        <rFont val="Arial"/>
        <family val="2"/>
      </rPr>
      <t>TYPE</t>
    </r>
    <r>
      <rPr>
        <sz val="10"/>
        <rFont val="Arial"/>
        <family val="2"/>
      </rPr>
      <t xml:space="preserve"> </t>
    </r>
    <r>
      <rPr>
        <sz val="10"/>
        <color rgb="FFFF0000"/>
        <rFont val="Arial"/>
        <family val="2"/>
      </rPr>
      <t>read details</t>
    </r>
  </si>
  <si>
    <r>
      <rPr>
        <i/>
        <sz val="10"/>
        <rFont val="Arial"/>
        <family val="2"/>
      </rPr>
      <t xml:space="preserve"> </t>
    </r>
    <r>
      <rPr>
        <i/>
        <sz val="10"/>
        <color indexed="10"/>
        <rFont val="Arial"/>
        <family val="2"/>
      </rPr>
      <t>If first ever use of this equipment by WP ? Supply detail &amp; spare</t>
    </r>
  </si>
  <si>
    <r>
      <t xml:space="preserve">Nb  </t>
    </r>
    <r>
      <rPr>
        <i/>
        <sz val="10"/>
        <color indexed="10"/>
        <rFont val="Arial"/>
        <family val="2"/>
      </rPr>
      <t>This is NOT the install</t>
    </r>
    <r>
      <rPr>
        <i/>
        <sz val="10"/>
        <color rgb="FFFF0000"/>
        <rFont val="Arial"/>
        <family val="2"/>
      </rPr>
      <t xml:space="preserve"> of currently used standard new items</t>
    </r>
  </si>
  <si>
    <t xml:space="preserve">Notes file updated </t>
  </si>
  <si>
    <r>
      <rPr>
        <i/>
        <sz val="10"/>
        <rFont val="Arial"/>
        <family val="2"/>
      </rPr>
      <t xml:space="preserve"> </t>
    </r>
    <r>
      <rPr>
        <i/>
        <sz val="10"/>
        <color indexed="10"/>
        <rFont val="Arial"/>
        <family val="2"/>
      </rPr>
      <t>Exsiting site check and update. Including removal of irrelavent data.</t>
    </r>
  </si>
  <si>
    <t xml:space="preserve">New hardware details updated in </t>
  </si>
  <si>
    <r>
      <t xml:space="preserve"> </t>
    </r>
    <r>
      <rPr>
        <i/>
        <sz val="10"/>
        <color rgb="FFFF0000"/>
        <rFont val="Arial"/>
        <family val="2"/>
      </rPr>
      <t>Full details/ Part number (complete)/ firmware/ serial No/licenses/</t>
    </r>
  </si>
  <si>
    <r>
      <t xml:space="preserve">  </t>
    </r>
    <r>
      <rPr>
        <i/>
        <sz val="10"/>
        <color rgb="FFFF0000"/>
        <rFont val="Arial"/>
        <family val="2"/>
      </rPr>
      <t>Equipment name (site) etc</t>
    </r>
  </si>
  <si>
    <t>Location of test sheets</t>
  </si>
  <si>
    <t>LOCATION</t>
  </si>
  <si>
    <r>
      <t xml:space="preserve"> </t>
    </r>
    <r>
      <rPr>
        <i/>
        <sz val="10"/>
        <color rgb="FFFF0000"/>
        <rFont val="Arial"/>
        <family val="2"/>
      </rPr>
      <t>Location of ED test sheets etc</t>
    </r>
  </si>
  <si>
    <t xml:space="preserve">Work instruction New/Updated </t>
  </si>
  <si>
    <t>EDM No</t>
  </si>
  <si>
    <r>
      <rPr>
        <i/>
        <sz val="10"/>
        <rFont val="Arial"/>
        <family val="2"/>
      </rPr>
      <t xml:space="preserve"> </t>
    </r>
    <r>
      <rPr>
        <i/>
        <sz val="10"/>
        <color indexed="10"/>
        <rFont val="Arial"/>
        <family val="2"/>
      </rPr>
      <t xml:space="preserve">DETAILS PLC-control function-SCADA operations </t>
    </r>
    <r>
      <rPr>
        <i/>
        <sz val="10"/>
        <color rgb="FFFF0000"/>
        <rFont val="Arial"/>
        <family val="2"/>
      </rPr>
      <t xml:space="preserve">documents etc </t>
    </r>
  </si>
  <si>
    <r>
      <t xml:space="preserve"> </t>
    </r>
    <r>
      <rPr>
        <i/>
        <u/>
        <sz val="10"/>
        <color rgb="FFFF0000"/>
        <rFont val="Arial"/>
        <family val="2"/>
      </rPr>
      <t>Ready for handover</t>
    </r>
  </si>
  <si>
    <t>Master Station control functions</t>
  </si>
  <si>
    <r>
      <rPr>
        <i/>
        <sz val="10"/>
        <rFont val="Arial"/>
        <family val="2"/>
      </rPr>
      <t xml:space="preserve"> </t>
    </r>
    <r>
      <rPr>
        <i/>
        <sz val="10"/>
        <color indexed="10"/>
        <rFont val="Arial"/>
        <family val="2"/>
      </rPr>
      <t>Schemes/items from Master station/other that automatically initiate control</t>
    </r>
    <r>
      <rPr>
        <i/>
        <sz val="10"/>
        <color rgb="FFFF0000"/>
        <rFont val="Arial"/>
        <family val="2"/>
      </rPr>
      <t xml:space="preserve">s </t>
    </r>
  </si>
  <si>
    <r>
      <t xml:space="preserve"> </t>
    </r>
    <r>
      <rPr>
        <i/>
        <sz val="10"/>
        <color rgb="FFFF0000"/>
        <rFont val="Arial"/>
        <family val="2"/>
      </rPr>
      <t xml:space="preserve">etc, this Includes setpoints, runback, tripping schemes. NOT normal operator </t>
    </r>
  </si>
  <si>
    <r>
      <t xml:space="preserve"> </t>
    </r>
    <r>
      <rPr>
        <i/>
        <sz val="10"/>
        <color rgb="FFFF0000"/>
        <rFont val="Arial"/>
        <family val="2"/>
      </rPr>
      <t>initiated controls</t>
    </r>
  </si>
  <si>
    <t>Site Comms links "Master Station"</t>
  </si>
  <si>
    <r>
      <rPr>
        <i/>
        <sz val="10"/>
        <rFont val="Arial"/>
        <family val="2"/>
      </rPr>
      <t xml:space="preserve"> </t>
    </r>
    <r>
      <rPr>
        <i/>
        <sz val="10"/>
        <color rgb="FFFF0000"/>
        <rFont val="Arial"/>
        <family val="2"/>
      </rPr>
      <t xml:space="preserve">New and comms changes, Master Station Comms page checked for accuracy </t>
    </r>
  </si>
  <si>
    <r>
      <rPr>
        <i/>
        <sz val="10"/>
        <color theme="1"/>
        <rFont val="Arial"/>
        <family val="2"/>
      </rPr>
      <t xml:space="preserve"> </t>
    </r>
    <r>
      <rPr>
        <i/>
        <sz val="10"/>
        <color rgb="FFFF0000"/>
        <rFont val="Arial"/>
        <family val="2"/>
      </rPr>
      <t>and functionality. Including Circ ID, single/dual port, slave DCS devices etc</t>
    </r>
  </si>
  <si>
    <t>Drawings &amp; Site labelling updated</t>
  </si>
  <si>
    <r>
      <t xml:space="preserve"> </t>
    </r>
    <r>
      <rPr>
        <i/>
        <sz val="10"/>
        <color rgb="FFFF0000"/>
        <rFont val="Arial"/>
        <family val="2"/>
      </rPr>
      <t xml:space="preserve">All SCADA drawings (relevant to handover) available on site including any </t>
    </r>
  </si>
  <si>
    <t>Also drawing location in WP system</t>
  </si>
  <si>
    <r>
      <t xml:space="preserve"> </t>
    </r>
    <r>
      <rPr>
        <i/>
        <sz val="10"/>
        <color rgb="FFFF0000"/>
        <rFont val="Arial"/>
        <family val="2"/>
      </rPr>
      <t xml:space="preserve">markups (RED);  paper copy. All equipment labelled. Cables/cores </t>
    </r>
  </si>
  <si>
    <r>
      <rPr>
        <i/>
        <sz val="10"/>
        <rFont val="Arial"/>
        <family val="2"/>
      </rPr>
      <t xml:space="preserve"> </t>
    </r>
    <r>
      <rPr>
        <i/>
        <sz val="10"/>
        <color rgb="FFFF0000"/>
        <rFont val="Arial"/>
        <family val="2"/>
      </rPr>
      <t>labelled and match drawings</t>
    </r>
    <r>
      <rPr>
        <i/>
        <sz val="10"/>
        <rFont val="Arial"/>
        <family val="2"/>
      </rPr>
      <t>.</t>
    </r>
  </si>
  <si>
    <t xml:space="preserve"> Drawing location in WP/contractor  system (markups etc)location if not issued</t>
  </si>
  <si>
    <r>
      <rPr>
        <i/>
        <sz val="10"/>
        <rFont val="Arial"/>
        <family val="2"/>
      </rPr>
      <t xml:space="preserve"> </t>
    </r>
    <r>
      <rPr>
        <i/>
        <sz val="10"/>
        <color indexed="10"/>
        <rFont val="Arial"/>
        <family val="2"/>
      </rPr>
      <t xml:space="preserve">Updated with all running equipment configurations, notes </t>
    </r>
    <r>
      <rPr>
        <i/>
        <sz val="10"/>
        <color rgb="FFFF0000"/>
        <rFont val="Arial"/>
        <family val="2"/>
      </rPr>
      <t>file, PLC  etc</t>
    </r>
  </si>
  <si>
    <t>Site Photo's Updated</t>
  </si>
  <si>
    <r>
      <rPr>
        <i/>
        <sz val="10"/>
        <rFont val="Arial"/>
        <family val="2"/>
      </rPr>
      <t xml:space="preserve"> </t>
    </r>
    <r>
      <rPr>
        <i/>
        <sz val="10"/>
        <color indexed="10"/>
        <rFont val="Arial"/>
        <family val="2"/>
      </rPr>
      <t>Comments</t>
    </r>
    <r>
      <rPr>
        <i/>
        <sz val="10"/>
        <color rgb="FFFF0000"/>
        <rFont val="Arial"/>
        <family val="2"/>
      </rPr>
      <t>?</t>
    </r>
  </si>
  <si>
    <t>Drawings all final issue</t>
  </si>
  <si>
    <r>
      <t xml:space="preserve"> </t>
    </r>
    <r>
      <rPr>
        <i/>
        <sz val="10"/>
        <color rgb="FFFF0000"/>
        <rFont val="Arial"/>
        <family val="2"/>
      </rPr>
      <t>All SCADA drawings have final issue? If not, to become outstanding item.</t>
    </r>
  </si>
  <si>
    <t>OUTSTANDINGS:</t>
  </si>
  <si>
    <t xml:space="preserve">1,2,3 etc per PEA).  The fields that must be entered in Outstanding register are: </t>
  </si>
  <si>
    <t>| SITE |  EDM(PEA) Reference | DETAIL | Item Number | Raised by | Date Raised | Action Assigned To | Expected Resolution Date |</t>
  </si>
  <si>
    <r>
      <rPr>
        <b/>
        <u/>
        <sz val="10"/>
        <color rgb="FF000000"/>
        <rFont val="Arial"/>
        <family val="2"/>
      </rPr>
      <t>ED</t>
    </r>
    <r>
      <rPr>
        <sz val="10"/>
        <color indexed="8"/>
        <rFont val="Arial"/>
        <family val="2"/>
      </rPr>
      <t xml:space="preserve"> Outstandings in Register</t>
    </r>
  </si>
  <si>
    <t xml:space="preserve"> Y=In Register N= not in register N/A=There are no outstandings</t>
  </si>
  <si>
    <r>
      <rPr>
        <b/>
        <u/>
        <sz val="10"/>
        <color rgb="FF000000"/>
        <rFont val="Arial"/>
        <family val="2"/>
      </rPr>
      <t>EDQ</t>
    </r>
    <r>
      <rPr>
        <sz val="10"/>
        <color indexed="8"/>
        <rFont val="Arial"/>
        <family val="2"/>
      </rPr>
      <t xml:space="preserve"> Outstandings in Register</t>
    </r>
  </si>
  <si>
    <t>**Inform SFM QA of new outstandings in addition to ED ones</t>
  </si>
  <si>
    <r>
      <rPr>
        <b/>
        <u/>
        <sz val="10"/>
        <color rgb="FF000000"/>
        <rFont val="Arial"/>
        <family val="2"/>
      </rPr>
      <t>SFM</t>
    </r>
    <r>
      <rPr>
        <sz val="10"/>
        <color indexed="8"/>
        <rFont val="Arial"/>
        <family val="2"/>
      </rPr>
      <t xml:space="preserve"> Outstandings in Register</t>
    </r>
  </si>
  <si>
    <t>**Paste outstandings into Acceptance/Rejection email</t>
  </si>
  <si>
    <t>HANDOVER:</t>
  </si>
  <si>
    <t xml:space="preserve">Emailed to: </t>
  </si>
  <si>
    <r>
      <t xml:space="preserve">Emails sent </t>
    </r>
    <r>
      <rPr>
        <i/>
        <u/>
        <sz val="10"/>
        <color rgb="FF0070C0"/>
        <rFont val="Arial"/>
        <family val="2"/>
      </rPr>
      <t>shall</t>
    </r>
    <r>
      <rPr>
        <i/>
        <sz val="10"/>
        <color rgb="FF0070C0"/>
        <rFont val="Arial"/>
        <family val="2"/>
      </rPr>
      <t xml:space="preserve"> have heading starting with </t>
    </r>
    <r>
      <rPr>
        <i/>
        <u/>
        <sz val="10"/>
        <color rgb="FF0070C0"/>
        <rFont val="Arial"/>
        <family val="2"/>
      </rPr>
      <t>"FINAL HANDOVER | stage number if applicable | sitename | Project No | PEA No"</t>
    </r>
  </si>
  <si>
    <t xml:space="preserve">e.g FINAL HANDOVER - stage 1of2 -  MU9 Transformer upgrade - Project No - PEA No </t>
  </si>
  <si>
    <t>ENGINEERING DESIGN (Commissioning group)</t>
  </si>
  <si>
    <t>Handover to SFM by</t>
  </si>
  <si>
    <t xml:space="preserve">Date: </t>
  </si>
  <si>
    <t>By:</t>
  </si>
  <si>
    <t>SCADA FIELD MAINTENANCE</t>
  </si>
  <si>
    <t>ACCEPTED/PROVISIONAL/REJECTED</t>
  </si>
  <si>
    <t>Cross out not applicable outcome</t>
  </si>
  <si>
    <t>Details:</t>
  </si>
  <si>
    <t>SECTION 3 FINAL PROJECT SIGN OFF BY ASSET PERFORMANCE</t>
  </si>
  <si>
    <t xml:space="preserve">For automation asset handover, E&amp;D &amp; AP will reference this Handover Checklist. Asset Performance when signing off on this completion    </t>
  </si>
  <si>
    <t xml:space="preserve">   </t>
  </si>
  <si>
    <t>should ensure that all work and outstandings are completed, allowing the Project Manager to close out the project.</t>
  </si>
  <si>
    <t>ASSET PERFORMANCE - SCADA &amp; TELECOMMUNICATIONS</t>
  </si>
  <si>
    <t>Notes:</t>
  </si>
  <si>
    <t>Automation Record</t>
  </si>
  <si>
    <t>Handover of Project Spares &amp; Recovered Equipment to Maintenance</t>
  </si>
  <si>
    <r>
      <rPr>
        <b/>
        <sz val="14"/>
        <color rgb="FF2C2C2C"/>
        <rFont val="Calibri"/>
        <family val="2"/>
      </rPr>
      <t>DELIVERED BY:</t>
    </r>
  </si>
  <si>
    <r>
      <rPr>
        <b/>
        <sz val="14"/>
        <color rgb="FF2C2C2C"/>
        <rFont val="Calibri"/>
        <family val="2"/>
      </rPr>
      <t>DATE:</t>
    </r>
  </si>
  <si>
    <r>
      <rPr>
        <b/>
        <sz val="14"/>
        <color rgb="FF2C2C2C"/>
        <rFont val="Calibri"/>
        <family val="2"/>
      </rPr>
      <t>PROJECT:</t>
    </r>
  </si>
  <si>
    <r>
      <rPr>
        <b/>
        <sz val="14"/>
        <color rgb="FF2C2C2C"/>
        <rFont val="Calibri"/>
        <family val="2"/>
      </rPr>
      <t>THE ITEMS LISTED BELOW WERE PROVIDED:</t>
    </r>
  </si>
  <si>
    <r>
      <rPr>
        <b/>
        <sz val="14"/>
        <color rgb="FF2C2C2C"/>
        <rFont val="Calibri"/>
        <family val="2"/>
      </rPr>
      <t>Item Description</t>
    </r>
  </si>
  <si>
    <r>
      <rPr>
        <b/>
        <sz val="14"/>
        <color rgb="FF2C2C2C"/>
        <rFont val="Calibri"/>
        <family val="2"/>
      </rPr>
      <t>PO Order</t>
    </r>
  </si>
  <si>
    <r>
      <rPr>
        <b/>
        <sz val="14"/>
        <color rgb="FF2C2C2C"/>
        <rFont val="Calibri"/>
        <family val="2"/>
      </rPr>
      <t>Recovered Site</t>
    </r>
  </si>
  <si>
    <r>
      <rPr>
        <b/>
        <sz val="14"/>
        <color rgb="FF2C2C2C"/>
        <rFont val="Calibri"/>
        <family val="2"/>
      </rPr>
      <t>Quantity</t>
    </r>
  </si>
  <si>
    <r>
      <rPr>
        <b/>
        <sz val="14"/>
        <color rgb="FF2C2C2C"/>
        <rFont val="Calibri"/>
        <family val="2"/>
      </rPr>
      <t>Condition
(New/Working/ Not Working)</t>
    </r>
  </si>
  <si>
    <r>
      <rPr>
        <b/>
        <sz val="14"/>
        <color rgb="FF2C2C2C"/>
        <rFont val="Calibri"/>
        <family val="2"/>
      </rPr>
      <t>RECEIVED BY *:</t>
    </r>
  </si>
  <si>
    <r>
      <rPr>
        <b/>
        <sz val="14"/>
        <color rgb="FF2C2C2C"/>
        <rFont val="Calibri"/>
        <family val="2"/>
      </rPr>
      <t>DELIVERY LOCATION:</t>
    </r>
  </si>
  <si>
    <t>       Note: If no-one is available to receipt on delivery, mark “No-one Available” and specify in the email</t>
  </si>
  <si>
    <t>Automation Record
Equipment Disposal and Write Off</t>
  </si>
  <si>
    <r>
      <rPr>
        <b/>
        <sz val="12"/>
        <color rgb="FF2C2C2C"/>
        <rFont val="Calibri"/>
        <family val="2"/>
        <scheme val="minor"/>
      </rPr>
      <t>COMPLETED BY:</t>
    </r>
  </si>
  <si>
    <r>
      <rPr>
        <b/>
        <sz val="12"/>
        <color rgb="FF2C2C2C"/>
        <rFont val="Calibri"/>
        <family val="2"/>
        <scheme val="minor"/>
      </rPr>
      <t>DATE:</t>
    </r>
  </si>
  <si>
    <r>
      <rPr>
        <b/>
        <sz val="12"/>
        <color rgb="FF2C2C2C"/>
        <rFont val="Calibri"/>
        <family val="2"/>
        <scheme val="minor"/>
      </rPr>
      <t>THE ITEMS LISTED BELOW ARE TO BE DISPOSED:</t>
    </r>
  </si>
  <si>
    <r>
      <rPr>
        <b/>
        <sz val="12"/>
        <color rgb="FF2C2C2C"/>
        <rFont val="Calibri"/>
        <family val="2"/>
        <scheme val="minor"/>
      </rPr>
      <t>Equipment / Asset #</t>
    </r>
  </si>
  <si>
    <r>
      <rPr>
        <b/>
        <sz val="12"/>
        <color rgb="FF2C2C2C"/>
        <rFont val="Calibri"/>
        <family val="2"/>
        <scheme val="minor"/>
      </rPr>
      <t>Item Description</t>
    </r>
  </si>
  <si>
    <r>
      <rPr>
        <b/>
        <sz val="12"/>
        <color rgb="FF2C2C2C"/>
        <rFont val="Calibri"/>
        <family val="2"/>
        <scheme val="minor"/>
      </rPr>
      <t>Serial Number</t>
    </r>
  </si>
  <si>
    <r>
      <rPr>
        <b/>
        <sz val="12"/>
        <color rgb="FF2C2C2C"/>
        <rFont val="Calibri"/>
        <family val="2"/>
        <scheme val="minor"/>
      </rPr>
      <t>EGI</t>
    </r>
  </si>
  <si>
    <r>
      <rPr>
        <b/>
        <sz val="12"/>
        <color rgb="FF2C2C2C"/>
        <rFont val="Calibri"/>
        <family val="2"/>
        <scheme val="minor"/>
      </rPr>
      <t>Reason for Disposal</t>
    </r>
  </si>
  <si>
    <r>
      <rPr>
        <b/>
        <sz val="12"/>
        <color rgb="FF2C2C2C"/>
        <rFont val="Calibri"/>
        <family val="2"/>
        <scheme val="minor"/>
      </rPr>
      <t>Cybersecurity Requirements met
(Y/N)</t>
    </r>
  </si>
  <si>
    <r>
      <rPr>
        <u/>
        <sz val="12"/>
        <color rgb="FF2C2C2C"/>
        <rFont val="Calibri"/>
        <family val="2"/>
        <scheme val="minor"/>
      </rPr>
      <t>Return for Disposal</t>
    </r>
  </si>
  <si>
    <r>
      <rPr>
        <b/>
        <sz val="12"/>
        <color rgb="FF2C2C2C"/>
        <rFont val="Calibri"/>
        <family val="2"/>
        <scheme val="minor"/>
      </rPr>
      <t>Damaged</t>
    </r>
  </si>
  <si>
    <r>
      <rPr>
        <b/>
        <sz val="12"/>
        <color rgb="FF2C2C2C"/>
        <rFont val="Calibri"/>
        <family val="2"/>
        <scheme val="minor"/>
      </rPr>
      <t>= DA</t>
    </r>
  </si>
  <si>
    <r>
      <rPr>
        <b/>
        <sz val="12"/>
        <color rgb="FF2C2C2C"/>
        <rFont val="Calibri"/>
        <family val="2"/>
        <scheme val="minor"/>
      </rPr>
      <t>Uneconomical for Repair</t>
    </r>
  </si>
  <si>
    <r>
      <rPr>
        <b/>
        <sz val="12"/>
        <color rgb="FF2C2C2C"/>
        <rFont val="Calibri"/>
        <family val="2"/>
        <scheme val="minor"/>
      </rPr>
      <t>= UR</t>
    </r>
  </si>
  <si>
    <r>
      <rPr>
        <b/>
        <sz val="12"/>
        <color rgb="FF2C2C2C"/>
        <rFont val="Calibri"/>
        <family val="2"/>
        <scheme val="minor"/>
      </rPr>
      <t>Lost</t>
    </r>
  </si>
  <si>
    <r>
      <rPr>
        <b/>
        <sz val="12"/>
        <color rgb="FF2C2C2C"/>
        <rFont val="Calibri"/>
        <family val="2"/>
        <scheme val="minor"/>
      </rPr>
      <t>= LO</t>
    </r>
  </si>
  <si>
    <r>
      <rPr>
        <b/>
        <sz val="12"/>
        <color rgb="FF2C2C2C"/>
        <rFont val="Calibri"/>
        <family val="2"/>
        <scheme val="minor"/>
      </rPr>
      <t>Return to 3</t>
    </r>
    <r>
      <rPr>
        <b/>
        <vertAlign val="superscript"/>
        <sz val="12"/>
        <color rgb="FF2C2C2C"/>
        <rFont val="Calibri"/>
        <family val="2"/>
        <scheme val="minor"/>
      </rPr>
      <t>rd</t>
    </r>
    <r>
      <rPr>
        <b/>
        <sz val="12"/>
        <color rgb="FF2C2C2C"/>
        <rFont val="Calibri"/>
        <family val="2"/>
        <scheme val="minor"/>
      </rPr>
      <t xml:space="preserve"> Party Owner (eg Telstra)</t>
    </r>
  </si>
  <si>
    <r>
      <rPr>
        <b/>
        <sz val="12"/>
        <color rgb="FF2C2C2C"/>
        <rFont val="Calibri"/>
        <family val="2"/>
        <scheme val="minor"/>
      </rPr>
      <t>= RO</t>
    </r>
  </si>
  <si>
    <r>
      <rPr>
        <b/>
        <sz val="12"/>
        <color rgb="FF2C2C2C"/>
        <rFont val="Calibri"/>
        <family val="2"/>
        <scheme val="minor"/>
      </rPr>
      <t>Obsolete</t>
    </r>
  </si>
  <si>
    <r>
      <rPr>
        <b/>
        <sz val="12"/>
        <color rgb="FF2C2C2C"/>
        <rFont val="Calibri"/>
        <family val="2"/>
        <scheme val="minor"/>
      </rPr>
      <t>= OB</t>
    </r>
  </si>
  <si>
    <r>
      <rPr>
        <b/>
        <sz val="12"/>
        <color rgb="FF2C2C2C"/>
        <rFont val="Calibri"/>
        <family val="2"/>
        <scheme val="minor"/>
      </rPr>
      <t>Incorrect Entry</t>
    </r>
  </si>
  <si>
    <r>
      <rPr>
        <b/>
        <sz val="12"/>
        <color rgb="FF2C2C2C"/>
        <rFont val="Calibri"/>
        <family val="2"/>
        <scheme val="minor"/>
      </rPr>
      <t>= IR</t>
    </r>
  </si>
  <si>
    <r>
      <rPr>
        <b/>
        <sz val="12"/>
        <color rgb="FF2C2C2C"/>
        <rFont val="Calibri"/>
        <family val="2"/>
        <scheme val="minor"/>
      </rPr>
      <t>TECHNICAL OPERATIONS ENDORSED BY:</t>
    </r>
  </si>
  <si>
    <r>
      <rPr>
        <b/>
        <sz val="12"/>
        <color rgb="FF2C2C2C"/>
        <rFont val="Calibri"/>
        <family val="2"/>
        <scheme val="minor"/>
      </rPr>
      <t>AP S&amp;T ASSET CUSTORDIAN AUTHORISED BY:</t>
    </r>
  </si>
  <si>
    <t xml:space="preserve">This form is to record all Telecommunications equipment that is to be disposed.  A hard copy is to be provided with the equipment and a copy (electronic, scan or photo) shall be emailed to the Contract Manager
</t>
  </si>
  <si>
    <t>Commissioning Sheet IED DNP</t>
  </si>
  <si>
    <t>All completed documents to be stored in the Quality folder under a single Substation Collection.</t>
  </si>
  <si>
    <t xml:space="preserve">Site _____________________________  Project __________________________ </t>
  </si>
  <si>
    <t>DNP3 Link Testing</t>
  </si>
  <si>
    <t xml:space="preserve">Confirm device naming in Gateway aligns with name on equipment on site. 
</t>
  </si>
  <si>
    <t>Confirm class and integrity polls to devices are working correctly (use Gateway/RTU Trace). Confirm status and analogs are updating with class poll.</t>
  </si>
  <si>
    <t>Fail serial comms at Device confirm Device defective alarm is raised at Master Station. Confirm that other relays on the link continue to communicate</t>
  </si>
  <si>
    <t>If Serial - Confirm Terminals (New Installation) are installed with links on the equipment side of the bus so that equipment can be isolated from link without disrupting the link.</t>
  </si>
  <si>
    <t>Confirm Surge arrestor or Converter is installed at RTU/Gateway on link to provide isolation.</t>
  </si>
  <si>
    <t>Confirm Cables to relays and between panels are labelled and screen is earthed</t>
  </si>
  <si>
    <t>Confirm Terminating resistors is installed on RS485</t>
  </si>
  <si>
    <t>Confirm Gateway Automatic Polling is setup as per template settings</t>
  </si>
  <si>
    <t>If IP - For dual ported relays fail ethernet connection 1 at a time and confirm that DNP communications remains/returns within 60s. Also confirm no defective reported from switch for IED failure. Confirm protection network defective alarm is reported for loss of fibre.</t>
  </si>
  <si>
    <t>If IP - Confirm that remote access has been setup for device. Confirm Connectivity/firmware/Config Compare &amp; Data CAMs function. Passwords saved in the remote access system.</t>
  </si>
  <si>
    <t>Time Testing</t>
  </si>
  <si>
    <t>For equipment with IRIG Defective point disconnect IRIG and confirm time sync alarm.</t>
  </si>
  <si>
    <t>For new equipment with IRIG, DNP3 or NTP Time sync confirm equipment time is synchronised to clock.  For existing equipment put the GPS clock into test mode and adjust the time by 5-10 minutes and confirm relays update time, then change back. Confirm all devices have returned to the correct time.</t>
  </si>
  <si>
    <t>Equipment</t>
  </si>
  <si>
    <t>Checked</t>
  </si>
  <si>
    <t>RTU Port/IP Address</t>
  </si>
  <si>
    <t>DNP3 Address</t>
  </si>
  <si>
    <t>DNP3</t>
  </si>
  <si>
    <t>TIME</t>
  </si>
  <si>
    <t>Notes</t>
  </si>
  <si>
    <t>Completed By ____________________________       Date   ______________________</t>
  </si>
  <si>
    <t>Commissioning Sheet - Gateway</t>
  </si>
  <si>
    <t>Site _____________________   Device_____________________________ IP Address __________________________</t>
  </si>
  <si>
    <t>Physical Inspection</t>
  </si>
  <si>
    <t>Equipment and associated MCB is labelled correctly. As per drawing.</t>
  </si>
  <si>
    <t>All Wires/Cables are labelled</t>
  </si>
  <si>
    <t>Chassis and Power supply earth is connected</t>
  </si>
  <si>
    <t>Equipment/Cables are secure are not contacting equipment or being squashed, also check equipment can be removed for replacement and cables/ducting is not in the way</t>
  </si>
  <si>
    <t>Serial Number/Firmware/Licence is recorded in asset register. Confirm correct Device Name used.</t>
  </si>
  <si>
    <t>Settings</t>
  </si>
  <si>
    <t>Firmware is current Western Power Standard                         Firmware____________________________</t>
  </si>
  <si>
    <t>Settings have been saved to site disk and Volt</t>
  </si>
  <si>
    <t xml:space="preserve">Correct Password is on equipment </t>
  </si>
  <si>
    <t>No warnings remaining on config</t>
  </si>
  <si>
    <t>Confirm Gateway is synchronised to IRIG or NTP server</t>
  </si>
  <si>
    <t>Commissioning General</t>
  </si>
  <si>
    <t xml:space="preserve">Review communication statistics for connected devices after 24 hours and confirm maximum 1-2 errors  </t>
  </si>
  <si>
    <t>Fail fibres one at a time and confirm Remote and Local Alarms and that everything remains online</t>
  </si>
  <si>
    <t>Reboot Gateway and confirm communications is restored to POA and field devices after reboot</t>
  </si>
  <si>
    <t>Confirm that remote access has been setup for device. Confirm Web and firmware/Config Compare CAMs function. Passwords saved in the remote access sytem.</t>
  </si>
  <si>
    <t>Confirm Syslog is being updated for device and device name is correct</t>
  </si>
  <si>
    <t>Confirm SOE is enabled and logging points. No heartbeats are to be mapped.</t>
  </si>
  <si>
    <t>Redundant Gateways - Confirm Hot Standby ENABLED for all Master and Slave applications</t>
  </si>
  <si>
    <t>Redundant Gateways - Confirm Virtual IP running. Socket bind on Master and Slave applications address assigned to Virtual IP.</t>
  </si>
  <si>
    <t>Redundant Gateways - Confirm both main and backup redundancy links running and alarm when failed</t>
  </si>
  <si>
    <t>Commissioning Master Station LRU</t>
  </si>
  <si>
    <t>Disconnect Master Station communication links 1 at a time and confirm Gateway fails over to backup and then returns to main when backup is failed, Confirm NO REPLY events have updated at the Master Station as part of failover test. Confirm COM displays show site as dual ported</t>
  </si>
  <si>
    <t>Fail both links to gateway and confirm other sites on same Master Station channels are not impacted</t>
  </si>
  <si>
    <t>Reboot gateway and confirm other sites on same Master Station channels are not impacted</t>
  </si>
  <si>
    <r>
      <rPr>
        <b/>
        <i/>
        <sz val="11"/>
        <color theme="1"/>
        <rFont val="Calibri"/>
        <family val="2"/>
        <scheme val="minor"/>
      </rPr>
      <t>Single Ported Sites only -</t>
    </r>
    <r>
      <rPr>
        <i/>
        <sz val="11"/>
        <color theme="1"/>
        <rFont val="Calibri"/>
        <family val="2"/>
        <scheme val="minor"/>
      </rPr>
      <t xml:space="preserve"> Fail single port to RTU and note that site fail but no attempt is made to search through FEPs if it is a multi drop site. Reboot RTU and check no impact on other sites.</t>
    </r>
  </si>
  <si>
    <r>
      <rPr>
        <b/>
        <i/>
        <sz val="11"/>
        <color theme="1"/>
        <rFont val="Calibri"/>
        <family val="2"/>
        <scheme val="minor"/>
      </rPr>
      <t>Customer Sites Only (Market Generators)</t>
    </r>
    <r>
      <rPr>
        <i/>
        <sz val="11"/>
        <color theme="1"/>
        <rFont val="Calibri"/>
        <family val="2"/>
        <scheme val="minor"/>
      </rPr>
      <t xml:space="preserve"> - Confirm 30 second Comm Fail delay is functioning on both fault and planned channel failover. Have OSS perform channel failover and confirm Master station Comms Fail alarm to customer remains NORMAL. Fault channel by removing link 1 and confirm fails over with No alarm. Then Disable comms longer than 30 seconds and confirm it ALARMS. Restore and fail both links locally and confirm it ALARMS after 30 seconds. AEMO requirement to move Gateway onto a new channel without alarming.</t>
    </r>
  </si>
  <si>
    <t xml:space="preserve">Confirm the communications page is correct for the new LRU (RTUs on channel, Circuit ID's, Channel numbers, topology) </t>
  </si>
  <si>
    <t>Confirm no outstanding commissioning tags or notes on Master station relating to project</t>
  </si>
  <si>
    <t>Confirm comms displays show interfaces to external sources such as PPG’s, Power produces (WF etc etc), DCS systems and any other data source not part of the standard site equipment.</t>
  </si>
  <si>
    <t>Commissioning Sheet Layer 2 switch</t>
  </si>
  <si>
    <t>Site _____________________   Device______________________________ IP Address ___________________________</t>
  </si>
  <si>
    <t>Equipment and associated MCB is labelled correctly. As per Drawings.</t>
  </si>
  <si>
    <t>Fibre support bracket in place</t>
  </si>
  <si>
    <t>Serial Number/Firmware/Licence is recorded in asset register</t>
  </si>
  <si>
    <t>Config</t>
  </si>
  <si>
    <t>Reboot switch prior to confirming settings</t>
  </si>
  <si>
    <t>No Standing alarms in place</t>
  </si>
  <si>
    <t>Confirm RSTP Status - Root Bridge - [Root Bridge, Backup Root Bridge, Non Root]. The Switch 1 of the layer 2 switched network must be the Root Bridge. All ports forwarding and designated.</t>
  </si>
  <si>
    <t>Confirm RSTP Status - Backup Root Bridge [The backup root bridge correctly identifies the Root Bridge is via its direct TRUNK connection, confirm correct MAC address. On a two switch setup loop ports will be shown as alternate/discarding.] Fail the Root bridge by powering down, the backup should now take on the role of Root Bridge.</t>
  </si>
  <si>
    <t>Confirm RSTP Status - Non Root Bridge (Switch 3 &amp; 4) [The Non root bridge switch correctly identifies the Root Bridge is via its direct TRUNK connection, confirm correct MAC address. On a multiple switch setup loop ports will be shown as alternate/discarding.] Fail the Root bridge by powering down, the backup should now take on the role of Root Bridge and be identified via the TRUNK port.</t>
  </si>
  <si>
    <t>Confirm Switch is synchronised to Router NTP server. NTP server is the Network Gateway address of the subnet the switch resides.</t>
  </si>
  <si>
    <t>Commissioning</t>
  </si>
  <si>
    <t>Confirm that can ping from switch to local networks</t>
  </si>
  <si>
    <t>Fail fibres to switches, routers, clock one at a time and confirm Remote and Local Alarm</t>
  </si>
  <si>
    <t>If Switch is part of redundant network complete redundant network testing commissioning Sheet</t>
  </si>
  <si>
    <t>Switch Off witch confirm remote alarm</t>
  </si>
  <si>
    <t>Confirm that remote access has been setup for device. Confirm Web/SSH and Connectivity, Firmware, Config Compare CAMs function. Passwords saved in remote access system.</t>
  </si>
  <si>
    <t>Commissioning Sheet IED MMS</t>
  </si>
  <si>
    <t>Ethernet Testing</t>
  </si>
  <si>
    <t xml:space="preserve">Confirm device naming in Gateway aligns with name on equipment on site.
</t>
  </si>
  <si>
    <t>Confirm quality of device defective is included with defective logic from MMS relays by forcing off</t>
  </si>
  <si>
    <t xml:space="preserve">For dual ported relays fail ethernet connection 1 at a time and confirm that MMS communications remains and that relays do no report goose defective. Also confirm no defective reported from switch for IED failure. Confirm protection network defective alarm is reported for loss of fibre
</t>
  </si>
  <si>
    <t>GOOSE Testing</t>
  </si>
  <si>
    <t>Confirm all relays online and not reporting GOOSE defective</t>
  </si>
  <si>
    <t>Enable Heartbeat and confirm it appears on all relays involved in GOOSE scheme</t>
  </si>
  <si>
    <t>Disconnect IED fibres to relays sending GOOSE.</t>
  </si>
  <si>
    <t>Confirm that relays receiving GOOSE from IED report GOOSE defective. GOOSE mapping spreadsheet should be used to confirm.</t>
  </si>
  <si>
    <t>Repeat for all relays sending GOOSE.</t>
  </si>
  <si>
    <t>When testing GOOSE defective point these should be forced at the Gateway to confirm correct commoning</t>
  </si>
  <si>
    <t>Confirm that remote access has been setup for device. Confirm Connectivity/firmware/Config Compare &amp; Data CAMs function. Passwords saved in remote access system.</t>
  </si>
  <si>
    <t>Goose Send</t>
  </si>
  <si>
    <t>Receiving Relays</t>
  </si>
  <si>
    <t>LOC ALM</t>
  </si>
  <si>
    <t>XA ALM</t>
  </si>
  <si>
    <t>NTP Testing</t>
  </si>
  <si>
    <t>Confirm relays are listed on NTP servers at router as a client</t>
  </si>
  <si>
    <t xml:space="preserve">Stop/Disable NTP main and backup servers. </t>
  </si>
  <si>
    <t>Check all NTP IEDs report NTP time sync defective.</t>
  </si>
  <si>
    <t>Commission time sync defective points for individual relays by forcing time sync defective point for particular relay.</t>
  </si>
  <si>
    <t>Role</t>
  </si>
  <si>
    <t>IP</t>
  </si>
  <si>
    <t>ETH</t>
  </si>
  <si>
    <t>NTP</t>
  </si>
  <si>
    <t>GOOSE</t>
  </si>
  <si>
    <t>Site Inspection</t>
  </si>
  <si>
    <t>Confirm all Rooms and RIO panels have maintenance port plugged into switch per protection. 1 per location only</t>
  </si>
  <si>
    <t>Confirm all fibre patch leads are labelled at Relay and Automation Panel</t>
  </si>
  <si>
    <t>Commissioning Sheet Network - Redundant</t>
  </si>
  <si>
    <t xml:space="preserve">Site _____________________________   </t>
  </si>
  <si>
    <t>Record Site Toplology - Only record Router and Switch interconnections.</t>
  </si>
  <si>
    <t>Normal Operation</t>
  </si>
  <si>
    <t>Confirm Global RSTP Status is correct on all equipment based on role (Root Bridge, Backup Root Bridge, Non Root)</t>
  </si>
  <si>
    <t>Confirm VRRP Status is correct on routers for all instances. Only one router should ever be master. Under normal conditions the prime router is MASTER for ALL instances. (Prime Router active,  Backup Router backup)</t>
  </si>
  <si>
    <t>Confirm IP Sec is currently active through prime router</t>
  </si>
  <si>
    <t>Confirm NTP clocks are listed under NTP and all NTP IEDs are clients at Prime router</t>
  </si>
  <si>
    <t>Confirm Firewall is enabled and is the current version as per settings guide</t>
  </si>
  <si>
    <t xml:space="preserve">Confirm all IEDs are online </t>
  </si>
  <si>
    <t>Fail Prime Router</t>
  </si>
  <si>
    <t>Confirm Remote Alarm and Local alarms on connected network equipment</t>
  </si>
  <si>
    <t xml:space="preserve">All IEDs should remain online. Expect a brief communication loss as some TCP sessions may need to reestablish, approx. 30 seconds. </t>
  </si>
  <si>
    <t>Backup router should takeover VRRP and become Root Bridge. Check global RSTP status and VRRP status.</t>
  </si>
  <si>
    <t>IPSEC connection should re-establish through backup router</t>
  </si>
  <si>
    <t xml:space="preserve">Confirm remote connection to devices using backup IPSEC tunnel. </t>
  </si>
  <si>
    <t>Confirm syslog using backup IPSEC tunnel.</t>
  </si>
  <si>
    <t>IEDs should connect to backup router for NTP</t>
  </si>
  <si>
    <t>Restore prime router and confirm normal operation again</t>
  </si>
  <si>
    <t>Fail Backup Router</t>
  </si>
  <si>
    <t>All IEDs should remain online</t>
  </si>
  <si>
    <t>No impact of VRRP, RSTP, NTP and IPSEC</t>
  </si>
  <si>
    <t>Fail P1 Root Bridge</t>
  </si>
  <si>
    <t>Dual Ported IEDs should remain online single ported IEDs on failed switch only should fail</t>
  </si>
  <si>
    <t>GOOSE defective should only be reported for loss of single ported IEDS</t>
  </si>
  <si>
    <t>Backup root bridge should become Root Bridge. Non Root bridge switches should show the change in Root bridge. View via RSTP Port Status.</t>
  </si>
  <si>
    <t>Fail P1 Backup Root Bridge</t>
  </si>
  <si>
    <t xml:space="preserve">Root bridge should be unchanged
</t>
  </si>
  <si>
    <t>Fail P2 Root Bridge</t>
  </si>
  <si>
    <t>Backup root bridge should become Root Bridge</t>
  </si>
  <si>
    <t>Fail P2 Backup Root Bridge</t>
  </si>
  <si>
    <t>Root bridge should be unchanged</t>
  </si>
  <si>
    <t xml:space="preserve">Link Failure Testing </t>
  </si>
  <si>
    <t>Fail main SEAL connection on Prime Router. SEAL IPSEC connection should establish to backup router.</t>
  </si>
  <si>
    <t>Fail links between router and switches 1 at a time, confirm all IEDs stay online and local and remote alarms</t>
  </si>
  <si>
    <t>Fail links between switches confirm all IEDs stay online (in case of trunk 2x1000FX links fail both links) and local and remote alarms</t>
  </si>
  <si>
    <t>Fail links to NTP clock and confirm local and remote alarms</t>
  </si>
  <si>
    <t>Commissioning Sheet Standalone HMI</t>
  </si>
  <si>
    <t>Equipment and associated MCB is labelled correctly</t>
  </si>
  <si>
    <t>BIOS is current Western Power Standard                         BIOS____________________________</t>
  </si>
  <si>
    <t>Remote access functional. Passwords saved in remote access system.</t>
  </si>
  <si>
    <t>Reboot HMI, powers up into Operator mode and RUNNING. No pop up boxes or errors.</t>
  </si>
  <si>
    <t>HMI hardwired/software alarm is functioning.</t>
  </si>
  <si>
    <t>STOP HMI database. Confirm VDU Mimic alarms at Master Station &amp; SOE.</t>
  </si>
  <si>
    <t>Confirm Windows firewall ENABLED</t>
  </si>
  <si>
    <t>Commissioning Network</t>
  </si>
  <si>
    <t>Confirm HMI ethernet ports in BRIDGE mode, static IP applied and DHCP DISABLED.</t>
  </si>
  <si>
    <t>Confirm router is synchronised to the Automation NTP server.</t>
  </si>
  <si>
    <t>Disconnect the Patch to Port 1, confirm successful communications via Port 2.</t>
  </si>
  <si>
    <t>Disconnect the Patch to Port 2, confirm successful communications via Port 1.</t>
  </si>
  <si>
    <t>Commissioning Sheet I/O Module</t>
  </si>
  <si>
    <t>Power wetting and ethernet cables are labelled</t>
  </si>
  <si>
    <t>I/O Module earthed as per drawing</t>
  </si>
  <si>
    <t>I/O Label cut and sitting on terminals correctly</t>
  </si>
  <si>
    <t xml:space="preserve">For dual ported Modules fail ethernet connection 1 at a time and confirm that communications remains to Gateway and that a Peripheral Card defective alarm is reported for loss of the link
</t>
  </si>
  <si>
    <t>Fail entire device by pulling power supply, for site with ring topology other equipment should remain online. Confirm peripheral card fail for loss of device.</t>
  </si>
  <si>
    <t>Confirm I/O Modules are listed on NTP servers at router as a client</t>
  </si>
  <si>
    <t>Confirm I/O Modules internal clock is synchronised and showing the correct time</t>
  </si>
  <si>
    <t xml:space="preserve">For IO modules confirm wetting supply loopback is installed, disconnect and confirm Supply Fail alarm is raised.
</t>
  </si>
  <si>
    <t>Confirm that remote access has been setup for device. Confirm Web/application function. Passwords saved in remote access system.</t>
  </si>
  <si>
    <t>Serial No</t>
  </si>
  <si>
    <t>INSP</t>
  </si>
  <si>
    <t>CFG</t>
  </si>
  <si>
    <t>COMM</t>
  </si>
  <si>
    <t>Telecommunications Site Quality Audit</t>
  </si>
  <si>
    <t>a</t>
  </si>
  <si>
    <t>x</t>
  </si>
  <si>
    <t>SITE NAME :</t>
  </si>
  <si>
    <r>
      <t xml:space="preserve">Audit Type </t>
    </r>
    <r>
      <rPr>
        <b/>
        <sz val="8"/>
        <color theme="1"/>
        <rFont val="Calibri"/>
        <family val="2"/>
        <scheme val="minor"/>
      </rPr>
      <t>(select from list below)</t>
    </r>
  </si>
  <si>
    <t>AUDITOR :</t>
  </si>
  <si>
    <r>
      <t xml:space="preserve">Photos Available
</t>
    </r>
    <r>
      <rPr>
        <sz val="10"/>
        <rFont val="Calibri"/>
        <family val="2"/>
        <scheme val="minor"/>
      </rPr>
      <t xml:space="preserve"> (Please include folder that the Audit photos have been saved to in Comms images)</t>
    </r>
  </si>
  <si>
    <t xml:space="preserve">DATE : </t>
  </si>
  <si>
    <t>Summary
(Overflow to Summary Tab)</t>
  </si>
  <si>
    <t xml:space="preserve">Project to Rectify  </t>
  </si>
  <si>
    <t>Main. To Rectify</t>
  </si>
  <si>
    <t>No Action</t>
  </si>
  <si>
    <t>Ops TL approved</t>
  </si>
  <si>
    <t>Non Conformance Risk to Network</t>
  </si>
  <si>
    <t>Main TL Approved</t>
  </si>
  <si>
    <t>Completed By &amp; Date</t>
  </si>
  <si>
    <t xml:space="preserve">Comments </t>
  </si>
  <si>
    <t>Non Conformance (please include reference to photo file ID of non-conformance)</t>
  </si>
  <si>
    <t>To be reviewed and agreed via PM, Telecom Ops and Telecom Maintenance TL</t>
  </si>
  <si>
    <t>Enterprise Risk Assessment Criteria</t>
  </si>
  <si>
    <t>If non conformance applies to a Technical Specification or Comms Standard please reference accordingly (links to standards in references tab)</t>
  </si>
  <si>
    <t>CR1</t>
  </si>
  <si>
    <t xml:space="preserve">Low </t>
  </si>
  <si>
    <t>on site</t>
  </si>
  <si>
    <t>desktop</t>
  </si>
  <si>
    <t>CR2</t>
  </si>
  <si>
    <t>CR3</t>
  </si>
  <si>
    <t>CR4</t>
  </si>
  <si>
    <t>CR5</t>
  </si>
  <si>
    <t>Observations</t>
  </si>
  <si>
    <t>Notes / Questions</t>
  </si>
  <si>
    <t xml:space="preserve">SITE ACCESS &amp; GENERAL </t>
  </si>
  <si>
    <t>OK</t>
  </si>
  <si>
    <t>NOT OK</t>
  </si>
  <si>
    <t>Project</t>
  </si>
  <si>
    <t>Site Access Drawing, Contact details ,Safety info and ESA info correct</t>
  </si>
  <si>
    <t>Communication Logbook on site</t>
  </si>
  <si>
    <t>Photographs taken of installation</t>
  </si>
  <si>
    <t>Pax Phone , VOIP Phone Operational (Test call with NMC)</t>
  </si>
  <si>
    <t>Radio Licenses displayed on site and with correct frequency</t>
  </si>
  <si>
    <t>RACK 1</t>
  </si>
  <si>
    <t>Rack Installed and Mounted Securely at Correct Location</t>
  </si>
  <si>
    <t>Rack In Sound Condition - No Dents/Damages/Scratches/Un-obstructed</t>
  </si>
  <si>
    <t>Rack Door Labelled - Front &amp; Back</t>
  </si>
  <si>
    <t>Rack Grounded to Main Earth according to standard</t>
  </si>
  <si>
    <t>Rack Doors Earthed</t>
  </si>
  <si>
    <t>Equipment Rack Earth Block Fitted on Insulated Mounts - Top &amp; Bottom</t>
  </si>
  <si>
    <t>Cable Ladder Installed and earthed</t>
  </si>
  <si>
    <t xml:space="preserve">Fibre Trunking/Rugged Fibre/Duct Installed according to standard </t>
  </si>
  <si>
    <t>RDP Installed according to drawing</t>
  </si>
  <si>
    <t>RDP A &amp; B Power Cable Installed</t>
  </si>
  <si>
    <t>RDP Fail - Alarm Cable installed and tested to krone</t>
  </si>
  <si>
    <t>RDP cable Numbers Labelled</t>
  </si>
  <si>
    <t>RDP Ground Cable Installed and according to standard (if applicable)</t>
  </si>
  <si>
    <t>Correct Size Circuit Breakers installed according to drawings</t>
  </si>
  <si>
    <t>Positive Earth Installed and terminated according to standard (48v Rack at Rack +ve bar / 110v Rack at Rectifier +ve bar)</t>
  </si>
  <si>
    <t>Protective Earth installed and grounded according to standard (Rack Earth Block)</t>
  </si>
  <si>
    <t>IDF Frame Installed according to design</t>
  </si>
  <si>
    <t>IDF ID labelled on right of rack chassis</t>
  </si>
  <si>
    <t>All tie cables screened and grounded at one end</t>
  </si>
  <si>
    <t>All cables and krones labelled</t>
  </si>
  <si>
    <t>Cable glands used for all cables entering racks</t>
  </si>
  <si>
    <t>Correct cable gland plate entry points used</t>
  </si>
  <si>
    <t>Unused cable gland plate entry points sealed</t>
  </si>
  <si>
    <t>All Equipment/Shelves/Frames installed in correct RU position according to drawings</t>
  </si>
  <si>
    <t>RACK 2</t>
  </si>
  <si>
    <t>RACK 3</t>
  </si>
  <si>
    <t>RACK 4</t>
  </si>
  <si>
    <t>RACK 5</t>
  </si>
  <si>
    <t>VOIP Media convertor Cabinet. (Drawings C58/13/1-6)</t>
  </si>
  <si>
    <t>Cabinet Installed and Mounted Securely at Correct Location and height</t>
  </si>
  <si>
    <t>Cabinet Door Labelled - Including laser warning Label</t>
  </si>
  <si>
    <t>All cabling within cabinet labelled</t>
  </si>
  <si>
    <t>Cabinet Grounded to Main Earth according to standard</t>
  </si>
  <si>
    <t>Cabinet Door Earthed according to standard</t>
  </si>
  <si>
    <t xml:space="preserve">Media convertor Earthed according to standard. </t>
  </si>
  <si>
    <t>Cisco VOIP Handset Installed and Mounted Securely at Correct Location and height</t>
  </si>
  <si>
    <t>Eaton Rectifier</t>
  </si>
  <si>
    <t>Rectifier Commissioned</t>
  </si>
  <si>
    <t>Rectifier Management Cable Installed to Patch Panel</t>
  </si>
  <si>
    <t>Alarm Cable Installed And Terminated At Comms Rack Krone</t>
  </si>
  <si>
    <t xml:space="preserve">12V Rectifier (Rectifier Fail) Alarm Cable terminated at Rect.-48V Alarm Board </t>
  </si>
  <si>
    <t>Battery Midpoint Monitoring Cable Installed On Battery Banks. C481/57/2</t>
  </si>
  <si>
    <t>Check battery bank lugs are correct size for cable being used</t>
  </si>
  <si>
    <t xml:space="preserve">Rectifier In Correct Location For Ac Feeds(Separate Phase Per Rectifier  </t>
  </si>
  <si>
    <t xml:space="preserve">Main Ac Switchboard, Individual (Not Ganged)  (Ac Circuit Breakers, Labelled). </t>
  </si>
  <si>
    <t xml:space="preserve">Ac Feeds Protected By Surge Diverters </t>
  </si>
  <si>
    <t>PLC circuit Breaker is rated to 6amp</t>
  </si>
  <si>
    <t>Battery Dc Circuit Breakers, Labelled. Battery Banks Labelled</t>
  </si>
  <si>
    <t>Load Dc Circuit Breakers, Labelled.</t>
  </si>
  <si>
    <t>Fail Ac Circuit Breaker And Check Alarm Extended To  Nmc.</t>
  </si>
  <si>
    <t>Is Low volt alarm threshhold set to -48v? Check with NMC</t>
  </si>
  <si>
    <t xml:space="preserve">Dc Power Systems Earthed According To Standard </t>
  </si>
  <si>
    <t>Confirm Load Current With Sim Data And Battery Standby Min Met</t>
  </si>
  <si>
    <t>XMC 23,25</t>
  </si>
  <si>
    <t>XMC Shelf location in rack installed according to design</t>
  </si>
  <si>
    <t>XMC Shelf, Fan, Air Deflector and Cable Tray Installed</t>
  </si>
  <si>
    <t>Fibre management Installed (inverted)</t>
  </si>
  <si>
    <t>XMC Ground Cable Installed and according to standard (16mm)</t>
  </si>
  <si>
    <t>XMC Power Cable -  A &amp; B Installed and according to standard and drawing (2.5mm)</t>
  </si>
  <si>
    <t xml:space="preserve">Cards Inserted according to design and screwed in </t>
  </si>
  <si>
    <t>Management cable installed  to Patch Panel (if applicable)</t>
  </si>
  <si>
    <t>Circuit Breakers Installed and value according to design</t>
  </si>
  <si>
    <t>All Cables and fibers labelled</t>
  </si>
  <si>
    <t>XMC ID number is labelled on right of rack chassis</t>
  </si>
  <si>
    <t>All Krones labelled</t>
  </si>
  <si>
    <t xml:space="preserve">NEC -VR4. </t>
  </si>
  <si>
    <t>IDU</t>
  </si>
  <si>
    <t>IDU Installed according to design</t>
  </si>
  <si>
    <t>Shelf Power Cable Installed and according to standard</t>
  </si>
  <si>
    <t>Shelf Ground Cable Installed and according to standard</t>
  </si>
  <si>
    <t>Alarm Cable Installed</t>
  </si>
  <si>
    <t>Management cable installed  to Patch Panel</t>
  </si>
  <si>
    <t>RG214 Tail Installed and labelled</t>
  </si>
  <si>
    <t>Fibre Management Installed</t>
  </si>
  <si>
    <t xml:space="preserve">Fibre cable installed and labelled </t>
  </si>
  <si>
    <t xml:space="preserve">16xE1 Cabled and tested to krone </t>
  </si>
  <si>
    <t>All cables labelled</t>
  </si>
  <si>
    <t>NEC ID number is labelled on right of rack chassis - including licence No, Frequencies and site A and B</t>
  </si>
  <si>
    <t>ODU</t>
  </si>
  <si>
    <t>Antenna Installation Complete</t>
  </si>
  <si>
    <t>Link Alignment Complete</t>
  </si>
  <si>
    <t>Feeder Installation Complete</t>
  </si>
  <si>
    <t>Feeder Labelled Indoor/Outdoor</t>
  </si>
  <si>
    <t>Lightning Arrestors Installed and Grounded</t>
  </si>
  <si>
    <t xml:space="preserve">CISCO </t>
  </si>
  <si>
    <t>Cisco Shelf Installed according to design</t>
  </si>
  <si>
    <t>Shelf Power Cable -  A &amp; B Installed and according to standard</t>
  </si>
  <si>
    <t>Patch Panel Installed and according to design</t>
  </si>
  <si>
    <t>Patch Panel Grounded</t>
  </si>
  <si>
    <t>Patch Panel ID number is labelled on right of rack chassis</t>
  </si>
  <si>
    <t>Patch Panel ports labelled according to drawings</t>
  </si>
  <si>
    <t>Ethernet RJ45 Patch cables Installed and tested</t>
  </si>
  <si>
    <t>RJ45 Cables External to Rack Grounded at Patch Panel</t>
  </si>
  <si>
    <t>CISCO ID number labelled on rack frame</t>
  </si>
  <si>
    <t>Teleprotection</t>
  </si>
  <si>
    <t>TPS Shelf installed according to design</t>
  </si>
  <si>
    <t>Shelf Power Cable  Installed and according to standard</t>
  </si>
  <si>
    <t>Protection Cabling ready for termination at sak terminal</t>
  </si>
  <si>
    <t>TPS Alarm cable to SCADA krone prepared</t>
  </si>
  <si>
    <t>TPS Alarm cables to RTU/XMC terminated at TPS krone</t>
  </si>
  <si>
    <t>TPS CIRCID labelled on the front and back</t>
  </si>
  <si>
    <t>Terminal Blocks fitted with protective cover</t>
  </si>
  <si>
    <t>110v feeds run in barrier conduit</t>
  </si>
  <si>
    <t>Teleprotection - TEPI</t>
  </si>
  <si>
    <t>**** Under Construction***</t>
  </si>
  <si>
    <t>The TEPI card shall be located in Slot 14 (XMC23) or Slot 21 (XMC25) in the 48V rack</t>
  </si>
  <si>
    <t xml:space="preserve">The terminal block shall reside in the 110V TPS rack. In the absence of this rack or sites with space constraints, a wall mounted cubicle shall be installed to house the terminal block which should be constructed as per the supplied drawings. </t>
  </si>
  <si>
    <r>
      <t>The TEPI card shall be earthed via an earth terminal installed in the 110V TPS rack din rail terminal strip. The terminal block of the V9UKa cable shall be clipped onto a grounded DIN rail in the MDF. The mounting rail of the V9UKa terminal block shall be connected to rack earth block through a copper wire of ≥ 2.5 mm</t>
    </r>
    <r>
      <rPr>
        <vertAlign val="superscript"/>
        <sz val="11"/>
        <color theme="1"/>
        <rFont val="Calibri"/>
        <family val="2"/>
        <scheme val="minor"/>
      </rPr>
      <t>2</t>
    </r>
  </si>
  <si>
    <t>The TEPI V9UKa cable shall be secured to the card via the connectors and shall be checked to ensure it is fastened tightly. Any defect in the clip mechanism shall require a new cable to be installed in its place</t>
  </si>
  <si>
    <t xml:space="preserve">The VU9K cable will be installed in black split corrugated conduit (RS part number 755-9017 or equivalent) from the rack entry gland plate to the TEPI card on the multiplexer in order to distinguish it for other multiplexer cables </t>
  </si>
  <si>
    <t xml:space="preserve"> Black split corrugated conduit labelling as per Telecoms Intallation document</t>
  </si>
  <si>
    <t>The TEPI VU9Ka cable connector shall have two labels affixed to the connector as shown below. The text shall contain “CAUTION &lt;TPS voltage&gt;V”.</t>
  </si>
  <si>
    <r>
      <t xml:space="preserve">AMI - Access Point. </t>
    </r>
    <r>
      <rPr>
        <b/>
        <sz val="10"/>
        <rFont val="Calibri"/>
        <family val="2"/>
        <scheme val="minor"/>
      </rPr>
      <t xml:space="preserve"> Ref. C54/33/1 through C54/33/5 </t>
    </r>
  </si>
  <si>
    <t>The wall bracket and associated cables are not to be installed within 2m of Pilot cable isolation cubicles and/or telephone isolation cubicles.</t>
  </si>
  <si>
    <t>The bottom of the bracket is to be a minimum of 450, preferred 1200mm above the floor level. Frontal clearance is to be a minimum of 900mm.</t>
  </si>
  <si>
    <t xml:space="preserve">Earth the wall bracket to the substation earth via 16mm2 Green/Yellow flexible copper cable. Termination at the wall bracket is M6 lug. The AP 6mm2 ground cable to the same point on the wall plate with an M6 lug.  </t>
  </si>
  <si>
    <t>Earth termination at the building ground will be either M10/M12 lug, or 70/120mm2 BASC cable. All lug/cable connections to be hex crimped and fitted with green/yellow heat shrink. All BASC cable connections to be C crimped.</t>
  </si>
  <si>
    <t>AP earthed via 6mm2 Green/Yellow flexible copper cable fitted with an M6 copper lug to the AP ground point (1/4”diameter-20 TPI x 1/2 long” machine screw). The lug/cable connection is to be hex crimped and fitted with green/yellow heat shrink.</t>
  </si>
  <si>
    <t>Label the Patch panel port with the AP number on the top line and cable number on the bottom line i.e AP5.01, C030</t>
  </si>
  <si>
    <t>Label the Cat6A cable - AP5.01 and the provided cable number</t>
  </si>
  <si>
    <t>Internal RF Tail - Label both ends of the cable 50mm from the end with the AP number i.e AP5.01 with a Brady wrap around label PTL-21-427 or equivalent.</t>
  </si>
  <si>
    <t>Access Point - Label the Access point with the generation revision and site installation number i.e. AP5.01. This is equipment type: Access Point, Generation: 5, number installed on site: 1</t>
  </si>
  <si>
    <t>Access Point - Label the Access Point with the Pick Id e.g Belmont Substation is N9121909</t>
  </si>
  <si>
    <t>Battery Backup Pack -Label the BBP with the site installation number on the top line and installation date on the bottom line i.e BB.01 13.05.2018 with Brady White continuous lable PTL-42-439 or equivalent.</t>
  </si>
  <si>
    <t>240VAC 10A GPO - AMI – DO NOT TURN OFF with Brady White continuous lable PTL-8-439 or equivalent.</t>
  </si>
  <si>
    <t>Temporature Sensor Gateway. C52/34/1</t>
  </si>
  <si>
    <t>Temperature Sensor installed according to drawing</t>
  </si>
  <si>
    <t>Shelf Power Cable -  Installed and labelled according to drawing</t>
  </si>
  <si>
    <t>Circuit Breaker Installed and value according to design</t>
  </si>
  <si>
    <t>Ground Cable Installed and according to standard</t>
  </si>
  <si>
    <t>Management Cable installed and labelled  to Patch Panel</t>
  </si>
  <si>
    <t>TEMP SENS is labelled on right of rack chassis</t>
  </si>
  <si>
    <t>Fibre Management &amp; FOBOT</t>
  </si>
  <si>
    <t>Cables/Fibres Clearly Labelled.</t>
  </si>
  <si>
    <t xml:space="preserve">All Cables Neatly Formed And Secured.(Min 30Mm Bending Radius)  </t>
  </si>
  <si>
    <t xml:space="preserve">All Fibres Neatly Formed And Secured In Splicing Trays. </t>
  </si>
  <si>
    <t>No Excess Fibre Stored In Ducts, Ducts Clear Of Construction Debris.</t>
  </si>
  <si>
    <t xml:space="preserve">Correct Glands used To Prevent Vermin Entry. </t>
  </si>
  <si>
    <t>Mast / Tower / Building</t>
  </si>
  <si>
    <t>Safety Climb Fitted.</t>
  </si>
  <si>
    <t>Anti Climb Fitted</t>
  </si>
  <si>
    <t xml:space="preserve">Structure Earthed </t>
  </si>
  <si>
    <t>Gantry Earthed.</t>
  </si>
  <si>
    <t xml:space="preserve">Feeders Earthed (No Tight Radius Bends) And Fitted With Lightning Arrestors. </t>
  </si>
  <si>
    <t xml:space="preserve">Feeders Labelled </t>
  </si>
  <si>
    <t>Building&amp; Fence Installed Correctly And In Sound Condition. Fence And Building Earthed.</t>
  </si>
  <si>
    <t xml:space="preserve">Ac Power Feed, Meter And Surge Arrestors Installed Correctly </t>
  </si>
  <si>
    <t>General Water Runoff Acceptable.</t>
  </si>
  <si>
    <t>Site Firebreak &amp; Meets Bushfire Protection Standard</t>
  </si>
  <si>
    <t>Personnel Fire Safety Plan</t>
  </si>
  <si>
    <t>Network Management &amp; Configuration</t>
  </si>
  <si>
    <t>NMC Acceptance Notice (Template DM# 10031878)</t>
  </si>
  <si>
    <t>NMC Support Acceptance Notice (Template DM# 10031878)</t>
  </si>
  <si>
    <t>Fibre Network Acceptance Notice (Template DM# 10031878)</t>
  </si>
  <si>
    <t>OSS Administration Acceptance Notice (Template DM# 10031878)</t>
  </si>
  <si>
    <t>Outstanding Items Register (Template DM# 10031878)</t>
  </si>
  <si>
    <t xml:space="preserve">NEW HUT - External Alarms </t>
  </si>
  <si>
    <t>Check if alarms have been terminated &amp; tested at krone :</t>
  </si>
  <si>
    <t xml:space="preserve">Fire </t>
  </si>
  <si>
    <t>Surge</t>
  </si>
  <si>
    <t>Door/Entrance</t>
  </si>
  <si>
    <t>Air Cond</t>
  </si>
  <si>
    <t>High Temperature</t>
  </si>
  <si>
    <t>ADDITIONAL COMMENTS :</t>
  </si>
  <si>
    <t>Site:</t>
  </si>
  <si>
    <t>Network Element:</t>
  </si>
  <si>
    <t>IP Address:</t>
  </si>
  <si>
    <t>Chassis</t>
  </si>
  <si>
    <t>XMC25</t>
  </si>
  <si>
    <t>XMC23</t>
  </si>
  <si>
    <t>Power Supply</t>
  </si>
  <si>
    <t>DUA25</t>
  </si>
  <si>
    <t>DUA23</t>
  </si>
  <si>
    <t>Fan Unit</t>
  </si>
  <si>
    <t>COOL4</t>
  </si>
  <si>
    <t>COOL6</t>
  </si>
  <si>
    <t>Management Configured</t>
  </si>
  <si>
    <t>Yes</t>
  </si>
  <si>
    <t>No</t>
  </si>
  <si>
    <t>Synchronisation Configured</t>
  </si>
  <si>
    <t>Shelf Programmed as Per Clarity?</t>
  </si>
  <si>
    <t>Test Link Established?</t>
  </si>
  <si>
    <t>Details</t>
  </si>
  <si>
    <t>Number of Cards Installed</t>
  </si>
  <si>
    <t>Slot Numbers</t>
  </si>
  <si>
    <t>FW Installed</t>
  </si>
  <si>
    <t>SFPs Installed (List all types installed)</t>
  </si>
  <si>
    <t>COGE5/CENT2</t>
  </si>
  <si>
    <t>SELI8</t>
  </si>
  <si>
    <t>STM14 or NUSA1</t>
  </si>
  <si>
    <t>TUDA1 (V.28/V.11)</t>
  </si>
  <si>
    <t>TUGE1</t>
  </si>
  <si>
    <t>TUEM1</t>
  </si>
  <si>
    <t>SHFI-M or OPIC1/2</t>
  </si>
  <si>
    <t>SUPM1</t>
  </si>
  <si>
    <t>TUXA1</t>
  </si>
  <si>
    <t>ETAG1</t>
  </si>
  <si>
    <t>VOIP1</t>
  </si>
  <si>
    <t>ETO12</t>
  </si>
  <si>
    <t>ETE24</t>
  </si>
  <si>
    <t>SUP12</t>
  </si>
  <si>
    <t>TEPI2</t>
  </si>
  <si>
    <t>Completed By:</t>
  </si>
  <si>
    <t>Accepted By:</t>
  </si>
  <si>
    <t>Copy when completed, attached to Equipment Box and Commissioning File</t>
  </si>
  <si>
    <t>ASR-920</t>
  </si>
  <si>
    <t>CGS-2520</t>
  </si>
  <si>
    <t>CGR-1120</t>
  </si>
  <si>
    <t>ME-3400</t>
  </si>
  <si>
    <t>IE2000</t>
  </si>
  <si>
    <t>ME-3600</t>
  </si>
  <si>
    <t>IR1101</t>
  </si>
  <si>
    <t>IE4010</t>
  </si>
  <si>
    <t>Correct Power Supply Fitted</t>
  </si>
  <si>
    <t>Correct Firmware Installed (see CSP)</t>
  </si>
  <si>
    <t>Configured as per Clarity/CSP</t>
  </si>
  <si>
    <t>Shut Trunk Ports down as per Network layout</t>
  </si>
  <si>
    <t>Notes. (eg SFP'S missing etc)</t>
  </si>
  <si>
    <t>SFP's Fitted if required (list SFP type)</t>
  </si>
  <si>
    <t>List Ports SFP's Fitted into</t>
  </si>
  <si>
    <t>Link (450MHz)</t>
  </si>
  <si>
    <t xml:space="preserve">Base (150 MHz) </t>
  </si>
  <si>
    <t>PSU (6844)</t>
  </si>
  <si>
    <t>Controller (6834)</t>
  </si>
  <si>
    <t>Alarm (6848)</t>
  </si>
  <si>
    <t>RF Module (6846)</t>
  </si>
  <si>
    <t>HP:</t>
  </si>
  <si>
    <t xml:space="preserve">Duplexer Installed </t>
  </si>
  <si>
    <t>LP:</t>
  </si>
  <si>
    <t>Labels</t>
  </si>
  <si>
    <t xml:space="preserve">Notes. </t>
  </si>
  <si>
    <t xml:space="preserve">Project design completed as per Guideline
</t>
  </si>
  <si>
    <t xml:space="preserve">Provisioning completed
</t>
  </si>
  <si>
    <t xml:space="preserve">Construction SOW
</t>
  </si>
  <si>
    <t xml:space="preserve">Commissioning Request
</t>
  </si>
  <si>
    <t>Asset data provided as per 1427700 )</t>
  </si>
  <si>
    <t xml:space="preserve">Safety in Design completed and HMR updated
</t>
  </si>
  <si>
    <t xml:space="preserve">Commissioning documentation completed
</t>
  </si>
  <si>
    <t xml:space="preserve">Provisioning updates provided (As necessary) </t>
  </si>
  <si>
    <t xml:space="preserve">Communications Design and Implementation 
 - preconstruction checklist </t>
  </si>
  <si>
    <t>SITE NAME _________________________________</t>
  </si>
  <si>
    <t>RACK No.   _________________________________</t>
  </si>
  <si>
    <t>WORKSHOP</t>
  </si>
  <si>
    <t>CONSTRUCTED BY :- _______________________________________________________</t>
  </si>
  <si>
    <t>TESTING OFFICER  :- _______________________________________________________</t>
  </si>
  <si>
    <t>DATE                      :- ________________________________________________________</t>
  </si>
  <si>
    <t>WPC PROJECT MANAGER:- _________________________________________________</t>
  </si>
  <si>
    <t>DATE                      :- _______________________________________________________</t>
  </si>
  <si>
    <t>Project Name</t>
  </si>
  <si>
    <t>Project Number</t>
  </si>
  <si>
    <t>Handover Certificate no.</t>
  </si>
  <si>
    <t>Project Manager</t>
  </si>
  <si>
    <t>Description of project being handed over</t>
  </si>
  <si>
    <t>Acceptance checks</t>
  </si>
  <si>
    <t>Spares provided in accordance with Strategy (Please provide Spares Handover list)</t>
  </si>
  <si>
    <t>Site photos added to LAN</t>
  </si>
  <si>
    <t>Commissioning Request been signed and returned</t>
  </si>
  <si>
    <t>Construction Quality accepted</t>
  </si>
  <si>
    <t>Site work completed as per Commissioning Guideline</t>
  </si>
  <si>
    <t>Drawing Mark-ups submitted to drafting</t>
  </si>
  <si>
    <t>RTU alarms commissioned (Please provide EDM reference/s)</t>
  </si>
  <si>
    <t>Obsolete equipment recovered/ tagged</t>
  </si>
  <si>
    <t>Battery records updated</t>
  </si>
  <si>
    <t>Outstanding alarms captured?</t>
  </si>
  <si>
    <t>Physical site audit completed (as required)</t>
  </si>
  <si>
    <t>Signature</t>
  </si>
  <si>
    <t>Commissioner</t>
  </si>
  <si>
    <t>PM Endorsement</t>
  </si>
  <si>
    <t>Sponsor Acceptance</t>
  </si>
  <si>
    <t>All items that are outstanding at the time of handover shall be registered below with clear actions assigned.</t>
  </si>
  <si>
    <t>Description of outstanding items/ action planned</t>
  </si>
  <si>
    <t>Identified Issue/ Opportunities for Improvement</t>
  </si>
  <si>
    <t>Planned Action</t>
  </si>
  <si>
    <t>Responsible Person</t>
  </si>
  <si>
    <t>Action Due Date</t>
  </si>
  <si>
    <t>#</t>
  </si>
  <si>
    <t>Technical Operations – Operations Team Leader</t>
  </si>
  <si>
    <t>Accepted By</t>
  </si>
  <si>
    <t>Technical Operations – Maintenance Team Leader</t>
  </si>
  <si>
    <t>Asset Performance – Automation and Control Area Manager</t>
  </si>
  <si>
    <r>
      <rPr>
        <b/>
        <sz val="11"/>
        <rFont val="Calibri"/>
        <family val="2"/>
        <scheme val="minor"/>
      </rPr>
      <t>Comms Design
Engineer</t>
    </r>
  </si>
  <si>
    <r>
      <rPr>
        <b/>
        <sz val="11"/>
        <rFont val="Calibri"/>
        <family val="2"/>
        <scheme val="minor"/>
      </rPr>
      <t>Document Reference
(as necessary)</t>
    </r>
  </si>
  <si>
    <r>
      <rPr>
        <b/>
        <sz val="11"/>
        <rFont val="Calibri"/>
        <family val="2"/>
        <scheme val="minor"/>
      </rPr>
      <t>Completed
Date</t>
    </r>
  </si>
  <si>
    <r>
      <rPr>
        <b/>
        <sz val="11"/>
        <rFont val="Calibri"/>
        <family val="2"/>
        <scheme val="minor"/>
      </rPr>
      <t>Outstanding
Items</t>
    </r>
    <r>
      <rPr>
        <sz val="11"/>
        <rFont val="Calibri"/>
        <family val="2"/>
        <scheme val="minor"/>
      </rPr>
      <t xml:space="preserve"> Y/N</t>
    </r>
  </si>
  <si>
    <t>Drawings issued
(Please provide DDA EDM)</t>
  </si>
  <si>
    <t>New sites added to relevant databases (OSS, SIM,
SPIDA, Ellipse)</t>
  </si>
  <si>
    <t>Introduction of New Equipment
(Please provide copy of assessment and new CSP)</t>
  </si>
  <si>
    <t>Tower / Mast Structural Assessment Certificate and
Structural Drawings</t>
  </si>
  <si>
    <r>
      <rPr>
        <b/>
        <sz val="11"/>
        <color rgb="FFFFFFFF"/>
        <rFont val="Calibri"/>
        <family val="2"/>
        <scheme val="minor"/>
      </rPr>
      <t>Handover Certificate - Outstanding Items Register</t>
    </r>
  </si>
  <si>
    <r>
      <rPr>
        <b/>
        <sz val="11"/>
        <rFont val="Calibri"/>
        <family val="2"/>
        <scheme val="minor"/>
      </rPr>
      <t>Additional
Document Number</t>
    </r>
  </si>
  <si>
    <r>
      <rPr>
        <b/>
        <sz val="11"/>
        <color rgb="FFFFFFFF"/>
        <rFont val="Calibri"/>
        <family val="2"/>
        <scheme val="minor"/>
      </rPr>
      <t>Handover Certificate - Acceptance</t>
    </r>
  </si>
  <si>
    <t xml:space="preserve">Equipment delivered in sound condition - no dents - </t>
  </si>
  <si>
    <t xml:space="preserve"> Damage - scratches</t>
  </si>
  <si>
    <t>Racks delivered with correct mounting hardware</t>
  </si>
  <si>
    <t>Cable tray fitted</t>
  </si>
  <si>
    <t>Racks delivered with gland plates fitted to top and bottom</t>
  </si>
  <si>
    <t>With all holes sealed</t>
  </si>
  <si>
    <t>Door keys available and affixed to rack prior to despatch</t>
  </si>
  <si>
    <t>Dc distribution panel fitted with correct bus and voltage range</t>
  </si>
  <si>
    <t>Circuit breakers and led's as per site drawings</t>
  </si>
  <si>
    <t>Equipment rack earth block fitted on insulated mounts</t>
  </si>
  <si>
    <t>Rack doors earthed (where applicable)</t>
  </si>
  <si>
    <t xml:space="preserve">All equipment fitted as per site design drawings </t>
  </si>
  <si>
    <t>(Any changes to be marked up on design drawings)</t>
  </si>
  <si>
    <t>All fitted equipment shelves earthed to protective earth block</t>
  </si>
  <si>
    <t xml:space="preserve">Idf's fitted and labelled according to site drawings </t>
  </si>
  <si>
    <t xml:space="preserve">Ddf's fitted and labelled according to site drawings </t>
  </si>
  <si>
    <t>Cable management fitted as per design drawings</t>
  </si>
  <si>
    <t>All cables fitted are screened and earthed at one end only</t>
  </si>
  <si>
    <t>Signalling krone earth block fitted as per drawings</t>
  </si>
  <si>
    <t>Protective krone earth blocks fitted as per drawings</t>
  </si>
  <si>
    <t>Temperature sensor fitted as per design document</t>
  </si>
  <si>
    <t>Teleprotection terminal blocks fitted with protective cover</t>
  </si>
  <si>
    <t xml:space="preserve">Dewar teleprotection units have 50mm hole in rear panel for </t>
  </si>
  <si>
    <t>Programming access</t>
  </si>
  <si>
    <t xml:space="preserve">Rack designation labels affixed front and rear -top of label </t>
  </si>
  <si>
    <t>250mm from top of door.(site name rack designation)</t>
  </si>
  <si>
    <t xml:space="preserve">Rack wrapped for transport in original protective </t>
  </si>
  <si>
    <t>Cardboard and plinth</t>
  </si>
  <si>
    <t>Onsite</t>
  </si>
  <si>
    <t>All tie cables earthed according to standard</t>
  </si>
  <si>
    <t>All tie cables terminated and tested for continuity</t>
  </si>
  <si>
    <t>All tie cables  conform to termination schedules</t>
  </si>
  <si>
    <t>Equipment layout conforms to design</t>
  </si>
  <si>
    <t>Teleprotection units pre-commissioned as per test sheets</t>
  </si>
  <si>
    <t>Microwave radio units pre-commissioned as per test sheets</t>
  </si>
  <si>
    <t>Sdh equipment pre-commissioned as per test sheets</t>
  </si>
  <si>
    <t>Not earthed at any other point</t>
  </si>
  <si>
    <t>Equipment racks earthed according to design</t>
  </si>
  <si>
    <t xml:space="preserve">All racks fixed to the floor in a sound manner </t>
  </si>
  <si>
    <t>And bolted together</t>
  </si>
  <si>
    <t>Cable ladder fitted as required and earthed</t>
  </si>
  <si>
    <t>Fibre duct fitted as per design</t>
  </si>
  <si>
    <t>All on site commissioning completed as required in commissioning</t>
  </si>
  <si>
    <t xml:space="preserve">Documents. </t>
  </si>
  <si>
    <t xml:space="preserve">End to end commissioning completed as required </t>
  </si>
  <si>
    <t>Prior to cut overs</t>
  </si>
  <si>
    <t>Outstanding items to be reported to wpc project manager</t>
  </si>
  <si>
    <t xml:space="preserve">Rack mounting set backs as per Western Power spec </t>
  </si>
  <si>
    <t xml:space="preserve">DC RDP system checked for polarity and continuity </t>
  </si>
  <si>
    <t>MUX cards pre-comissioned as per test sheets</t>
  </si>
  <si>
    <t>DC/DC converters tested and commissioning completed</t>
  </si>
  <si>
    <t>DC power systems earthed according to design</t>
  </si>
  <si>
    <t xml:space="preserve">DC positive feeds for racks are run to rectifier positive and </t>
  </si>
  <si>
    <t>Telecommunications CISCO precommissioning checklist</t>
  </si>
  <si>
    <t>Telecommunications XMC precommissioning checklist</t>
  </si>
  <si>
    <t>Telecommunications GE Orbit precommissioning checklist</t>
  </si>
  <si>
    <t>Handover Certificate - Telecommunications Design</t>
  </si>
  <si>
    <t>SCADA Automation and Control Project Quality Checklist</t>
  </si>
  <si>
    <t>Internal Western Power documentation is available to accredited vendors</t>
  </si>
  <si>
    <t>DOCUMENT NUMBER</t>
  </si>
  <si>
    <t xml:space="preserve">Volt No/link: </t>
  </si>
  <si>
    <t>This document can be saved into the Automation Handovers folder</t>
  </si>
  <si>
    <t>***NB - ONLINE "Automation Handover Register" Must be input/updated before sending Preliminary Handover</t>
  </si>
  <si>
    <t>***NB - ONLINE "Automation Handover Register" Must be input/updated before sending FINAL Handover</t>
  </si>
  <si>
    <t xml:space="preserve">All outstanding items shall be appropriately entered into the "Outstandings register" with item number (items numbers start at </t>
  </si>
  <si>
    <t>put into "Outstanding items register"</t>
  </si>
  <si>
    <t>SECTION 2 STAGE #____ HANDOVER TO SCADA MAINTENANCE (Duplicate entries per stage if required)</t>
  </si>
  <si>
    <t>This form is to record all SCADA equipment that is recovered from a project and provided to Maintenance as potential Spares. All equipment should have a condition assessment. A hard copy is to be provided with the equipment and a copy (electronic, scan or photo) shall be emailed to: &lt;Western Power Contract Manager&gt;</t>
  </si>
  <si>
    <t>&lt;Western Power Contract Manager&gt;</t>
  </si>
  <si>
    <r>
      <t xml:space="preserve"> </t>
    </r>
    <r>
      <rPr>
        <i/>
        <u/>
        <sz val="10"/>
        <color rgb="FFFF0000"/>
        <rFont val="Arial"/>
        <family val="2"/>
      </rPr>
      <t>If new site; Use the notes file template to create.</t>
    </r>
  </si>
  <si>
    <t>IP register</t>
  </si>
  <si>
    <t>Asset register</t>
  </si>
  <si>
    <t>Site USB &amp; VoltUpdated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4" formatCode="_-&quot;$&quot;* #,##0.00_-;\-&quot;$&quot;* #,##0.00_-;_-&quot;$&quot;* &quot;-&quot;??_-;_-@_-"/>
  </numFmts>
  <fonts count="129" x14ac:knownFonts="1">
    <font>
      <sz val="10"/>
      <name val="Arial"/>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u/>
      <sz val="10"/>
      <color indexed="12"/>
      <name val="Arial"/>
      <family val="2"/>
    </font>
    <font>
      <b/>
      <sz val="18"/>
      <name val="Arial"/>
      <family val="2"/>
    </font>
    <font>
      <b/>
      <sz val="16"/>
      <name val="Arial"/>
      <family val="2"/>
    </font>
    <font>
      <b/>
      <sz val="10"/>
      <name val="Arial"/>
      <family val="2"/>
    </font>
    <font>
      <sz val="10"/>
      <name val="Arial"/>
      <family val="2"/>
    </font>
    <font>
      <b/>
      <sz val="14"/>
      <name val="Arial"/>
      <family val="2"/>
    </font>
    <font>
      <b/>
      <sz val="12"/>
      <name val="Arial"/>
      <family val="2"/>
    </font>
    <font>
      <sz val="14"/>
      <name val="Arial"/>
      <family val="2"/>
    </font>
    <font>
      <sz val="11"/>
      <name val="Arial"/>
      <family val="2"/>
    </font>
    <font>
      <sz val="8"/>
      <name val="Arial"/>
      <family val="2"/>
    </font>
    <font>
      <sz val="8"/>
      <name val="Arial"/>
      <family val="2"/>
    </font>
    <font>
      <b/>
      <sz val="14"/>
      <color indexed="8"/>
      <name val="Arial"/>
      <family val="2"/>
    </font>
    <font>
      <sz val="11"/>
      <color indexed="8"/>
      <name val="Arial"/>
      <family val="2"/>
    </font>
    <font>
      <b/>
      <sz val="11"/>
      <name val="Arial"/>
      <family val="2"/>
    </font>
    <font>
      <sz val="16"/>
      <name val="Arial"/>
      <family val="2"/>
    </font>
    <font>
      <sz val="14"/>
      <color indexed="8"/>
      <name val="Arial"/>
      <family val="2"/>
    </font>
    <font>
      <sz val="12"/>
      <name val="Arial"/>
      <family val="2"/>
    </font>
    <font>
      <u/>
      <sz val="14"/>
      <color indexed="12"/>
      <name val="Arial"/>
      <family val="2"/>
    </font>
    <font>
      <b/>
      <sz val="36"/>
      <name val="Arial"/>
      <family val="2"/>
    </font>
    <font>
      <b/>
      <sz val="26"/>
      <color indexed="8"/>
      <name val="Arial"/>
      <family val="2"/>
    </font>
    <font>
      <b/>
      <sz val="26"/>
      <name val="Arial"/>
      <family val="2"/>
    </font>
    <font>
      <b/>
      <sz val="16"/>
      <color indexed="8"/>
      <name val="Arial"/>
      <family val="2"/>
    </font>
    <font>
      <b/>
      <sz val="18"/>
      <color indexed="8"/>
      <name val="Arial"/>
      <family val="2"/>
    </font>
    <font>
      <b/>
      <u/>
      <sz val="18"/>
      <name val="Arial"/>
      <family val="2"/>
    </font>
    <font>
      <b/>
      <sz val="22"/>
      <name val="Arial"/>
      <family val="2"/>
    </font>
    <font>
      <b/>
      <sz val="20"/>
      <name val="Arial"/>
      <family val="2"/>
    </font>
    <font>
      <b/>
      <sz val="20"/>
      <color indexed="10"/>
      <name val="Arial"/>
      <family val="2"/>
    </font>
    <font>
      <b/>
      <sz val="20"/>
      <color indexed="57"/>
      <name val="Arial"/>
      <family val="2"/>
    </font>
    <font>
      <sz val="10"/>
      <color indexed="8"/>
      <name val="Arial"/>
      <family val="2"/>
    </font>
    <font>
      <b/>
      <sz val="10"/>
      <color indexed="8"/>
      <name val="Arial"/>
      <family val="2"/>
    </font>
    <font>
      <b/>
      <u/>
      <sz val="10"/>
      <name val="Arial"/>
      <family val="2"/>
    </font>
    <font>
      <u/>
      <sz val="10"/>
      <color indexed="8"/>
      <name val="Arial"/>
      <family val="2"/>
    </font>
    <font>
      <sz val="10"/>
      <color rgb="FFFF0000"/>
      <name val="Arial"/>
      <family val="2"/>
    </font>
    <font>
      <b/>
      <sz val="10"/>
      <color rgb="FFFF0000"/>
      <name val="Arial"/>
      <family val="2"/>
    </font>
    <font>
      <sz val="10"/>
      <color theme="1"/>
      <name val="Arial"/>
      <family val="2"/>
    </font>
    <font>
      <u/>
      <sz val="10"/>
      <color rgb="FF000000"/>
      <name val="Arial"/>
      <family val="2"/>
    </font>
    <font>
      <u/>
      <sz val="10"/>
      <color rgb="FFFF0000"/>
      <name val="Arial"/>
      <family val="2"/>
    </font>
    <font>
      <u/>
      <sz val="10"/>
      <name val="Arial"/>
      <family val="2"/>
    </font>
    <font>
      <sz val="10"/>
      <color rgb="FFFFFF00"/>
      <name val="Arial"/>
      <family val="2"/>
    </font>
    <font>
      <i/>
      <sz val="10"/>
      <color rgb="FF0070C0"/>
      <name val="Arial"/>
      <family val="2"/>
    </font>
    <font>
      <i/>
      <sz val="10"/>
      <color rgb="FFFF0000"/>
      <name val="Arial"/>
      <family val="2"/>
    </font>
    <font>
      <i/>
      <sz val="10"/>
      <name val="Arial"/>
      <family val="2"/>
    </font>
    <font>
      <i/>
      <sz val="10"/>
      <color indexed="10"/>
      <name val="Arial"/>
      <family val="2"/>
    </font>
    <font>
      <b/>
      <u/>
      <sz val="10"/>
      <color rgb="FFFF0000"/>
      <name val="Arial"/>
      <family val="2"/>
    </font>
    <font>
      <i/>
      <u/>
      <sz val="10"/>
      <name val="Arial"/>
      <family val="2"/>
    </font>
    <font>
      <i/>
      <u/>
      <sz val="10"/>
      <color rgb="FFFF0000"/>
      <name val="Arial"/>
      <family val="2"/>
    </font>
    <font>
      <i/>
      <sz val="10"/>
      <color theme="1"/>
      <name val="Arial"/>
      <family val="2"/>
    </font>
    <font>
      <sz val="10"/>
      <color theme="0" tint="-0.249977111117893"/>
      <name val="Arial"/>
      <family val="2"/>
    </font>
    <font>
      <sz val="10"/>
      <color theme="0"/>
      <name val="Arial"/>
      <family val="2"/>
    </font>
    <font>
      <i/>
      <u/>
      <sz val="10"/>
      <color rgb="FF0070C0"/>
      <name val="Arial"/>
      <family val="2"/>
    </font>
    <font>
      <sz val="10"/>
      <color rgb="FF00B050"/>
      <name val="Arial"/>
      <family val="2"/>
    </font>
    <font>
      <b/>
      <i/>
      <u/>
      <sz val="10"/>
      <color rgb="FF0070C0"/>
      <name val="Arial"/>
      <family val="2"/>
    </font>
    <font>
      <u/>
      <sz val="10"/>
      <color rgb="FFFFFF00"/>
      <name val="Arial"/>
      <family val="2"/>
    </font>
    <font>
      <b/>
      <u/>
      <sz val="10"/>
      <color indexed="8"/>
      <name val="Arial"/>
      <family val="2"/>
    </font>
    <font>
      <b/>
      <i/>
      <sz val="10"/>
      <color rgb="FF0000CC"/>
      <name val="Arial"/>
      <family val="2"/>
    </font>
    <font>
      <b/>
      <u/>
      <sz val="10"/>
      <color rgb="FF000000"/>
      <name val="Arial"/>
      <family val="2"/>
    </font>
    <font>
      <b/>
      <i/>
      <sz val="10"/>
      <name val="Arial"/>
      <family val="2"/>
    </font>
    <font>
      <sz val="10"/>
      <color theme="8" tint="-0.249977111117893"/>
      <name val="Arial"/>
      <family val="2"/>
    </font>
    <font>
      <sz val="10"/>
      <name val="Arial"/>
      <family val="2"/>
    </font>
    <font>
      <sz val="11"/>
      <color rgb="FFFF0000"/>
      <name val="Calibri"/>
      <family val="2"/>
      <scheme val="minor"/>
    </font>
    <font>
      <sz val="11"/>
      <color theme="0"/>
      <name val="Calibri"/>
      <family val="2"/>
      <scheme val="minor"/>
    </font>
    <font>
      <sz val="11"/>
      <color rgb="FF000000"/>
      <name val="Calibri"/>
      <family val="2"/>
    </font>
    <font>
      <sz val="24"/>
      <color rgb="FF000000"/>
      <name val="Calibri Light"/>
      <family val="2"/>
    </font>
    <font>
      <b/>
      <sz val="11"/>
      <color rgb="FF000000"/>
      <name val="Calibri"/>
      <family val="2"/>
    </font>
    <font>
      <sz val="11"/>
      <color rgb="FFE7E6E6"/>
      <name val="Calibri"/>
      <family val="2"/>
    </font>
    <font>
      <b/>
      <sz val="11"/>
      <color rgb="FFE7E6E6"/>
      <name val="Calibri"/>
      <family val="2"/>
    </font>
    <font>
      <b/>
      <sz val="11"/>
      <color rgb="FFFFFFFF"/>
      <name val="Calibri"/>
      <family val="2"/>
    </font>
    <font>
      <b/>
      <sz val="16"/>
      <color rgb="FF000000"/>
      <name val="Calibri"/>
      <family val="2"/>
    </font>
    <font>
      <b/>
      <sz val="16"/>
      <name val="Calibri"/>
      <family val="2"/>
    </font>
    <font>
      <b/>
      <sz val="16"/>
      <name val="Calibri"/>
      <family val="2"/>
      <scheme val="minor"/>
    </font>
    <font>
      <sz val="10"/>
      <name val="Calibri"/>
      <family val="2"/>
      <scheme val="minor"/>
    </font>
    <font>
      <b/>
      <sz val="10"/>
      <name val="Calibri"/>
      <family val="2"/>
      <scheme val="minor"/>
    </font>
    <font>
      <u/>
      <sz val="10"/>
      <color indexed="12"/>
      <name val="Calibri"/>
      <family val="2"/>
      <scheme val="minor"/>
    </font>
    <font>
      <b/>
      <sz val="12"/>
      <name val="Calibri"/>
      <family val="2"/>
      <scheme val="minor"/>
    </font>
    <font>
      <sz val="12"/>
      <name val="Calibri"/>
      <family val="2"/>
      <scheme val="minor"/>
    </font>
    <font>
      <b/>
      <sz val="11"/>
      <name val="Calibri"/>
      <family val="2"/>
      <scheme val="minor"/>
    </font>
    <font>
      <sz val="11"/>
      <name val="Calibri"/>
      <family val="2"/>
      <scheme val="minor"/>
    </font>
    <font>
      <sz val="8"/>
      <name val="Calibri"/>
      <family val="2"/>
      <scheme val="minor"/>
    </font>
    <font>
      <b/>
      <sz val="16"/>
      <color indexed="10"/>
      <name val="Arial"/>
      <family val="2"/>
    </font>
    <font>
      <b/>
      <sz val="14"/>
      <color theme="1"/>
      <name val="Calibri"/>
      <family val="2"/>
      <scheme val="minor"/>
    </font>
    <font>
      <b/>
      <sz val="12"/>
      <color theme="1"/>
      <name val="Calibri"/>
      <family val="2"/>
      <scheme val="minor"/>
    </font>
    <font>
      <sz val="12"/>
      <color theme="1"/>
      <name val="Calibri"/>
      <family val="2"/>
      <scheme val="minor"/>
    </font>
    <font>
      <b/>
      <u/>
      <sz val="11"/>
      <color theme="1"/>
      <name val="Calibri"/>
      <family val="2"/>
      <scheme val="minor"/>
    </font>
    <font>
      <b/>
      <sz val="11"/>
      <color rgb="FFFF0000"/>
      <name val="Calibri"/>
      <family val="2"/>
      <scheme val="minor"/>
    </font>
    <font>
      <vertAlign val="superscript"/>
      <sz val="11"/>
      <color theme="1"/>
      <name val="Calibri"/>
      <family val="2"/>
      <scheme val="minor"/>
    </font>
    <font>
      <b/>
      <sz val="16"/>
      <color indexed="10"/>
      <name val="Calibri"/>
      <family val="2"/>
      <scheme val="minor"/>
    </font>
    <font>
      <b/>
      <sz val="10"/>
      <color rgb="FF0000FF"/>
      <name val="Calibri"/>
      <family val="2"/>
      <scheme val="minor"/>
    </font>
    <font>
      <b/>
      <sz val="8"/>
      <color theme="1"/>
      <name val="Calibri"/>
      <family val="2"/>
      <scheme val="minor"/>
    </font>
    <font>
      <b/>
      <sz val="10"/>
      <color rgb="FFFF0000"/>
      <name val="Calibri"/>
      <family val="2"/>
      <scheme val="minor"/>
    </font>
    <font>
      <sz val="10"/>
      <color rgb="FF0000FF"/>
      <name val="Calibri"/>
      <family val="2"/>
      <scheme val="minor"/>
    </font>
    <font>
      <sz val="11"/>
      <color theme="1" tint="0.14999847407452621"/>
      <name val="Calibri"/>
      <family val="2"/>
      <scheme val="minor"/>
    </font>
    <font>
      <b/>
      <sz val="10"/>
      <color theme="1" tint="0.14999847407452621"/>
      <name val="Calibri"/>
      <family val="2"/>
      <scheme val="minor"/>
    </font>
    <font>
      <b/>
      <sz val="18"/>
      <color theme="1" tint="0.14999847407452621"/>
      <name val="Calibri"/>
      <family val="2"/>
      <scheme val="minor"/>
    </font>
    <font>
      <sz val="11"/>
      <name val="Calibri"/>
      <family val="2"/>
    </font>
    <font>
      <b/>
      <sz val="12"/>
      <color rgb="FF2C2C2C"/>
      <name val="Calibri"/>
      <family val="2"/>
      <scheme val="minor"/>
    </font>
    <font>
      <u/>
      <sz val="12"/>
      <color rgb="FF2C2C2C"/>
      <name val="Calibri"/>
      <family val="2"/>
      <scheme val="minor"/>
    </font>
    <font>
      <b/>
      <vertAlign val="superscript"/>
      <sz val="12"/>
      <color rgb="FF2C2C2C"/>
      <name val="Calibri"/>
      <family val="2"/>
      <scheme val="minor"/>
    </font>
    <font>
      <sz val="14"/>
      <name val="Calibri"/>
      <family val="2"/>
    </font>
    <font>
      <b/>
      <sz val="14"/>
      <name val="Calibri"/>
      <family val="2"/>
    </font>
    <font>
      <b/>
      <sz val="14"/>
      <color rgb="FF2C2C2C"/>
      <name val="Calibri"/>
      <family val="2"/>
    </font>
    <font>
      <sz val="16"/>
      <name val="Calibri"/>
      <family val="2"/>
    </font>
    <font>
      <b/>
      <sz val="16"/>
      <color rgb="FF000000"/>
      <name val="Calibri Light"/>
      <family val="2"/>
    </font>
    <font>
      <sz val="18"/>
      <color theme="1"/>
      <name val="Calibri"/>
      <family val="2"/>
      <scheme val="minor"/>
    </font>
    <font>
      <sz val="10"/>
      <color indexed="12"/>
      <name val="Arial"/>
      <family val="2"/>
    </font>
    <font>
      <sz val="11"/>
      <color rgb="FF333333"/>
      <name val="Calibri"/>
      <family val="2"/>
    </font>
    <font>
      <b/>
      <sz val="9"/>
      <name val="Arial"/>
      <family val="2"/>
    </font>
    <font>
      <b/>
      <sz val="10"/>
      <color rgb="FF333333"/>
      <name val="Calibri"/>
      <family val="2"/>
    </font>
    <font>
      <sz val="10"/>
      <color rgb="FF000000"/>
      <name val="Aptos Narrow"/>
      <family val="2"/>
    </font>
    <font>
      <b/>
      <sz val="14"/>
      <color rgb="FFF37420"/>
      <name val="Calibri"/>
      <family val="2"/>
    </font>
    <font>
      <sz val="9"/>
      <color rgb="FF333333"/>
      <name val="Calibri"/>
      <family val="2"/>
    </font>
    <font>
      <b/>
      <sz val="11"/>
      <color rgb="FF333333"/>
      <name val="Calibri"/>
      <family val="2"/>
    </font>
    <font>
      <b/>
      <sz val="11"/>
      <color theme="0"/>
      <name val="Calibri"/>
      <family val="2"/>
      <scheme val="minor"/>
    </font>
    <font>
      <b/>
      <sz val="11"/>
      <color theme="1"/>
      <name val="Calibri"/>
      <family val="2"/>
      <scheme val="minor"/>
    </font>
    <font>
      <sz val="26"/>
      <color rgb="FFE7E6E6"/>
      <name val="Calibri Light"/>
      <family val="2"/>
    </font>
    <font>
      <u/>
      <sz val="10"/>
      <color theme="10"/>
      <name val="Arial"/>
      <family val="2"/>
    </font>
    <font>
      <u/>
      <sz val="10"/>
      <color rgb="FFFFFFFF"/>
      <name val="Arial"/>
      <family val="2"/>
    </font>
    <font>
      <i/>
      <sz val="11"/>
      <color theme="1"/>
      <name val="Calibri"/>
      <family val="2"/>
      <scheme val="minor"/>
    </font>
    <font>
      <b/>
      <i/>
      <sz val="11"/>
      <color theme="1"/>
      <name val="Calibri"/>
      <family val="2"/>
      <scheme val="minor"/>
    </font>
    <font>
      <b/>
      <sz val="11"/>
      <color rgb="FFFFFFFF"/>
      <name val="Calibri"/>
      <family val="2"/>
      <scheme val="minor"/>
    </font>
    <font>
      <sz val="12"/>
      <name val="Aptos"/>
      <family val="2"/>
    </font>
    <font>
      <b/>
      <sz val="16"/>
      <color theme="0"/>
      <name val="Calibri"/>
      <family val="2"/>
      <scheme val="minor"/>
    </font>
    <font>
      <b/>
      <sz val="16"/>
      <color theme="1" tint="0.14999847407452621"/>
      <name val="Calibri"/>
      <family val="2"/>
      <scheme val="minor"/>
    </font>
    <font>
      <b/>
      <sz val="16"/>
      <color theme="1" tint="0.14999847407452621"/>
      <name val="Calibri"/>
      <family val="2"/>
    </font>
    <font>
      <sz val="10"/>
      <color rgb="FFD76B00"/>
      <name val="Arial"/>
      <family val="2"/>
    </font>
  </fonts>
  <fills count="17">
    <fill>
      <patternFill patternType="none"/>
    </fill>
    <fill>
      <patternFill patternType="gray125"/>
    </fill>
    <fill>
      <patternFill patternType="solid">
        <fgColor indexed="9"/>
        <bgColor indexed="64"/>
      </patternFill>
    </fill>
    <fill>
      <patternFill patternType="solid">
        <fgColor indexed="22"/>
        <bgColor indexed="64"/>
      </patternFill>
    </fill>
    <fill>
      <patternFill patternType="solid">
        <fgColor theme="0"/>
        <bgColor indexed="64"/>
      </patternFill>
    </fill>
    <fill>
      <patternFill patternType="solid">
        <fgColor theme="0" tint="-0.14999847407452621"/>
        <bgColor indexed="64"/>
      </patternFill>
    </fill>
    <fill>
      <patternFill patternType="solid">
        <fgColor theme="8" tint="0.59999389629810485"/>
        <bgColor indexed="64"/>
      </patternFill>
    </fill>
    <fill>
      <patternFill patternType="solid">
        <fgColor theme="6" tint="0.59999389629810485"/>
        <bgColor indexed="64"/>
      </patternFill>
    </fill>
    <fill>
      <patternFill patternType="solid">
        <fgColor theme="9" tint="0.59999389629810485"/>
        <bgColor indexed="64"/>
      </patternFill>
    </fill>
    <fill>
      <patternFill patternType="solid">
        <fgColor theme="8" tint="0.79998168889431442"/>
        <bgColor indexed="64"/>
      </patternFill>
    </fill>
    <fill>
      <patternFill patternType="solid">
        <fgColor theme="9"/>
      </patternFill>
    </fill>
    <fill>
      <patternFill patternType="solid">
        <fgColor rgb="FFF37420"/>
        <bgColor rgb="FF000000"/>
      </patternFill>
    </fill>
    <fill>
      <patternFill patternType="solid">
        <fgColor theme="0" tint="-0.249977111117893"/>
        <bgColor indexed="64"/>
      </patternFill>
    </fill>
    <fill>
      <patternFill patternType="solid">
        <fgColor rgb="FFE47100"/>
      </patternFill>
    </fill>
    <fill>
      <patternFill patternType="solid">
        <fgColor rgb="FFF1F1F1"/>
      </patternFill>
    </fill>
    <fill>
      <patternFill patternType="solid">
        <fgColor rgb="FFE7E6E6"/>
      </patternFill>
    </fill>
    <fill>
      <patternFill patternType="solid">
        <fgColor rgb="FFD76B00"/>
        <bgColor indexed="64"/>
      </patternFill>
    </fill>
  </fills>
  <borders count="92">
    <border>
      <left/>
      <right/>
      <top/>
      <bottom/>
      <diagonal/>
    </border>
    <border>
      <left style="medium">
        <color indexed="64"/>
      </left>
      <right/>
      <top style="medium">
        <color indexed="64"/>
      </top>
      <bottom/>
      <diagonal/>
    </border>
    <border>
      <left style="medium">
        <color indexed="64"/>
      </left>
      <right/>
      <top/>
      <bottom/>
      <diagonal/>
    </border>
    <border>
      <left style="medium">
        <color indexed="64"/>
      </left>
      <right/>
      <top/>
      <bottom style="medium">
        <color indexed="64"/>
      </bottom>
      <diagonal/>
    </border>
    <border>
      <left/>
      <right/>
      <top style="medium">
        <color indexed="64"/>
      </top>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right/>
      <top style="thin">
        <color indexed="64"/>
      </top>
      <bottom style="thin">
        <color indexed="64"/>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style="medium">
        <color indexed="64"/>
      </right>
      <top/>
      <bottom/>
      <diagonal/>
    </border>
    <border>
      <left/>
      <right style="medium">
        <color indexed="64"/>
      </right>
      <top style="medium">
        <color indexed="64"/>
      </top>
      <bottom/>
      <diagonal/>
    </border>
    <border>
      <left/>
      <right style="medium">
        <color indexed="64"/>
      </right>
      <top style="medium">
        <color indexed="64"/>
      </top>
      <bottom style="medium">
        <color indexed="64"/>
      </bottom>
      <diagonal/>
    </border>
    <border>
      <left style="medium">
        <color indexed="64"/>
      </left>
      <right style="medium">
        <color indexed="64"/>
      </right>
      <top/>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right/>
      <top/>
      <bottom style="thin">
        <color rgb="FF000000"/>
      </bottom>
      <diagonal/>
    </border>
    <border>
      <left style="medium">
        <color indexed="64"/>
      </left>
      <right/>
      <top/>
      <bottom style="thin">
        <color indexed="64"/>
      </bottom>
      <diagonal/>
    </border>
    <border>
      <left style="medium">
        <color indexed="64"/>
      </left>
      <right/>
      <top style="thin">
        <color indexed="64"/>
      </top>
      <bottom style="thin">
        <color indexed="64"/>
      </bottom>
      <diagonal/>
    </border>
    <border>
      <left/>
      <right style="medium">
        <color indexed="64"/>
      </right>
      <top style="thin">
        <color indexed="64"/>
      </top>
      <bottom style="thin">
        <color indexed="64"/>
      </bottom>
      <diagonal/>
    </border>
    <border>
      <left style="medium">
        <color indexed="64"/>
      </left>
      <right style="thin">
        <color indexed="64"/>
      </right>
      <top style="thin">
        <color indexed="64"/>
      </top>
      <bottom style="thin">
        <color indexed="64"/>
      </bottom>
      <diagonal/>
    </border>
    <border>
      <left style="medium">
        <color indexed="64"/>
      </left>
      <right style="thin">
        <color indexed="64"/>
      </right>
      <top/>
      <bottom style="thin">
        <color indexed="64"/>
      </bottom>
      <diagonal/>
    </border>
    <border>
      <left/>
      <right style="medium">
        <color indexed="64"/>
      </right>
      <top/>
      <bottom style="thin">
        <color indexed="64"/>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style="thin">
        <color indexed="64"/>
      </top>
      <bottom/>
      <diagonal/>
    </border>
    <border>
      <left style="medium">
        <color indexed="64"/>
      </left>
      <right style="thin">
        <color indexed="64"/>
      </right>
      <top style="thin">
        <color indexed="64"/>
      </top>
      <bottom/>
      <diagonal/>
    </border>
    <border>
      <left style="thin">
        <color indexed="64"/>
      </left>
      <right/>
      <top style="thin">
        <color indexed="64"/>
      </top>
      <bottom/>
      <diagonal/>
    </border>
    <border>
      <left/>
      <right/>
      <top style="thin">
        <color indexed="64"/>
      </top>
      <bottom/>
      <diagonal/>
    </border>
    <border>
      <left/>
      <right style="medium">
        <color indexed="64"/>
      </right>
      <top style="thin">
        <color indexed="64"/>
      </top>
      <bottom/>
      <diagonal/>
    </border>
    <border>
      <left style="thin">
        <color indexed="64"/>
      </left>
      <right/>
      <top/>
      <bottom style="thin">
        <color indexed="64"/>
      </bottom>
      <diagonal/>
    </border>
    <border>
      <left style="medium">
        <color indexed="64"/>
      </left>
      <right/>
      <top style="thin">
        <color indexed="64"/>
      </top>
      <bottom/>
      <diagonal/>
    </border>
    <border>
      <left/>
      <right style="thin">
        <color indexed="64"/>
      </right>
      <top style="thin">
        <color indexed="64"/>
      </top>
      <bottom/>
      <diagonal/>
    </border>
    <border>
      <left style="thin">
        <color indexed="64"/>
      </left>
      <right style="thin">
        <color indexed="64"/>
      </right>
      <top style="thin">
        <color indexed="64"/>
      </top>
      <bottom/>
      <diagonal/>
    </border>
    <border>
      <left style="thin">
        <color indexed="64"/>
      </left>
      <right/>
      <top/>
      <bottom style="medium">
        <color indexed="64"/>
      </bottom>
      <diagonal/>
    </border>
    <border>
      <left/>
      <right style="thin">
        <color indexed="64"/>
      </right>
      <top/>
      <bottom style="medium">
        <color indexed="64"/>
      </bottom>
      <diagonal/>
    </border>
    <border>
      <left style="thin">
        <color indexed="64"/>
      </left>
      <right style="thin">
        <color indexed="64"/>
      </right>
      <top/>
      <bottom style="medium">
        <color indexed="64"/>
      </bottom>
      <diagonal/>
    </border>
    <border>
      <left style="thin">
        <color indexed="64"/>
      </left>
      <right/>
      <top/>
      <bottom/>
      <diagonal/>
    </border>
    <border>
      <left/>
      <right style="thin">
        <color indexed="64"/>
      </right>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right style="thin">
        <color indexed="64"/>
      </right>
      <top/>
      <bottom style="thin">
        <color indexed="64"/>
      </bottom>
      <diagonal/>
    </border>
    <border>
      <left/>
      <right/>
      <top style="thin">
        <color rgb="FF000000"/>
      </top>
      <bottom/>
      <diagonal/>
    </border>
    <border>
      <left/>
      <right style="thin">
        <color indexed="64"/>
      </right>
      <top style="thin">
        <color rgb="FF000000"/>
      </top>
      <bottom/>
      <diagonal/>
    </border>
    <border>
      <left/>
      <right/>
      <top style="thin">
        <color rgb="FF000000"/>
      </top>
      <bottom style="thin">
        <color rgb="FF000000"/>
      </bottom>
      <diagonal/>
    </border>
    <border>
      <left style="thin">
        <color rgb="FF000000"/>
      </left>
      <right/>
      <top style="thin">
        <color rgb="FF000000"/>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style="thin">
        <color rgb="FF000000"/>
      </top>
      <bottom style="thin">
        <color rgb="FF000000"/>
      </bottom>
      <diagonal/>
    </border>
    <border>
      <left/>
      <right style="thin">
        <color rgb="FF000000"/>
      </right>
      <top/>
      <bottom style="thin">
        <color rgb="FF000000"/>
      </bottom>
      <diagonal/>
    </border>
    <border>
      <left style="thin">
        <color rgb="FF383838"/>
      </left>
      <right/>
      <top style="thin">
        <color rgb="FF565656"/>
      </top>
      <bottom style="thin">
        <color rgb="FF535353"/>
      </bottom>
      <diagonal/>
    </border>
    <border>
      <left/>
      <right/>
      <top style="thin">
        <color rgb="FF565656"/>
      </top>
      <bottom style="thin">
        <color rgb="FF535353"/>
      </bottom>
      <diagonal/>
    </border>
    <border>
      <left/>
      <right style="thin">
        <color rgb="FF222222"/>
      </right>
      <top style="thin">
        <color rgb="FF565656"/>
      </top>
      <bottom style="thin">
        <color rgb="FF535353"/>
      </bottom>
      <diagonal/>
    </border>
    <border>
      <left style="thin">
        <color rgb="FF222222"/>
      </left>
      <right/>
      <top style="thin">
        <color rgb="FF565656"/>
      </top>
      <bottom style="thin">
        <color rgb="FF565656"/>
      </bottom>
      <diagonal/>
    </border>
    <border>
      <left/>
      <right/>
      <top style="thin">
        <color rgb="FF565656"/>
      </top>
      <bottom style="thin">
        <color rgb="FF565656"/>
      </bottom>
      <diagonal/>
    </border>
    <border>
      <left/>
      <right style="thin">
        <color rgb="FF000000"/>
      </right>
      <top style="thin">
        <color rgb="FF565656"/>
      </top>
      <bottom style="thin">
        <color rgb="FF565656"/>
      </bottom>
      <diagonal/>
    </border>
    <border>
      <left style="thin">
        <color rgb="FF000000"/>
      </left>
      <right/>
      <top style="thin">
        <color rgb="FF565656"/>
      </top>
      <bottom style="thin">
        <color rgb="FF565656"/>
      </bottom>
      <diagonal/>
    </border>
    <border>
      <left/>
      <right style="thin">
        <color rgb="FF383838"/>
      </right>
      <top style="thin">
        <color rgb="FF565656"/>
      </top>
      <bottom style="thin">
        <color rgb="FF565656"/>
      </bottom>
      <diagonal/>
    </border>
    <border>
      <left style="thin">
        <color rgb="FF383838"/>
      </left>
      <right/>
      <top style="thin">
        <color rgb="FF535353"/>
      </top>
      <bottom style="thin">
        <color rgb="FF535353"/>
      </bottom>
      <diagonal/>
    </border>
    <border>
      <left/>
      <right/>
      <top style="thin">
        <color rgb="FF535353"/>
      </top>
      <bottom style="thin">
        <color rgb="FF535353"/>
      </bottom>
      <diagonal/>
    </border>
    <border>
      <left/>
      <right style="thin">
        <color rgb="FF222222"/>
      </right>
      <top style="thin">
        <color rgb="FF535353"/>
      </top>
      <bottom style="thin">
        <color rgb="FF535353"/>
      </bottom>
      <diagonal/>
    </border>
    <border>
      <left style="thin">
        <color rgb="FF222222"/>
      </left>
      <right/>
      <top style="thin">
        <color rgb="FF565656"/>
      </top>
      <bottom style="thin">
        <color rgb="FF000000"/>
      </bottom>
      <diagonal/>
    </border>
    <border>
      <left/>
      <right/>
      <top style="thin">
        <color rgb="FF565656"/>
      </top>
      <bottom style="thin">
        <color rgb="FF000000"/>
      </bottom>
      <diagonal/>
    </border>
    <border>
      <left/>
      <right style="thin">
        <color rgb="FF383838"/>
      </right>
      <top style="thin">
        <color rgb="FF565656"/>
      </top>
      <bottom style="thin">
        <color rgb="FF000000"/>
      </bottom>
      <diagonal/>
    </border>
    <border>
      <left/>
      <right style="thin">
        <color rgb="FF383838"/>
      </right>
      <top style="thin">
        <color rgb="FF535353"/>
      </top>
      <bottom style="thin">
        <color rgb="FF535353"/>
      </bottom>
      <diagonal/>
    </border>
    <border>
      <left/>
      <right style="thin">
        <color rgb="FF383838"/>
      </right>
      <top style="thin">
        <color rgb="FF565656"/>
      </top>
      <bottom style="thin">
        <color rgb="FF535353"/>
      </bottom>
      <diagonal/>
    </border>
    <border>
      <left style="thin">
        <color rgb="FF383838"/>
      </left>
      <right/>
      <top style="thin">
        <color rgb="FF565656"/>
      </top>
      <bottom style="thin">
        <color rgb="FF000000"/>
      </bottom>
      <diagonal/>
    </border>
    <border>
      <left/>
      <right style="thin">
        <color rgb="FF222222"/>
      </right>
      <top style="thin">
        <color rgb="FF565656"/>
      </top>
      <bottom style="thin">
        <color rgb="FF000000"/>
      </bottom>
      <diagonal/>
    </border>
    <border>
      <left/>
      <right style="thin">
        <color rgb="FF000000"/>
      </right>
      <top style="thin">
        <color rgb="FF565656"/>
      </top>
      <bottom style="thin">
        <color rgb="FF000000"/>
      </bottom>
      <diagonal/>
    </border>
    <border>
      <left style="thin">
        <color rgb="FF000000"/>
      </left>
      <right/>
      <top style="thin">
        <color rgb="FF565656"/>
      </top>
      <bottom style="thin">
        <color rgb="FF000000"/>
      </bottom>
      <diagonal/>
    </border>
    <border>
      <left/>
      <right/>
      <top style="medium">
        <color rgb="FF888B8D"/>
      </top>
      <bottom style="medium">
        <color rgb="FF888B8D"/>
      </bottom>
      <diagonal/>
    </border>
    <border>
      <left/>
      <right/>
      <top/>
      <bottom style="medium">
        <color rgb="FF888B8D"/>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thin">
        <color indexed="64"/>
      </left>
      <right style="medium">
        <color indexed="64"/>
      </right>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top style="thin">
        <color indexed="64"/>
      </top>
      <bottom style="medium">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medium">
        <color indexed="64"/>
      </top>
      <bottom style="thin">
        <color indexed="64"/>
      </bottom>
      <diagonal/>
    </border>
    <border>
      <left style="medium">
        <color indexed="64"/>
      </left>
      <right/>
      <top style="medium">
        <color indexed="64"/>
      </top>
      <bottom style="thin">
        <color indexed="64"/>
      </bottom>
      <diagonal/>
    </border>
    <border>
      <left style="medium">
        <color indexed="64"/>
      </left>
      <right style="thin">
        <color indexed="64"/>
      </right>
      <top/>
      <bottom style="medium">
        <color indexed="64"/>
      </bottom>
      <diagonal/>
    </border>
    <border>
      <left style="thin">
        <color indexed="64"/>
      </left>
      <right style="medium">
        <color indexed="64"/>
      </right>
      <top/>
      <bottom style="medium">
        <color indexed="64"/>
      </bottom>
      <diagonal/>
    </border>
    <border>
      <left style="thin">
        <color indexed="64"/>
      </left>
      <right style="medium">
        <color indexed="64"/>
      </right>
      <top/>
      <bottom/>
      <diagonal/>
    </border>
    <border>
      <left style="medium">
        <color indexed="64"/>
      </left>
      <right style="medium">
        <color indexed="64"/>
      </right>
      <top/>
      <bottom style="thin">
        <color indexed="64"/>
      </bottom>
      <diagonal/>
    </border>
    <border>
      <left style="medium">
        <color indexed="64"/>
      </left>
      <right style="medium">
        <color indexed="64"/>
      </right>
      <top style="thin">
        <color indexed="64"/>
      </top>
      <bottom/>
      <diagonal/>
    </border>
  </borders>
  <cellStyleXfs count="9">
    <xf numFmtId="0" fontId="0" fillId="0" borderId="0"/>
    <xf numFmtId="0" fontId="5" fillId="0" borderId="0" applyNumberFormat="0" applyFill="0" applyBorder="0" applyAlignment="0" applyProtection="0">
      <alignment vertical="top"/>
      <protection locked="0"/>
    </xf>
    <xf numFmtId="0" fontId="9" fillId="0" borderId="0"/>
    <xf numFmtId="0" fontId="4" fillId="0" borderId="0"/>
    <xf numFmtId="44" fontId="63" fillId="0" borderId="0" applyFont="0" applyFill="0" applyBorder="0" applyAlignment="0" applyProtection="0"/>
    <xf numFmtId="0" fontId="65" fillId="10" borderId="0" applyNumberFormat="0" applyBorder="0" applyAlignment="0" applyProtection="0"/>
    <xf numFmtId="0" fontId="3" fillId="0" borderId="0"/>
    <xf numFmtId="0" fontId="2" fillId="0" borderId="0"/>
    <xf numFmtId="0" fontId="119" fillId="0" borderId="0" applyNumberFormat="0" applyFill="0" applyBorder="0" applyAlignment="0" applyProtection="0"/>
  </cellStyleXfs>
  <cellXfs count="937">
    <xf numFmtId="0" fontId="0" fillId="0" borderId="0" xfId="0"/>
    <xf numFmtId="0" fontId="7" fillId="2" borderId="0" xfId="0" applyFont="1" applyFill="1" applyAlignment="1">
      <alignment vertical="center" wrapText="1"/>
    </xf>
    <xf numFmtId="0" fontId="6" fillId="2" borderId="0" xfId="0" applyFont="1" applyFill="1" applyAlignment="1">
      <alignment horizontal="center" vertical="center"/>
    </xf>
    <xf numFmtId="0" fontId="6" fillId="2" borderId="0" xfId="0" applyFont="1" applyFill="1" applyAlignment="1">
      <alignment vertical="center"/>
    </xf>
    <xf numFmtId="0" fontId="13" fillId="2" borderId="0" xfId="0" applyFont="1" applyFill="1" applyAlignment="1">
      <alignment vertical="center" shrinkToFit="1"/>
    </xf>
    <xf numFmtId="0" fontId="6" fillId="2" borderId="0" xfId="0" applyFont="1" applyFill="1" applyAlignment="1">
      <alignment horizontal="center" vertical="center" wrapText="1"/>
    </xf>
    <xf numFmtId="0" fontId="10" fillId="2" borderId="0" xfId="0" applyFont="1" applyFill="1" applyAlignment="1">
      <alignment horizontal="right" vertical="center"/>
    </xf>
    <xf numFmtId="0" fontId="0" fillId="2" borderId="0" xfId="0" applyFill="1" applyAlignment="1">
      <alignment vertical="center"/>
    </xf>
    <xf numFmtId="0" fontId="5" fillId="2" borderId="0" xfId="1" applyFill="1" applyBorder="1" applyAlignment="1" applyProtection="1">
      <alignment vertical="center"/>
    </xf>
    <xf numFmtId="0" fontId="0" fillId="2" borderId="0" xfId="0" applyFill="1" applyAlignment="1">
      <alignment horizontal="right" vertical="center"/>
    </xf>
    <xf numFmtId="0" fontId="21" fillId="2" borderId="0" xfId="0" applyFont="1" applyFill="1" applyAlignment="1">
      <alignment vertical="center"/>
    </xf>
    <xf numFmtId="0" fontId="25" fillId="2" borderId="0" xfId="0" applyFont="1" applyFill="1" applyAlignment="1">
      <alignment horizontal="center" vertical="center"/>
    </xf>
    <xf numFmtId="0" fontId="0" fillId="2" borderId="0" xfId="0" applyFill="1" applyAlignment="1">
      <alignment horizontal="center" vertical="center"/>
    </xf>
    <xf numFmtId="0" fontId="16" fillId="2" borderId="0" xfId="0" applyFont="1" applyFill="1" applyAlignment="1">
      <alignment horizontal="center" vertical="center"/>
    </xf>
    <xf numFmtId="0" fontId="10" fillId="2" borderId="0" xfId="0" applyFont="1" applyFill="1" applyAlignment="1">
      <alignment vertical="center"/>
    </xf>
    <xf numFmtId="0" fontId="10" fillId="2" borderId="0" xfId="0" applyFont="1" applyFill="1" applyAlignment="1">
      <alignment horizontal="left" vertical="center"/>
    </xf>
    <xf numFmtId="0" fontId="16" fillId="2" borderId="0" xfId="0" applyFont="1" applyFill="1" applyAlignment="1">
      <alignment vertical="center"/>
    </xf>
    <xf numFmtId="0" fontId="17" fillId="2" borderId="0" xfId="0" applyFont="1" applyFill="1" applyAlignment="1">
      <alignment vertical="center"/>
    </xf>
    <xf numFmtId="0" fontId="13" fillId="2" borderId="0" xfId="0" applyFont="1" applyFill="1" applyAlignment="1">
      <alignment vertical="center"/>
    </xf>
    <xf numFmtId="0" fontId="18" fillId="2" borderId="0" xfId="0" applyFont="1" applyFill="1" applyAlignment="1">
      <alignment horizontal="left" vertical="center"/>
    </xf>
    <xf numFmtId="0" fontId="6" fillId="2" borderId="2" xfId="0" applyFont="1" applyFill="1" applyBorder="1" applyAlignment="1">
      <alignment vertical="center"/>
    </xf>
    <xf numFmtId="0" fontId="19" fillId="2" borderId="0" xfId="0" applyFont="1" applyFill="1" applyAlignment="1">
      <alignment vertical="center"/>
    </xf>
    <xf numFmtId="0" fontId="28" fillId="2" borderId="0" xfId="0" applyFont="1" applyFill="1" applyAlignment="1">
      <alignment vertical="center"/>
    </xf>
    <xf numFmtId="0" fontId="20" fillId="2" borderId="0" xfId="0" applyFont="1" applyFill="1" applyAlignment="1">
      <alignment horizontal="left" vertical="center"/>
    </xf>
    <xf numFmtId="0" fontId="12" fillId="2" borderId="0" xfId="0" applyFont="1" applyFill="1" applyAlignment="1">
      <alignment vertical="center"/>
    </xf>
    <xf numFmtId="0" fontId="20" fillId="2" borderId="0" xfId="0" applyFont="1" applyFill="1" applyAlignment="1">
      <alignment vertical="center"/>
    </xf>
    <xf numFmtId="0" fontId="20" fillId="2" borderId="0" xfId="0" applyFont="1" applyFill="1" applyAlignment="1" applyProtection="1">
      <alignment vertical="center"/>
      <protection locked="0"/>
    </xf>
    <xf numFmtId="0" fontId="20" fillId="2" borderId="0" xfId="0" applyFont="1" applyFill="1" applyAlignment="1" applyProtection="1">
      <alignment horizontal="left" vertical="center"/>
      <protection locked="0"/>
    </xf>
    <xf numFmtId="0" fontId="10" fillId="2" borderId="0" xfId="0" applyFont="1" applyFill="1" applyAlignment="1" applyProtection="1">
      <alignment vertical="center"/>
      <protection locked="0"/>
    </xf>
    <xf numFmtId="0" fontId="0" fillId="2" borderId="9" xfId="0" applyFill="1" applyBorder="1" applyAlignment="1">
      <alignment vertical="center"/>
    </xf>
    <xf numFmtId="0" fontId="27" fillId="2" borderId="7" xfId="0" applyFont="1" applyFill="1" applyBorder="1" applyAlignment="1">
      <alignment vertical="center"/>
    </xf>
    <xf numFmtId="0" fontId="26" fillId="2" borderId="0" xfId="0" applyFont="1" applyFill="1" applyAlignment="1">
      <alignment vertical="center"/>
    </xf>
    <xf numFmtId="0" fontId="0" fillId="4" borderId="0" xfId="0" applyFill="1"/>
    <xf numFmtId="0" fontId="34" fillId="4" borderId="0" xfId="0" applyFont="1" applyFill="1" applyAlignment="1">
      <alignment vertical="center"/>
    </xf>
    <xf numFmtId="0" fontId="0" fillId="4" borderId="9" xfId="0" applyFill="1" applyBorder="1"/>
    <xf numFmtId="0" fontId="0" fillId="4" borderId="10" xfId="0" applyFill="1" applyBorder="1"/>
    <xf numFmtId="0" fontId="8" fillId="4" borderId="0" xfId="0" applyFont="1" applyFill="1"/>
    <xf numFmtId="0" fontId="33" fillId="4" borderId="0" xfId="0" applyFont="1" applyFill="1" applyAlignment="1">
      <alignment vertical="center"/>
    </xf>
    <xf numFmtId="0" fontId="37" fillId="4" borderId="0" xfId="0" applyFont="1" applyFill="1" applyAlignment="1">
      <alignment vertical="center"/>
    </xf>
    <xf numFmtId="0" fontId="33" fillId="4" borderId="0" xfId="0" applyFont="1" applyFill="1" applyAlignment="1">
      <alignment horizontal="left" vertical="center"/>
    </xf>
    <xf numFmtId="0" fontId="38" fillId="4" borderId="0" xfId="0" applyFont="1" applyFill="1" applyAlignment="1">
      <alignment vertical="center"/>
    </xf>
    <xf numFmtId="0" fontId="33" fillId="4" borderId="9" xfId="0" applyFont="1" applyFill="1" applyBorder="1" applyAlignment="1">
      <alignment vertical="center"/>
    </xf>
    <xf numFmtId="0" fontId="37" fillId="4" borderId="9" xfId="0" applyFont="1" applyFill="1" applyBorder="1" applyAlignment="1">
      <alignment vertical="center"/>
    </xf>
    <xf numFmtId="0" fontId="37" fillId="4" borderId="10" xfId="0" applyFont="1" applyFill="1" applyBorder="1" applyAlignment="1">
      <alignment vertical="center"/>
    </xf>
    <xf numFmtId="0" fontId="33" fillId="4" borderId="10" xfId="0" applyFont="1" applyFill="1" applyBorder="1" applyAlignment="1">
      <alignment vertical="center"/>
    </xf>
    <xf numFmtId="0" fontId="4" fillId="4" borderId="0" xfId="0" applyFont="1" applyFill="1"/>
    <xf numFmtId="0" fontId="41" fillId="4" borderId="9" xfId="0" applyFont="1" applyFill="1" applyBorder="1" applyAlignment="1">
      <alignment vertical="center"/>
    </xf>
    <xf numFmtId="0" fontId="33" fillId="5" borderId="0" xfId="0" applyFont="1" applyFill="1" applyAlignment="1">
      <alignment horizontal="left"/>
    </xf>
    <xf numFmtId="0" fontId="0" fillId="5" borderId="0" xfId="0" applyFill="1"/>
    <xf numFmtId="0" fontId="8" fillId="4" borderId="0" xfId="0" applyFont="1" applyFill="1" applyAlignment="1">
      <alignment vertical="center"/>
    </xf>
    <xf numFmtId="0" fontId="4" fillId="4" borderId="0" xfId="0" applyFont="1" applyFill="1" applyAlignment="1">
      <alignment horizontal="right" vertical="center"/>
    </xf>
    <xf numFmtId="0" fontId="4" fillId="0" borderId="0" xfId="0" applyFont="1" applyAlignment="1">
      <alignment wrapText="1"/>
    </xf>
    <xf numFmtId="0" fontId="4" fillId="0" borderId="0" xfId="0" applyFont="1" applyAlignment="1">
      <alignment vertical="center"/>
    </xf>
    <xf numFmtId="0" fontId="8" fillId="4" borderId="0" xfId="0" applyFont="1" applyFill="1" applyAlignment="1">
      <alignment horizontal="right" vertical="center"/>
    </xf>
    <xf numFmtId="0" fontId="0" fillId="0" borderId="15" xfId="0" applyBorder="1"/>
    <xf numFmtId="0" fontId="33" fillId="0" borderId="0" xfId="0" applyFont="1" applyAlignment="1">
      <alignment vertical="center"/>
    </xf>
    <xf numFmtId="0" fontId="33" fillId="5" borderId="0" xfId="0" applyFont="1" applyFill="1"/>
    <xf numFmtId="0" fontId="33" fillId="4" borderId="0" xfId="0" applyFont="1" applyFill="1"/>
    <xf numFmtId="0" fontId="4" fillId="5" borderId="0" xfId="0" applyFont="1" applyFill="1"/>
    <xf numFmtId="0" fontId="37" fillId="0" borderId="0" xfId="0" applyFont="1" applyAlignment="1">
      <alignment vertical="center"/>
    </xf>
    <xf numFmtId="0" fontId="0" fillId="0" borderId="4" xfId="0" applyBorder="1"/>
    <xf numFmtId="0" fontId="0" fillId="0" borderId="16" xfId="0" applyBorder="1"/>
    <xf numFmtId="0" fontId="37" fillId="4" borderId="0" xfId="0" applyFont="1" applyFill="1" applyAlignment="1">
      <alignment horizontal="center" vertical="center"/>
    </xf>
    <xf numFmtId="0" fontId="0" fillId="0" borderId="5" xfId="0" applyBorder="1"/>
    <xf numFmtId="0" fontId="33" fillId="4" borderId="9" xfId="3" applyFont="1" applyFill="1" applyBorder="1" applyAlignment="1">
      <alignment vertical="center"/>
    </xf>
    <xf numFmtId="0" fontId="36" fillId="4" borderId="9" xfId="3" applyFont="1" applyFill="1" applyBorder="1" applyAlignment="1">
      <alignment vertical="center"/>
    </xf>
    <xf numFmtId="0" fontId="38" fillId="4" borderId="9" xfId="3" applyFont="1" applyFill="1" applyBorder="1" applyAlignment="1">
      <alignment vertical="center"/>
    </xf>
    <xf numFmtId="0" fontId="4" fillId="4" borderId="9" xfId="3" applyFill="1" applyBorder="1"/>
    <xf numFmtId="0" fontId="42" fillId="4" borderId="9" xfId="0" applyFont="1" applyFill="1" applyBorder="1"/>
    <xf numFmtId="0" fontId="48" fillId="4" borderId="9" xfId="0" applyFont="1" applyFill="1" applyBorder="1" applyAlignment="1">
      <alignment vertical="center"/>
    </xf>
    <xf numFmtId="0" fontId="4" fillId="4" borderId="9" xfId="0" applyFont="1" applyFill="1" applyBorder="1"/>
    <xf numFmtId="0" fontId="38" fillId="4" borderId="9" xfId="0" applyFont="1" applyFill="1" applyBorder="1" applyAlignment="1">
      <alignment vertical="center"/>
    </xf>
    <xf numFmtId="0" fontId="4" fillId="0" borderId="0" xfId="0" applyFont="1"/>
    <xf numFmtId="0" fontId="0" fillId="0" borderId="10" xfId="0" applyBorder="1"/>
    <xf numFmtId="0" fontId="8" fillId="0" borderId="0" xfId="0" applyFont="1"/>
    <xf numFmtId="0" fontId="44" fillId="4" borderId="0" xfId="0" applyFont="1" applyFill="1" applyAlignment="1">
      <alignment vertical="center"/>
    </xf>
    <xf numFmtId="0" fontId="34" fillId="0" borderId="0" xfId="0" applyFont="1" applyAlignment="1">
      <alignment vertical="center"/>
    </xf>
    <xf numFmtId="0" fontId="33" fillId="0" borderId="9" xfId="0" applyFont="1" applyBorder="1" applyAlignment="1">
      <alignment vertical="center"/>
    </xf>
    <xf numFmtId="0" fontId="0" fillId="0" borderId="9" xfId="0" applyBorder="1"/>
    <xf numFmtId="0" fontId="4" fillId="0" borderId="9" xfId="0" applyFont="1" applyBorder="1"/>
    <xf numFmtId="0" fontId="38" fillId="0" borderId="9" xfId="0" applyFont="1" applyBorder="1" applyAlignment="1">
      <alignment vertical="center"/>
    </xf>
    <xf numFmtId="0" fontId="45" fillId="4" borderId="9" xfId="0" applyFont="1" applyFill="1" applyBorder="1" applyAlignment="1">
      <alignment vertical="center"/>
    </xf>
    <xf numFmtId="0" fontId="4" fillId="4" borderId="0" xfId="0" applyFont="1" applyFill="1" applyAlignment="1">
      <alignment horizontal="left" vertical="center"/>
    </xf>
    <xf numFmtId="0" fontId="45" fillId="4" borderId="10" xfId="0" applyFont="1" applyFill="1" applyBorder="1" applyAlignment="1">
      <alignment vertical="center"/>
    </xf>
    <xf numFmtId="0" fontId="49" fillId="4" borderId="9" xfId="0" applyFont="1" applyFill="1" applyBorder="1" applyAlignment="1">
      <alignment vertical="center"/>
    </xf>
    <xf numFmtId="0" fontId="36" fillId="4" borderId="0" xfId="0" applyFont="1" applyFill="1" applyAlignment="1">
      <alignment vertical="center"/>
    </xf>
    <xf numFmtId="0" fontId="46" fillId="4" borderId="9" xfId="0" applyFont="1" applyFill="1" applyBorder="1" applyAlignment="1">
      <alignment vertical="center"/>
    </xf>
    <xf numFmtId="0" fontId="46" fillId="4" borderId="10" xfId="0" applyFont="1" applyFill="1" applyBorder="1" applyAlignment="1">
      <alignment vertical="center"/>
    </xf>
    <xf numFmtId="0" fontId="49" fillId="4" borderId="10" xfId="0" applyFont="1" applyFill="1" applyBorder="1" applyAlignment="1">
      <alignment vertical="center"/>
    </xf>
    <xf numFmtId="0" fontId="33" fillId="4" borderId="0" xfId="0" quotePrefix="1" applyFont="1" applyFill="1" applyAlignment="1">
      <alignment horizontal="left" vertical="center"/>
    </xf>
    <xf numFmtId="0" fontId="0" fillId="0" borderId="7" xfId="0" applyBorder="1"/>
    <xf numFmtId="0" fontId="4" fillId="0" borderId="0" xfId="0" applyFont="1" applyAlignment="1">
      <alignment horizontal="left"/>
    </xf>
    <xf numFmtId="0" fontId="42" fillId="0" borderId="9" xfId="0" applyFont="1" applyBorder="1"/>
    <xf numFmtId="0" fontId="37" fillId="4" borderId="0" xfId="0" applyFont="1" applyFill="1"/>
    <xf numFmtId="0" fontId="35" fillId="0" borderId="0" xfId="0" applyFont="1"/>
    <xf numFmtId="0" fontId="44" fillId="4" borderId="0" xfId="0" applyFont="1" applyFill="1"/>
    <xf numFmtId="0" fontId="44" fillId="4" borderId="2" xfId="0" applyFont="1" applyFill="1" applyBorder="1"/>
    <xf numFmtId="0" fontId="37" fillId="4" borderId="3" xfId="0" applyFont="1" applyFill="1" applyBorder="1" applyAlignment="1">
      <alignment vertical="center"/>
    </xf>
    <xf numFmtId="0" fontId="8" fillId="4" borderId="0" xfId="0" applyFont="1" applyFill="1" applyAlignment="1">
      <alignment horizontal="center" vertical="center"/>
    </xf>
    <xf numFmtId="49" fontId="0" fillId="0" borderId="0" xfId="0" applyNumberFormat="1"/>
    <xf numFmtId="0" fontId="52" fillId="0" borderId="0" xfId="0" applyFont="1"/>
    <xf numFmtId="0" fontId="45" fillId="4" borderId="0" xfId="0" applyFont="1" applyFill="1"/>
    <xf numFmtId="0" fontId="46" fillId="4" borderId="0" xfId="0" applyFont="1" applyFill="1"/>
    <xf numFmtId="49" fontId="46" fillId="4" borderId="0" xfId="0" applyNumberFormat="1" applyFont="1" applyFill="1" applyAlignment="1">
      <alignment horizontal="center"/>
    </xf>
    <xf numFmtId="0" fontId="39" fillId="4" borderId="9" xfId="0" applyFont="1" applyFill="1" applyBorder="1"/>
    <xf numFmtId="0" fontId="37" fillId="4" borderId="2" xfId="0" applyFont="1" applyFill="1" applyBorder="1" applyAlignment="1">
      <alignment vertical="center"/>
    </xf>
    <xf numFmtId="0" fontId="43" fillId="0" borderId="0" xfId="0" applyFont="1"/>
    <xf numFmtId="0" fontId="55" fillId="0" borderId="0" xfId="0" applyFont="1"/>
    <xf numFmtId="0" fontId="53" fillId="0" borderId="0" xfId="0" applyFont="1"/>
    <xf numFmtId="0" fontId="0" fillId="6" borderId="4" xfId="0" applyFill="1" applyBorder="1"/>
    <xf numFmtId="0" fontId="33" fillId="6" borderId="4" xfId="0" applyFont="1" applyFill="1" applyBorder="1" applyAlignment="1">
      <alignment vertical="center"/>
    </xf>
    <xf numFmtId="0" fontId="0" fillId="6" borderId="16" xfId="0" applyFill="1" applyBorder="1"/>
    <xf numFmtId="0" fontId="0" fillId="6" borderId="0" xfId="0" applyFill="1"/>
    <xf numFmtId="0" fontId="38" fillId="6" borderId="0" xfId="0" applyFont="1" applyFill="1"/>
    <xf numFmtId="0" fontId="0" fillId="6" borderId="15" xfId="0" applyFill="1" applyBorder="1"/>
    <xf numFmtId="0" fontId="37" fillId="6" borderId="0" xfId="0" applyFont="1" applyFill="1" applyAlignment="1">
      <alignment horizontal="center" vertical="center"/>
    </xf>
    <xf numFmtId="0" fontId="33" fillId="6" borderId="0" xfId="0" applyFont="1" applyFill="1" applyAlignment="1">
      <alignment vertical="center"/>
    </xf>
    <xf numFmtId="0" fontId="38" fillId="6" borderId="0" xfId="0" applyFont="1" applyFill="1" applyAlignment="1">
      <alignment vertical="center"/>
    </xf>
    <xf numFmtId="0" fontId="33" fillId="6" borderId="15" xfId="0" applyFont="1" applyFill="1" applyBorder="1" applyAlignment="1">
      <alignment vertical="center"/>
    </xf>
    <xf numFmtId="0" fontId="0" fillId="6" borderId="7" xfId="0" applyFill="1" applyBorder="1"/>
    <xf numFmtId="0" fontId="33" fillId="6" borderId="7" xfId="0" applyFont="1" applyFill="1" applyBorder="1" applyAlignment="1">
      <alignment vertical="center"/>
    </xf>
    <xf numFmtId="0" fontId="0" fillId="6" borderId="5" xfId="0" applyFill="1" applyBorder="1"/>
    <xf numFmtId="0" fontId="4" fillId="6" borderId="0" xfId="0" applyFont="1" applyFill="1"/>
    <xf numFmtId="0" fontId="35" fillId="6" borderId="4" xfId="0" applyFont="1" applyFill="1" applyBorder="1"/>
    <xf numFmtId="0" fontId="4" fillId="5" borderId="0" xfId="0" applyFont="1" applyFill="1" applyAlignment="1">
      <alignment horizontal="left" vertical="center"/>
    </xf>
    <xf numFmtId="0" fontId="8" fillId="5" borderId="0" xfId="0" applyFont="1" applyFill="1" applyAlignment="1">
      <alignment horizontal="right" vertical="center"/>
    </xf>
    <xf numFmtId="0" fontId="8" fillId="5" borderId="0" xfId="0" applyFont="1" applyFill="1" applyAlignment="1">
      <alignment horizontal="center" vertical="center"/>
    </xf>
    <xf numFmtId="0" fontId="51" fillId="4" borderId="10" xfId="0" applyFont="1" applyFill="1" applyBorder="1" applyAlignment="1">
      <alignment vertical="center"/>
    </xf>
    <xf numFmtId="0" fontId="42" fillId="0" borderId="0" xfId="0" applyFont="1"/>
    <xf numFmtId="0" fontId="57" fillId="0" borderId="0" xfId="0" applyFont="1"/>
    <xf numFmtId="0" fontId="42" fillId="4" borderId="0" xfId="0" applyFont="1" applyFill="1"/>
    <xf numFmtId="0" fontId="58" fillId="4" borderId="0" xfId="0" applyFont="1" applyFill="1" applyAlignment="1">
      <alignment vertical="center"/>
    </xf>
    <xf numFmtId="0" fontId="46" fillId="0" borderId="9" xfId="0" applyFont="1" applyBorder="1"/>
    <xf numFmtId="0" fontId="44" fillId="0" borderId="0" xfId="0" applyFont="1"/>
    <xf numFmtId="0" fontId="4" fillId="0" borderId="0" xfId="0" applyFont="1" applyAlignment="1">
      <alignment vertical="center" wrapText="1"/>
    </xf>
    <xf numFmtId="0" fontId="0" fillId="0" borderId="0" xfId="0" applyAlignment="1">
      <alignment wrapText="1"/>
    </xf>
    <xf numFmtId="0" fontId="38" fillId="0" borderId="0" xfId="0" applyFont="1" applyAlignment="1">
      <alignment vertical="center"/>
    </xf>
    <xf numFmtId="0" fontId="0" fillId="7" borderId="4" xfId="0" applyFill="1" applyBorder="1"/>
    <xf numFmtId="0" fontId="35" fillId="7" borderId="4" xfId="0" applyFont="1" applyFill="1" applyBorder="1"/>
    <xf numFmtId="0" fontId="33" fillId="7" borderId="4" xfId="0" applyFont="1" applyFill="1" applyBorder="1" applyAlignment="1">
      <alignment vertical="center"/>
    </xf>
    <xf numFmtId="0" fontId="0" fillId="7" borderId="16" xfId="0" applyFill="1" applyBorder="1"/>
    <xf numFmtId="0" fontId="4" fillId="7" borderId="0" xfId="0" applyFont="1" applyFill="1"/>
    <xf numFmtId="0" fontId="0" fillId="7" borderId="0" xfId="0" applyFill="1"/>
    <xf numFmtId="0" fontId="8" fillId="7" borderId="0" xfId="0" applyFont="1" applyFill="1"/>
    <xf numFmtId="0" fontId="33" fillId="7" borderId="0" xfId="0" applyFont="1" applyFill="1" applyAlignment="1">
      <alignment vertical="center"/>
    </xf>
    <xf numFmtId="0" fontId="0" fillId="7" borderId="15" xfId="0" applyFill="1" applyBorder="1"/>
    <xf numFmtId="0" fontId="4" fillId="7" borderId="0" xfId="0" applyFont="1" applyFill="1" applyAlignment="1">
      <alignment vertical="center"/>
    </xf>
    <xf numFmtId="0" fontId="38" fillId="7" borderId="0" xfId="0" applyFont="1" applyFill="1" applyAlignment="1">
      <alignment vertical="center"/>
    </xf>
    <xf numFmtId="0" fontId="44" fillId="7" borderId="0" xfId="0" applyFont="1" applyFill="1"/>
    <xf numFmtId="0" fontId="44" fillId="7" borderId="7" xfId="0" applyFont="1" applyFill="1" applyBorder="1"/>
    <xf numFmtId="0" fontId="0" fillId="7" borderId="7" xfId="0" applyFill="1" applyBorder="1"/>
    <xf numFmtId="0" fontId="33" fillId="7" borderId="7" xfId="0" applyFont="1" applyFill="1" applyBorder="1" applyAlignment="1">
      <alignment vertical="center"/>
    </xf>
    <xf numFmtId="0" fontId="0" fillId="7" borderId="5" xfId="0" applyFill="1" applyBorder="1"/>
    <xf numFmtId="0" fontId="0" fillId="6" borderId="18" xfId="0" applyFill="1" applyBorder="1"/>
    <xf numFmtId="0" fontId="34" fillId="6" borderId="12" xfId="0" applyFont="1" applyFill="1" applyBorder="1" applyAlignment="1">
      <alignment vertical="center"/>
    </xf>
    <xf numFmtId="0" fontId="33" fillId="6" borderId="11" xfId="0" applyFont="1" applyFill="1" applyBorder="1" applyAlignment="1">
      <alignment vertical="center"/>
    </xf>
    <xf numFmtId="0" fontId="4" fillId="6" borderId="11" xfId="0" applyFont="1" applyFill="1" applyBorder="1"/>
    <xf numFmtId="0" fontId="0" fillId="6" borderId="11" xfId="0" applyFill="1" applyBorder="1"/>
    <xf numFmtId="0" fontId="38" fillId="6" borderId="11" xfId="0" applyFont="1" applyFill="1" applyBorder="1" applyAlignment="1">
      <alignment vertical="center"/>
    </xf>
    <xf numFmtId="0" fontId="0" fillId="6" borderId="17" xfId="0" applyFill="1" applyBorder="1"/>
    <xf numFmtId="0" fontId="14" fillId="6" borderId="20" xfId="0" applyFont="1" applyFill="1" applyBorder="1"/>
    <xf numFmtId="0" fontId="0" fillId="6" borderId="19" xfId="0" applyFill="1" applyBorder="1"/>
    <xf numFmtId="0" fontId="43" fillId="6" borderId="6" xfId="0" applyFont="1" applyFill="1" applyBorder="1"/>
    <xf numFmtId="0" fontId="14" fillId="7" borderId="20" xfId="0" applyFont="1" applyFill="1" applyBorder="1"/>
    <xf numFmtId="0" fontId="55" fillId="7" borderId="18" xfId="0" applyFont="1" applyFill="1" applyBorder="1"/>
    <xf numFmtId="0" fontId="55" fillId="7" borderId="6" xfId="0" applyFont="1" applyFill="1" applyBorder="1"/>
    <xf numFmtId="0" fontId="55" fillId="7" borderId="19" xfId="0" applyFont="1" applyFill="1" applyBorder="1"/>
    <xf numFmtId="0" fontId="0" fillId="7" borderId="11" xfId="0" applyFill="1" applyBorder="1"/>
    <xf numFmtId="0" fontId="0" fillId="7" borderId="17" xfId="0" applyFill="1" applyBorder="1"/>
    <xf numFmtId="0" fontId="0" fillId="8" borderId="4" xfId="0" applyFill="1" applyBorder="1"/>
    <xf numFmtId="0" fontId="35" fillId="8" borderId="4" xfId="0" applyFont="1" applyFill="1" applyBorder="1"/>
    <xf numFmtId="0" fontId="33" fillId="8" borderId="4" xfId="0" applyFont="1" applyFill="1" applyBorder="1" applyAlignment="1">
      <alignment vertical="center"/>
    </xf>
    <xf numFmtId="0" fontId="0" fillId="8" borderId="16" xfId="0" applyFill="1" applyBorder="1"/>
    <xf numFmtId="0" fontId="33" fillId="8" borderId="0" xfId="0" applyFont="1" applyFill="1" applyAlignment="1">
      <alignment vertical="center"/>
    </xf>
    <xf numFmtId="0" fontId="0" fillId="8" borderId="15" xfId="0" applyFill="1" applyBorder="1"/>
    <xf numFmtId="0" fontId="33" fillId="8" borderId="7" xfId="0" applyFont="1" applyFill="1" applyBorder="1" applyAlignment="1">
      <alignment vertical="center"/>
    </xf>
    <xf numFmtId="0" fontId="4" fillId="8" borderId="7" xfId="0" applyFont="1" applyFill="1" applyBorder="1"/>
    <xf numFmtId="0" fontId="0" fillId="8" borderId="7" xfId="0" applyFill="1" applyBorder="1"/>
    <xf numFmtId="0" fontId="38" fillId="8" borderId="7" xfId="0" applyFont="1" applyFill="1" applyBorder="1" applyAlignment="1">
      <alignment vertical="center"/>
    </xf>
    <xf numFmtId="0" fontId="0" fillId="8" borderId="5" xfId="0" applyFill="1" applyBorder="1"/>
    <xf numFmtId="0" fontId="0" fillId="8" borderId="20" xfId="0" applyFill="1" applyBorder="1"/>
    <xf numFmtId="0" fontId="0" fillId="8" borderId="18" xfId="0" applyFill="1" applyBorder="1"/>
    <xf numFmtId="0" fontId="0" fillId="8" borderId="6" xfId="0" applyFill="1" applyBorder="1"/>
    <xf numFmtId="0" fontId="0" fillId="8" borderId="19" xfId="0" applyFill="1" applyBorder="1"/>
    <xf numFmtId="0" fontId="0" fillId="8" borderId="11" xfId="0" applyFill="1" applyBorder="1"/>
    <xf numFmtId="0" fontId="0" fillId="8" borderId="17" xfId="0" applyFill="1" applyBorder="1"/>
    <xf numFmtId="0" fontId="8" fillId="0" borderId="0" xfId="0" applyFont="1" applyAlignment="1">
      <alignment horizontal="right" vertical="center"/>
    </xf>
    <xf numFmtId="0" fontId="8" fillId="0" borderId="0" xfId="0" applyFont="1" applyAlignment="1">
      <alignment horizontal="center" vertical="center"/>
    </xf>
    <xf numFmtId="0" fontId="4" fillId="8" borderId="0" xfId="0" applyFont="1" applyFill="1"/>
    <xf numFmtId="0" fontId="0" fillId="8" borderId="0" xfId="0" applyFill="1"/>
    <xf numFmtId="0" fontId="8" fillId="8" borderId="0" xfId="0" applyFont="1" applyFill="1"/>
    <xf numFmtId="0" fontId="0" fillId="8" borderId="1" xfId="0" applyFill="1" applyBorder="1"/>
    <xf numFmtId="0" fontId="44" fillId="8" borderId="2" xfId="0" applyFont="1" applyFill="1" applyBorder="1"/>
    <xf numFmtId="0" fontId="4" fillId="8" borderId="2" xfId="0" applyFont="1" applyFill="1" applyBorder="1"/>
    <xf numFmtId="0" fontId="44" fillId="8" borderId="3" xfId="0" applyFont="1" applyFill="1" applyBorder="1" applyAlignment="1">
      <alignment vertical="center"/>
    </xf>
    <xf numFmtId="0" fontId="0" fillId="8" borderId="2" xfId="0" applyFill="1" applyBorder="1"/>
    <xf numFmtId="0" fontId="0" fillId="0" borderId="1" xfId="0" applyBorder="1"/>
    <xf numFmtId="0" fontId="0" fillId="0" borderId="2" xfId="0" applyBorder="1"/>
    <xf numFmtId="0" fontId="0" fillId="0" borderId="3" xfId="0" applyBorder="1"/>
    <xf numFmtId="0" fontId="8" fillId="4" borderId="0" xfId="0" applyFont="1" applyFill="1" applyAlignment="1">
      <alignment horizontal="left" vertical="center"/>
    </xf>
    <xf numFmtId="0" fontId="12" fillId="2" borderId="0" xfId="0" applyFont="1" applyFill="1" applyAlignment="1">
      <alignment vertical="center" shrinkToFit="1"/>
    </xf>
    <xf numFmtId="0" fontId="12" fillId="2" borderId="0" xfId="0" applyFont="1" applyFill="1" applyAlignment="1">
      <alignment horizontal="center" vertical="center"/>
    </xf>
    <xf numFmtId="0" fontId="12" fillId="2" borderId="0" xfId="0" applyFont="1" applyFill="1" applyAlignment="1">
      <alignment horizontal="left" vertical="center"/>
    </xf>
    <xf numFmtId="0" fontId="12" fillId="2" borderId="8" xfId="0" applyFont="1" applyFill="1" applyBorder="1" applyAlignment="1">
      <alignment horizontal="center" vertical="center"/>
    </xf>
    <xf numFmtId="0" fontId="12" fillId="2" borderId="0" xfId="0" applyFont="1" applyFill="1" applyAlignment="1">
      <alignment horizontal="right" vertical="center"/>
    </xf>
    <xf numFmtId="0" fontId="12" fillId="2" borderId="9" xfId="0" applyFont="1" applyFill="1" applyBorder="1" applyAlignment="1">
      <alignment vertical="center"/>
    </xf>
    <xf numFmtId="0" fontId="12" fillId="2" borderId="0" xfId="0" applyFont="1" applyFill="1" applyAlignment="1" applyProtection="1">
      <alignment vertical="center"/>
      <protection locked="0"/>
    </xf>
    <xf numFmtId="0" fontId="12" fillId="2" borderId="0" xfId="0" applyFont="1" applyFill="1" applyAlignment="1" applyProtection="1">
      <alignment horizontal="left" vertical="center"/>
      <protection locked="0"/>
    </xf>
    <xf numFmtId="0" fontId="12" fillId="2" borderId="9" xfId="0" applyFont="1" applyFill="1" applyBorder="1" applyAlignment="1">
      <alignment vertical="center" shrinkToFit="1"/>
    </xf>
    <xf numFmtId="0" fontId="12" fillId="2" borderId="9" xfId="0" applyFont="1" applyFill="1" applyBorder="1" applyAlignment="1">
      <alignment horizontal="left" vertical="center"/>
    </xf>
    <xf numFmtId="0" fontId="12" fillId="2" borderId="9" xfId="0" applyFont="1" applyFill="1" applyBorder="1" applyAlignment="1">
      <alignment horizontal="center" vertical="center"/>
    </xf>
    <xf numFmtId="0" fontId="12" fillId="2" borderId="10" xfId="0" applyFont="1" applyFill="1" applyBorder="1" applyAlignment="1">
      <alignment vertical="center" shrinkToFit="1"/>
    </xf>
    <xf numFmtId="0" fontId="12" fillId="2" borderId="10" xfId="0" applyFont="1" applyFill="1" applyBorder="1" applyAlignment="1">
      <alignment horizontal="left" vertical="center"/>
    </xf>
    <xf numFmtId="0" fontId="12" fillId="2" borderId="10" xfId="0" applyFont="1" applyFill="1" applyBorder="1" applyAlignment="1">
      <alignment horizontal="center" vertical="center"/>
    </xf>
    <xf numFmtId="0" fontId="12" fillId="2" borderId="9" xfId="0" applyFont="1" applyFill="1" applyBorder="1" applyAlignment="1" applyProtection="1">
      <alignment vertical="center"/>
      <protection locked="0"/>
    </xf>
    <xf numFmtId="0" fontId="46" fillId="4" borderId="0" xfId="0" applyFont="1" applyFill="1" applyAlignment="1">
      <alignment vertical="center"/>
    </xf>
    <xf numFmtId="0" fontId="59" fillId="0" borderId="0" xfId="0" applyFont="1" applyAlignment="1">
      <alignment vertical="center"/>
    </xf>
    <xf numFmtId="0" fontId="46" fillId="0" borderId="0" xfId="0" applyFont="1" applyAlignment="1">
      <alignment vertical="center"/>
    </xf>
    <xf numFmtId="0" fontId="37" fillId="0" borderId="0" xfId="0" applyFont="1" applyAlignment="1">
      <alignment horizontal="center" vertical="center"/>
    </xf>
    <xf numFmtId="0" fontId="45" fillId="0" borderId="9" xfId="0" applyFont="1" applyBorder="1" applyAlignment="1">
      <alignment vertical="center"/>
    </xf>
    <xf numFmtId="0" fontId="37" fillId="0" borderId="9" xfId="0" applyFont="1" applyBorder="1" applyAlignment="1">
      <alignment vertical="center"/>
    </xf>
    <xf numFmtId="0" fontId="46" fillId="0" borderId="10" xfId="0" applyFont="1" applyBorder="1" applyAlignment="1">
      <alignment vertical="center"/>
    </xf>
    <xf numFmtId="0" fontId="37" fillId="0" borderId="10" xfId="0" applyFont="1" applyBorder="1" applyAlignment="1">
      <alignment vertical="center"/>
    </xf>
    <xf numFmtId="0" fontId="33" fillId="0" borderId="10" xfId="0" applyFont="1" applyBorder="1" applyAlignment="1">
      <alignment vertical="center"/>
    </xf>
    <xf numFmtId="0" fontId="45" fillId="0" borderId="10" xfId="0" applyFont="1" applyBorder="1" applyAlignment="1">
      <alignment vertical="center"/>
    </xf>
    <xf numFmtId="0" fontId="55" fillId="7" borderId="2" xfId="0" applyFont="1" applyFill="1" applyBorder="1"/>
    <xf numFmtId="0" fontId="8" fillId="4" borderId="1" xfId="0" applyFont="1" applyFill="1" applyBorder="1" applyAlignment="1">
      <alignment vertical="center"/>
    </xf>
    <xf numFmtId="0" fontId="33" fillId="4" borderId="4" xfId="0" applyFont="1" applyFill="1" applyBorder="1" applyAlignment="1">
      <alignment vertical="center"/>
    </xf>
    <xf numFmtId="0" fontId="37" fillId="4" borderId="4" xfId="0" applyFont="1" applyFill="1" applyBorder="1" applyAlignment="1">
      <alignment vertical="center"/>
    </xf>
    <xf numFmtId="0" fontId="33" fillId="4" borderId="16" xfId="0" applyFont="1" applyFill="1" applyBorder="1" applyAlignment="1">
      <alignment vertical="center"/>
    </xf>
    <xf numFmtId="0" fontId="0" fillId="4" borderId="2" xfId="0" applyFill="1" applyBorder="1"/>
    <xf numFmtId="0" fontId="0" fillId="4" borderId="15" xfId="0" applyFill="1" applyBorder="1"/>
    <xf numFmtId="0" fontId="0" fillId="7" borderId="2" xfId="0" applyFill="1" applyBorder="1"/>
    <xf numFmtId="0" fontId="0" fillId="4" borderId="5" xfId="0" applyFill="1" applyBorder="1"/>
    <xf numFmtId="0" fontId="4" fillId="0" borderId="2" xfId="0" applyFont="1" applyBorder="1"/>
    <xf numFmtId="0" fontId="0" fillId="6" borderId="2" xfId="0" applyFill="1" applyBorder="1"/>
    <xf numFmtId="0" fontId="48" fillId="4" borderId="0" xfId="0" applyFont="1" applyFill="1" applyAlignment="1">
      <alignment vertical="center"/>
    </xf>
    <xf numFmtId="0" fontId="8" fillId="4" borderId="2" xfId="0" applyFont="1" applyFill="1" applyBorder="1"/>
    <xf numFmtId="0" fontId="34" fillId="5" borderId="0" xfId="0" applyFont="1" applyFill="1" applyAlignment="1">
      <alignment horizontal="left"/>
    </xf>
    <xf numFmtId="0" fontId="34" fillId="5" borderId="0" xfId="0" applyFont="1" applyFill="1"/>
    <xf numFmtId="0" fontId="36" fillId="5" borderId="0" xfId="0" applyFont="1" applyFill="1" applyAlignment="1">
      <alignment vertical="center"/>
    </xf>
    <xf numFmtId="0" fontId="42" fillId="5" borderId="0" xfId="0" applyFont="1" applyFill="1"/>
    <xf numFmtId="0" fontId="33" fillId="5" borderId="0" xfId="0" applyFont="1" applyFill="1" applyAlignment="1">
      <alignment vertical="center"/>
    </xf>
    <xf numFmtId="0" fontId="62" fillId="6" borderId="7" xfId="0" applyFont="1" applyFill="1" applyBorder="1" applyAlignment="1">
      <alignment vertical="center"/>
    </xf>
    <xf numFmtId="0" fontId="4" fillId="9" borderId="0" xfId="0" applyFont="1" applyFill="1"/>
    <xf numFmtId="0" fontId="0" fillId="9" borderId="0" xfId="0" applyFill="1"/>
    <xf numFmtId="0" fontId="0" fillId="0" borderId="21" xfId="0" applyBorder="1"/>
    <xf numFmtId="0" fontId="66" fillId="11" borderId="0" xfId="0" applyFont="1" applyFill="1"/>
    <xf numFmtId="0" fontId="67" fillId="11" borderId="0" xfId="0" applyFont="1" applyFill="1"/>
    <xf numFmtId="0" fontId="68" fillId="11" borderId="0" xfId="0" applyFont="1" applyFill="1" applyAlignment="1">
      <alignment horizontal="center" vertical="center"/>
    </xf>
    <xf numFmtId="0" fontId="66" fillId="11" borderId="0" xfId="0" applyFont="1" applyFill="1" applyAlignment="1">
      <alignment horizontal="left"/>
    </xf>
    <xf numFmtId="0" fontId="66" fillId="11" borderId="0" xfId="0" applyFont="1" applyFill="1" applyAlignment="1">
      <alignment horizontal="left" vertical="top" wrapText="1"/>
    </xf>
    <xf numFmtId="0" fontId="5" fillId="0" borderId="0" xfId="1" applyAlignment="1" applyProtection="1"/>
    <xf numFmtId="0" fontId="72" fillId="0" borderId="0" xfId="0" applyFont="1"/>
    <xf numFmtId="0" fontId="75" fillId="0" borderId="0" xfId="0" applyFont="1"/>
    <xf numFmtId="0" fontId="74" fillId="0" borderId="0" xfId="0" applyFont="1" applyAlignment="1">
      <alignment horizontal="center"/>
    </xf>
    <xf numFmtId="0" fontId="74" fillId="0" borderId="15" xfId="0" applyFont="1" applyBorder="1"/>
    <xf numFmtId="0" fontId="78" fillId="0" borderId="23" xfId="0" applyFont="1" applyBorder="1"/>
    <xf numFmtId="0" fontId="79" fillId="0" borderId="10" xfId="0" applyFont="1" applyBorder="1"/>
    <xf numFmtId="0" fontId="79" fillId="0" borderId="10" xfId="0" applyFont="1" applyBorder="1" applyAlignment="1">
      <alignment horizontal="center"/>
    </xf>
    <xf numFmtId="0" fontId="78" fillId="0" borderId="10" xfId="0" applyFont="1" applyBorder="1"/>
    <xf numFmtId="0" fontId="78" fillId="0" borderId="22" xfId="0" applyFont="1" applyBorder="1"/>
    <xf numFmtId="0" fontId="79" fillId="0" borderId="0" xfId="0" applyFont="1"/>
    <xf numFmtId="0" fontId="79" fillId="0" borderId="9" xfId="0" applyFont="1" applyBorder="1" applyAlignment="1">
      <alignment horizontal="center"/>
    </xf>
    <xf numFmtId="0" fontId="79" fillId="0" borderId="9" xfId="0" applyFont="1" applyBorder="1"/>
    <xf numFmtId="0" fontId="79" fillId="0" borderId="15" xfId="0" applyFont="1" applyBorder="1"/>
    <xf numFmtId="0" fontId="80" fillId="3" borderId="25" xfId="0" applyFont="1" applyFill="1" applyBorder="1"/>
    <xf numFmtId="0" fontId="80" fillId="3" borderId="10" xfId="0" applyFont="1" applyFill="1" applyBorder="1" applyAlignment="1">
      <alignment horizontal="center"/>
    </xf>
    <xf numFmtId="0" fontId="81" fillId="3" borderId="13" xfId="0" applyFont="1" applyFill="1" applyBorder="1" applyAlignment="1">
      <alignment horizontal="center"/>
    </xf>
    <xf numFmtId="0" fontId="80" fillId="3" borderId="24" xfId="0" applyFont="1" applyFill="1" applyBorder="1" applyAlignment="1">
      <alignment horizontal="center"/>
    </xf>
    <xf numFmtId="0" fontId="80" fillId="3" borderId="26" xfId="0" applyFont="1" applyFill="1" applyBorder="1" applyAlignment="1">
      <alignment horizontal="center" vertical="center"/>
    </xf>
    <xf numFmtId="0" fontId="80" fillId="3" borderId="8" xfId="0" applyFont="1" applyFill="1" applyBorder="1" applyAlignment="1">
      <alignment horizontal="center"/>
    </xf>
    <xf numFmtId="0" fontId="80" fillId="3" borderId="27" xfId="0" applyFont="1" applyFill="1" applyBorder="1" applyAlignment="1">
      <alignment horizontal="center"/>
    </xf>
    <xf numFmtId="49" fontId="75" fillId="0" borderId="25" xfId="0" applyNumberFormat="1" applyFont="1" applyBorder="1" applyAlignment="1">
      <alignment horizontal="center"/>
    </xf>
    <xf numFmtId="0" fontId="81" fillId="0" borderId="8" xfId="0" applyFont="1" applyBorder="1" applyAlignment="1">
      <alignment horizontal="left" wrapText="1"/>
    </xf>
    <xf numFmtId="0" fontId="75" fillId="0" borderId="13" xfId="0" applyFont="1" applyBorder="1" applyAlignment="1">
      <alignment horizontal="center"/>
    </xf>
    <xf numFmtId="0" fontId="75" fillId="0" borderId="10" xfId="0" applyFont="1" applyBorder="1" applyAlignment="1">
      <alignment horizontal="center"/>
    </xf>
    <xf numFmtId="0" fontId="75" fillId="0" borderId="8" xfId="0" applyFont="1" applyBorder="1" applyAlignment="1">
      <alignment horizontal="center"/>
    </xf>
    <xf numFmtId="0" fontId="75" fillId="0" borderId="28" xfId="0" applyFont="1" applyBorder="1"/>
    <xf numFmtId="49" fontId="75" fillId="0" borderId="25" xfId="0" applyNumberFormat="1" applyFont="1" applyBorder="1" applyAlignment="1">
      <alignment horizontal="center" vertical="center"/>
    </xf>
    <xf numFmtId="0" fontId="75" fillId="0" borderId="28" xfId="0" applyFont="1" applyBorder="1" applyAlignment="1">
      <alignment horizontal="center"/>
    </xf>
    <xf numFmtId="49" fontId="76" fillId="3" borderId="25" xfId="0" applyNumberFormat="1" applyFont="1" applyFill="1" applyBorder="1" applyAlignment="1">
      <alignment horizontal="center"/>
    </xf>
    <xf numFmtId="0" fontId="75" fillId="3" borderId="10" xfId="0" applyFont="1" applyFill="1" applyBorder="1"/>
    <xf numFmtId="0" fontId="75" fillId="3" borderId="24" xfId="0" applyFont="1" applyFill="1" applyBorder="1"/>
    <xf numFmtId="0" fontId="82" fillId="0" borderId="13" xfId="0" applyFont="1" applyBorder="1" applyAlignment="1">
      <alignment wrapText="1"/>
    </xf>
    <xf numFmtId="0" fontId="81" fillId="0" borderId="14" xfId="0" applyFont="1" applyBorder="1" applyAlignment="1">
      <alignment wrapText="1"/>
    </xf>
    <xf numFmtId="0" fontId="81" fillId="0" borderId="10" xfId="0" applyFont="1" applyBorder="1" applyAlignment="1">
      <alignment wrapText="1"/>
    </xf>
    <xf numFmtId="0" fontId="75" fillId="0" borderId="14" xfId="0" applyFont="1" applyBorder="1" applyAlignment="1">
      <alignment horizontal="left"/>
    </xf>
    <xf numFmtId="0" fontId="82" fillId="0" borderId="14" xfId="0" applyFont="1" applyBorder="1" applyAlignment="1">
      <alignment wrapText="1"/>
    </xf>
    <xf numFmtId="0" fontId="82" fillId="0" borderId="10" xfId="0" applyFont="1" applyBorder="1" applyAlignment="1">
      <alignment wrapText="1"/>
    </xf>
    <xf numFmtId="0" fontId="75" fillId="0" borderId="10" xfId="0" applyFont="1" applyBorder="1" applyAlignment="1">
      <alignment horizontal="left" vertical="center"/>
    </xf>
    <xf numFmtId="0" fontId="81" fillId="0" borderId="8" xfId="0" applyFont="1" applyBorder="1" applyAlignment="1">
      <alignment horizontal="center" vertical="center"/>
    </xf>
    <xf numFmtId="44" fontId="80" fillId="3" borderId="10" xfId="4" applyFont="1" applyFill="1" applyBorder="1" applyAlignment="1">
      <alignment horizontal="left"/>
    </xf>
    <xf numFmtId="0" fontId="75" fillId="3" borderId="10" xfId="0" applyFont="1" applyFill="1" applyBorder="1" applyAlignment="1">
      <alignment horizontal="left"/>
    </xf>
    <xf numFmtId="0" fontId="75" fillId="3" borderId="8" xfId="0" applyFont="1" applyFill="1" applyBorder="1"/>
    <xf numFmtId="0" fontId="75" fillId="3" borderId="24" xfId="0" applyFont="1" applyFill="1" applyBorder="1" applyAlignment="1">
      <alignment horizontal="center"/>
    </xf>
    <xf numFmtId="0" fontId="82" fillId="12" borderId="14" xfId="0" applyFont="1" applyFill="1" applyBorder="1" applyAlignment="1">
      <alignment wrapText="1"/>
    </xf>
    <xf numFmtId="0" fontId="82" fillId="0" borderId="8" xfId="0" applyFont="1" applyBorder="1" applyAlignment="1">
      <alignment wrapText="1"/>
    </xf>
    <xf numFmtId="0" fontId="75" fillId="0" borderId="24" xfId="0" applyFont="1" applyBorder="1" applyAlignment="1">
      <alignment horizontal="center"/>
    </xf>
    <xf numFmtId="0" fontId="81" fillId="0" borderId="8" xfId="0" applyFont="1" applyBorder="1" applyAlignment="1">
      <alignment wrapText="1"/>
    </xf>
    <xf numFmtId="0" fontId="75" fillId="0" borderId="29" xfId="0" applyFont="1" applyBorder="1" applyAlignment="1">
      <alignment horizontal="center"/>
    </xf>
    <xf numFmtId="0" fontId="75" fillId="0" borderId="14" xfId="0" applyFont="1" applyBorder="1"/>
    <xf numFmtId="0" fontId="75" fillId="0" borderId="28" xfId="0" applyFont="1" applyBorder="1" applyAlignment="1">
      <alignment horizontal="center" vertical="center"/>
    </xf>
    <xf numFmtId="49" fontId="76" fillId="3" borderId="30" xfId="0" applyNumberFormat="1" applyFont="1" applyFill="1" applyBorder="1" applyAlignment="1">
      <alignment horizontal="center"/>
    </xf>
    <xf numFmtId="49" fontId="76" fillId="3" borderId="22" xfId="0" applyNumberFormat="1" applyFont="1" applyFill="1" applyBorder="1" applyAlignment="1">
      <alignment horizontal="center"/>
    </xf>
    <xf numFmtId="49" fontId="81" fillId="0" borderId="35" xfId="0" applyNumberFormat="1" applyFont="1" applyBorder="1" applyAlignment="1">
      <alignment horizontal="center"/>
    </xf>
    <xf numFmtId="0" fontId="81" fillId="0" borderId="31" xfId="0" applyFont="1" applyBorder="1"/>
    <xf numFmtId="0" fontId="81" fillId="0" borderId="32" xfId="0" applyFont="1" applyBorder="1"/>
    <xf numFmtId="0" fontId="81" fillId="0" borderId="36" xfId="0" applyFont="1" applyBorder="1"/>
    <xf numFmtId="0" fontId="81" fillId="0" borderId="8" xfId="0" applyFont="1" applyBorder="1" applyAlignment="1">
      <alignment horizontal="left"/>
    </xf>
    <xf numFmtId="0" fontId="81" fillId="0" borderId="32" xfId="0" applyFont="1" applyBorder="1" applyAlignment="1">
      <alignment horizontal="left"/>
    </xf>
    <xf numFmtId="0" fontId="81" fillId="0" borderId="37" xfId="0" applyFont="1" applyBorder="1"/>
    <xf numFmtId="0" fontId="81" fillId="0" borderId="33" xfId="0" applyFont="1" applyBorder="1"/>
    <xf numFmtId="49" fontId="81" fillId="0" borderId="23" xfId="0" applyNumberFormat="1" applyFont="1" applyBorder="1" applyAlignment="1">
      <alignment horizontal="center"/>
    </xf>
    <xf numFmtId="0" fontId="81" fillId="0" borderId="13" xfId="0" applyFont="1" applyBorder="1"/>
    <xf numFmtId="0" fontId="81" fillId="0" borderId="10" xfId="0" applyFont="1" applyBorder="1"/>
    <xf numFmtId="0" fontId="81" fillId="0" borderId="14" xfId="0" applyFont="1" applyBorder="1"/>
    <xf numFmtId="0" fontId="81" fillId="0" borderId="10" xfId="0" applyFont="1" applyBorder="1" applyAlignment="1">
      <alignment horizontal="left"/>
    </xf>
    <xf numFmtId="0" fontId="81" fillId="0" borderId="8" xfId="0" applyFont="1" applyBorder="1"/>
    <xf numFmtId="0" fontId="81" fillId="0" borderId="24" xfId="0" applyFont="1" applyBorder="1"/>
    <xf numFmtId="49" fontId="81" fillId="0" borderId="3" xfId="0" applyNumberFormat="1" applyFont="1" applyBorder="1" applyAlignment="1">
      <alignment horizontal="center"/>
    </xf>
    <xf numFmtId="0" fontId="81" fillId="0" borderId="38" xfId="0" applyFont="1" applyBorder="1"/>
    <xf numFmtId="0" fontId="81" fillId="0" borderId="7" xfId="0" applyFont="1" applyBorder="1"/>
    <xf numFmtId="0" fontId="81" fillId="0" borderId="39" xfId="0" applyFont="1" applyBorder="1"/>
    <xf numFmtId="0" fontId="81" fillId="0" borderId="40" xfId="0" applyFont="1" applyBorder="1" applyAlignment="1">
      <alignment horizontal="left"/>
    </xf>
    <xf numFmtId="0" fontId="81" fillId="0" borderId="7" xfId="0" applyFont="1" applyBorder="1" applyAlignment="1">
      <alignment horizontal="left"/>
    </xf>
    <xf numFmtId="0" fontId="81" fillId="0" borderId="40" xfId="0" applyFont="1" applyBorder="1"/>
    <xf numFmtId="0" fontId="81" fillId="0" borderId="5" xfId="0" applyFont="1" applyBorder="1"/>
    <xf numFmtId="0" fontId="83" fillId="0" borderId="0" xfId="0" applyFont="1" applyAlignment="1">
      <alignment horizontal="center"/>
    </xf>
    <xf numFmtId="0" fontId="85" fillId="0" borderId="32" xfId="0" applyFont="1" applyBorder="1"/>
    <xf numFmtId="0" fontId="0" fillId="0" borderId="0" xfId="0" applyAlignment="1">
      <alignment horizontal="center"/>
    </xf>
    <xf numFmtId="0" fontId="86" fillId="0" borderId="42" xfId="0" applyFont="1" applyBorder="1"/>
    <xf numFmtId="0" fontId="64" fillId="0" borderId="41" xfId="0" applyFont="1" applyBorder="1"/>
    <xf numFmtId="0" fontId="87" fillId="0" borderId="41" xfId="0" applyFont="1" applyBorder="1"/>
    <xf numFmtId="0" fontId="88" fillId="0" borderId="41" xfId="0" applyFont="1" applyBorder="1"/>
    <xf numFmtId="0" fontId="81" fillId="0" borderId="0" xfId="0" applyFont="1" applyAlignment="1">
      <alignment vertical="center" wrapText="1"/>
    </xf>
    <xf numFmtId="0" fontId="90" fillId="0" borderId="9" xfId="0" applyFont="1" applyBorder="1"/>
    <xf numFmtId="0" fontId="90" fillId="0" borderId="0" xfId="0" applyFont="1" applyAlignment="1">
      <alignment horizontal="center"/>
    </xf>
    <xf numFmtId="0" fontId="75" fillId="0" borderId="32" xfId="0" applyFont="1" applyBorder="1" applyAlignment="1">
      <alignment horizontal="center"/>
    </xf>
    <xf numFmtId="0" fontId="75" fillId="0" borderId="32" xfId="0" applyFont="1" applyBorder="1"/>
    <xf numFmtId="0" fontId="91" fillId="0" borderId="8" xfId="0" applyFont="1" applyBorder="1" applyAlignment="1">
      <alignment horizontal="center"/>
    </xf>
    <xf numFmtId="0" fontId="78" fillId="0" borderId="41" xfId="0" applyFont="1" applyBorder="1" applyAlignment="1">
      <alignment wrapText="1"/>
    </xf>
    <xf numFmtId="0" fontId="75" fillId="0" borderId="0" xfId="0" applyFont="1" applyAlignment="1">
      <alignment horizontal="center"/>
    </xf>
    <xf numFmtId="0" fontId="85" fillId="0" borderId="37" xfId="0" applyFont="1" applyBorder="1" applyAlignment="1">
      <alignment wrapText="1"/>
    </xf>
    <xf numFmtId="0" fontId="75" fillId="0" borderId="43" xfId="0" applyFont="1" applyBorder="1"/>
    <xf numFmtId="0" fontId="77" fillId="0" borderId="42" xfId="1" applyFont="1" applyBorder="1" applyAlignment="1" applyProtection="1">
      <alignment wrapText="1"/>
    </xf>
    <xf numFmtId="0" fontId="76" fillId="0" borderId="10" xfId="0" applyFont="1" applyBorder="1" applyAlignment="1">
      <alignment horizontal="center" vertical="center"/>
    </xf>
    <xf numFmtId="0" fontId="76" fillId="0" borderId="10" xfId="0" applyFont="1" applyBorder="1" applyAlignment="1">
      <alignment horizontal="center" vertical="center" wrapText="1"/>
    </xf>
    <xf numFmtId="0" fontId="76" fillId="0" borderId="0" xfId="0" applyFont="1" applyAlignment="1">
      <alignment horizontal="center"/>
    </xf>
    <xf numFmtId="0" fontId="91" fillId="0" borderId="43" xfId="0" applyFont="1" applyBorder="1" applyAlignment="1">
      <alignment horizontal="center"/>
    </xf>
    <xf numFmtId="0" fontId="75" fillId="0" borderId="43" xfId="0" applyFont="1" applyBorder="1" applyAlignment="1">
      <alignment horizontal="left" wrapText="1"/>
    </xf>
    <xf numFmtId="0" fontId="75" fillId="0" borderId="8" xfId="0" applyFont="1" applyBorder="1"/>
    <xf numFmtId="0" fontId="75" fillId="0" borderId="8" xfId="0" applyFont="1" applyBorder="1" applyAlignment="1">
      <alignment horizontal="left" wrapText="1"/>
    </xf>
    <xf numFmtId="0" fontId="75" fillId="0" borderId="8" xfId="0" applyFont="1" applyBorder="1" applyAlignment="1">
      <alignment vertical="top"/>
    </xf>
    <xf numFmtId="0" fontId="75" fillId="0" borderId="8" xfId="0" applyFont="1" applyBorder="1" applyAlignment="1">
      <alignment wrapText="1"/>
    </xf>
    <xf numFmtId="0" fontId="75" fillId="0" borderId="37" xfId="0" applyFont="1" applyBorder="1"/>
    <xf numFmtId="0" fontId="91" fillId="0" borderId="37" xfId="0" applyFont="1" applyBorder="1" applyAlignment="1">
      <alignment horizontal="center"/>
    </xf>
    <xf numFmtId="0" fontId="75" fillId="0" borderId="37" xfId="0" applyFont="1" applyBorder="1" applyAlignment="1">
      <alignment horizontal="left" wrapText="1"/>
    </xf>
    <xf numFmtId="0" fontId="75" fillId="0" borderId="43" xfId="0" applyFont="1" applyBorder="1" applyAlignment="1">
      <alignment wrapText="1"/>
    </xf>
    <xf numFmtId="0" fontId="75" fillId="0" borderId="37" xfId="0" applyFont="1" applyBorder="1" applyAlignment="1">
      <alignment wrapText="1"/>
    </xf>
    <xf numFmtId="0" fontId="91" fillId="0" borderId="44" xfId="0" applyFont="1" applyBorder="1" applyAlignment="1">
      <alignment horizontal="center"/>
    </xf>
    <xf numFmtId="0" fontId="76" fillId="5" borderId="10" xfId="0" applyFont="1" applyFill="1" applyBorder="1" applyAlignment="1">
      <alignment horizontal="center" vertical="center"/>
    </xf>
    <xf numFmtId="0" fontId="75" fillId="0" borderId="41" xfId="0" applyFont="1" applyBorder="1"/>
    <xf numFmtId="0" fontId="76" fillId="5" borderId="9" xfId="0" applyFont="1" applyFill="1" applyBorder="1" applyAlignment="1">
      <alignment horizontal="center" vertical="center"/>
    </xf>
    <xf numFmtId="0" fontId="75" fillId="0" borderId="10" xfId="0" applyFont="1" applyBorder="1"/>
    <xf numFmtId="0" fontId="76" fillId="0" borderId="41" xfId="0" applyFont="1" applyBorder="1"/>
    <xf numFmtId="0" fontId="76" fillId="0" borderId="0" xfId="0" applyFont="1" applyAlignment="1">
      <alignment horizontal="center" vertical="center"/>
    </xf>
    <xf numFmtId="0" fontId="76" fillId="0" borderId="0" xfId="0" applyFont="1" applyAlignment="1">
      <alignment horizontal="center" vertical="center" wrapText="1"/>
    </xf>
    <xf numFmtId="0" fontId="76" fillId="0" borderId="0" xfId="0" applyFont="1" applyAlignment="1">
      <alignment horizontal="center" wrapText="1"/>
    </xf>
    <xf numFmtId="0" fontId="75" fillId="0" borderId="41" xfId="0" applyFont="1" applyBorder="1" applyAlignment="1">
      <alignment wrapText="1"/>
    </xf>
    <xf numFmtId="0" fontId="91" fillId="0" borderId="0" xfId="0" applyFont="1" applyAlignment="1">
      <alignment horizontal="center"/>
    </xf>
    <xf numFmtId="0" fontId="91" fillId="0" borderId="13" xfId="0" applyFont="1" applyBorder="1" applyAlignment="1">
      <alignment horizontal="center"/>
    </xf>
    <xf numFmtId="0" fontId="91" fillId="0" borderId="10" xfId="0" applyFont="1" applyBorder="1" applyAlignment="1">
      <alignment horizontal="center"/>
    </xf>
    <xf numFmtId="0" fontId="75" fillId="0" borderId="0" xfId="0" applyFont="1" applyAlignment="1">
      <alignment wrapText="1"/>
    </xf>
    <xf numFmtId="0" fontId="91" fillId="0" borderId="32" xfId="0" applyFont="1" applyBorder="1" applyAlignment="1">
      <alignment horizontal="center"/>
    </xf>
    <xf numFmtId="0" fontId="93" fillId="0" borderId="41" xfId="0" applyFont="1" applyBorder="1"/>
    <xf numFmtId="0" fontId="75" fillId="0" borderId="9" xfId="0" applyFont="1" applyBorder="1"/>
    <xf numFmtId="0" fontId="78" fillId="0" borderId="41" xfId="0" applyFont="1" applyBorder="1" applyAlignment="1">
      <alignment vertical="center"/>
    </xf>
    <xf numFmtId="49" fontId="94" fillId="0" borderId="0" xfId="0" applyNumberFormat="1" applyFont="1"/>
    <xf numFmtId="49" fontId="75" fillId="0" borderId="0" xfId="0" applyNumberFormat="1" applyFont="1"/>
    <xf numFmtId="0" fontId="95" fillId="10" borderId="13" xfId="5" applyFont="1" applyBorder="1" applyAlignment="1">
      <alignment vertical="center" wrapText="1"/>
    </xf>
    <xf numFmtId="0" fontId="95" fillId="10" borderId="13" xfId="5" applyFont="1" applyBorder="1" applyAlignment="1">
      <alignment horizontal="center" vertical="center" wrapText="1"/>
    </xf>
    <xf numFmtId="0" fontId="95" fillId="10" borderId="10" xfId="5" applyFont="1" applyBorder="1" applyAlignment="1">
      <alignment horizontal="center" vertical="center"/>
    </xf>
    <xf numFmtId="0" fontId="95" fillId="10" borderId="10" xfId="5" applyFont="1" applyBorder="1" applyAlignment="1">
      <alignment horizontal="center" vertical="center" wrapText="1"/>
    </xf>
    <xf numFmtId="0" fontId="95" fillId="10" borderId="14" xfId="5" applyFont="1" applyBorder="1" applyAlignment="1">
      <alignment horizontal="center" vertical="center"/>
    </xf>
    <xf numFmtId="0" fontId="95" fillId="10" borderId="43" xfId="5" applyFont="1" applyBorder="1" applyAlignment="1">
      <alignment vertical="center" wrapText="1"/>
    </xf>
    <xf numFmtId="0" fontId="95" fillId="10" borderId="0" xfId="5" applyFont="1" applyAlignment="1">
      <alignment horizontal="center"/>
    </xf>
    <xf numFmtId="0" fontId="95" fillId="10" borderId="0" xfId="5" applyFont="1" applyAlignment="1" applyProtection="1">
      <alignment horizontal="center" wrapText="1"/>
    </xf>
    <xf numFmtId="0" fontId="95" fillId="10" borderId="14" xfId="5" applyFont="1" applyBorder="1" applyAlignment="1">
      <alignment horizontal="center" vertical="center" wrapText="1"/>
    </xf>
    <xf numFmtId="0" fontId="84" fillId="0" borderId="31" xfId="0" applyFont="1" applyBorder="1"/>
    <xf numFmtId="0" fontId="84" fillId="0" borderId="36" xfId="0" applyFont="1" applyBorder="1"/>
    <xf numFmtId="0" fontId="65" fillId="10" borderId="8" xfId="5" applyBorder="1" applyAlignment="1">
      <alignment vertical="center"/>
    </xf>
    <xf numFmtId="0" fontId="95" fillId="10" borderId="8" xfId="5" applyFont="1" applyBorder="1" applyAlignment="1">
      <alignment vertical="center"/>
    </xf>
    <xf numFmtId="0" fontId="96" fillId="5" borderId="10" xfId="0" applyFont="1" applyFill="1" applyBorder="1" applyAlignment="1">
      <alignment horizontal="center" vertical="center"/>
    </xf>
    <xf numFmtId="0" fontId="96" fillId="5" borderId="10" xfId="0" applyFont="1" applyFill="1" applyBorder="1" applyAlignment="1">
      <alignment horizontal="center" vertical="center" wrapText="1"/>
    </xf>
    <xf numFmtId="0" fontId="97" fillId="10" borderId="9" xfId="5" applyFont="1" applyBorder="1"/>
    <xf numFmtId="0" fontId="0" fillId="0" borderId="0" xfId="0" applyAlignment="1">
      <alignment horizontal="left" vertical="top"/>
    </xf>
    <xf numFmtId="0" fontId="78" fillId="0" borderId="0" xfId="0" applyFont="1" applyAlignment="1">
      <alignment horizontal="center" vertical="top" wrapText="1"/>
    </xf>
    <xf numFmtId="0" fontId="79" fillId="0" borderId="0" xfId="0" applyFont="1" applyAlignment="1">
      <alignment horizontal="left" vertical="center" wrapText="1"/>
    </xf>
    <xf numFmtId="0" fontId="79" fillId="0" borderId="0" xfId="0" applyFont="1" applyAlignment="1">
      <alignment horizontal="left" wrapText="1"/>
    </xf>
    <xf numFmtId="0" fontId="79" fillId="0" borderId="0" xfId="0" applyFont="1" applyAlignment="1">
      <alignment horizontal="left" vertical="top"/>
    </xf>
    <xf numFmtId="0" fontId="102" fillId="0" borderId="0" xfId="0" applyFont="1"/>
    <xf numFmtId="0" fontId="102" fillId="0" borderId="0" xfId="0" applyFont="1" applyAlignment="1">
      <alignment horizontal="left" vertical="center" wrapText="1"/>
    </xf>
    <xf numFmtId="0" fontId="103" fillId="0" borderId="51" xfId="0" applyFont="1" applyBorder="1" applyAlignment="1">
      <alignment horizontal="left" vertical="top" wrapText="1"/>
    </xf>
    <xf numFmtId="0" fontId="102" fillId="0" borderId="0" xfId="0" applyFont="1" applyAlignment="1">
      <alignment horizontal="left" wrapText="1"/>
    </xf>
    <xf numFmtId="0" fontId="102" fillId="0" borderId="51" xfId="0" applyFont="1" applyBorder="1" applyAlignment="1">
      <alignment horizontal="left" wrapText="1"/>
    </xf>
    <xf numFmtId="0" fontId="102" fillId="0" borderId="0" xfId="0" applyFont="1" applyAlignment="1">
      <alignment horizontal="left" vertical="top" wrapText="1"/>
    </xf>
    <xf numFmtId="0" fontId="3" fillId="0" borderId="0" xfId="6"/>
    <xf numFmtId="0" fontId="3" fillId="0" borderId="9" xfId="6" applyBorder="1"/>
    <xf numFmtId="0" fontId="3" fillId="0" borderId="8" xfId="6" applyBorder="1" applyAlignment="1">
      <alignment horizontal="center"/>
    </xf>
    <xf numFmtId="0" fontId="3" fillId="0" borderId="8" xfId="6" applyBorder="1"/>
    <xf numFmtId="0" fontId="3" fillId="0" borderId="44" xfId="6" applyBorder="1"/>
    <xf numFmtId="0" fontId="3" fillId="0" borderId="8" xfId="6" applyBorder="1" applyAlignment="1">
      <alignment horizontal="center" vertical="top" wrapText="1"/>
    </xf>
    <xf numFmtId="0" fontId="3" fillId="0" borderId="8" xfId="6" applyBorder="1" applyAlignment="1">
      <alignment horizontal="center" vertical="top"/>
    </xf>
    <xf numFmtId="0" fontId="3" fillId="0" borderId="10" xfId="6" applyBorder="1" applyAlignment="1">
      <alignment horizontal="left"/>
    </xf>
    <xf numFmtId="0" fontId="3" fillId="0" borderId="9" xfId="6" applyBorder="1" applyAlignment="1">
      <alignment horizontal="center"/>
    </xf>
    <xf numFmtId="0" fontId="3" fillId="0" borderId="0" xfId="6" applyAlignment="1">
      <alignment horizontal="center"/>
    </xf>
    <xf numFmtId="0" fontId="3" fillId="0" borderId="0" xfId="6" applyAlignment="1">
      <alignment horizontal="left"/>
    </xf>
    <xf numFmtId="0" fontId="3" fillId="0" borderId="10" xfId="6" applyBorder="1" applyAlignment="1">
      <alignment horizontal="center"/>
    </xf>
    <xf numFmtId="0" fontId="3" fillId="0" borderId="0" xfId="6" applyAlignment="1">
      <alignment vertical="center"/>
    </xf>
    <xf numFmtId="0" fontId="107" fillId="0" borderId="0" xfId="6" applyFont="1" applyAlignment="1">
      <alignment vertical="top"/>
    </xf>
    <xf numFmtId="0" fontId="3" fillId="0" borderId="0" xfId="6" applyAlignment="1">
      <alignment vertical="center" wrapText="1"/>
    </xf>
    <xf numFmtId="0" fontId="3" fillId="0" borderId="0" xfId="6" applyAlignment="1">
      <alignment horizontal="center" vertical="center"/>
    </xf>
    <xf numFmtId="0" fontId="109" fillId="0" borderId="0" xfId="0" applyFont="1" applyAlignment="1">
      <alignment vertical="center"/>
    </xf>
    <xf numFmtId="0" fontId="110" fillId="0" borderId="0" xfId="0" applyFont="1" applyAlignment="1">
      <alignment vertical="center"/>
    </xf>
    <xf numFmtId="0" fontId="111" fillId="0" borderId="73" xfId="0" applyFont="1" applyBorder="1" applyAlignment="1">
      <alignment vertical="center" wrapText="1"/>
    </xf>
    <xf numFmtId="0" fontId="112" fillId="0" borderId="74" xfId="0" applyFont="1" applyBorder="1" applyAlignment="1">
      <alignment vertical="center" wrapText="1"/>
    </xf>
    <xf numFmtId="0" fontId="113" fillId="0" borderId="0" xfId="0" applyFont="1" applyAlignment="1">
      <alignment vertical="center"/>
    </xf>
    <xf numFmtId="0" fontId="112" fillId="0" borderId="0" xfId="0" applyFont="1" applyAlignment="1">
      <alignment vertical="center" wrapText="1"/>
    </xf>
    <xf numFmtId="0" fontId="5" fillId="0" borderId="0" xfId="1" quotePrefix="1" applyAlignment="1" applyProtection="1"/>
    <xf numFmtId="0" fontId="5" fillId="0" borderId="0" xfId="1" quotePrefix="1" applyAlignment="1" applyProtection="1">
      <alignment wrapText="1"/>
    </xf>
    <xf numFmtId="0" fontId="26" fillId="0" borderId="0" xfId="0" applyFont="1" applyAlignment="1">
      <alignment horizontal="left"/>
    </xf>
    <xf numFmtId="0" fontId="8" fillId="0" borderId="10" xfId="0" applyFont="1" applyBorder="1"/>
    <xf numFmtId="0" fontId="8" fillId="0" borderId="9" xfId="0" applyFont="1" applyBorder="1"/>
    <xf numFmtId="0" fontId="4" fillId="0" borderId="0" xfId="0" applyFont="1" applyAlignment="1">
      <alignment vertical="top" wrapText="1"/>
    </xf>
    <xf numFmtId="0" fontId="109" fillId="0" borderId="0" xfId="0" applyFont="1" applyAlignment="1">
      <alignment vertical="center" wrapText="1"/>
    </xf>
    <xf numFmtId="0" fontId="118" fillId="11" borderId="0" xfId="0" applyFont="1" applyFill="1"/>
    <xf numFmtId="0" fontId="5" fillId="4" borderId="18" xfId="1" applyFill="1" applyBorder="1" applyAlignment="1" applyProtection="1">
      <alignment horizontal="left" vertical="center"/>
    </xf>
    <xf numFmtId="0" fontId="2" fillId="0" borderId="0" xfId="7"/>
    <xf numFmtId="0" fontId="2" fillId="0" borderId="2" xfId="7" applyBorder="1"/>
    <xf numFmtId="0" fontId="2" fillId="0" borderId="15" xfId="7" applyBorder="1"/>
    <xf numFmtId="0" fontId="2" fillId="0" borderId="26" xfId="7" applyBorder="1"/>
    <xf numFmtId="0" fontId="2" fillId="0" borderId="43" xfId="7" applyBorder="1"/>
    <xf numFmtId="0" fontId="2" fillId="0" borderId="81" xfId="7" applyBorder="1"/>
    <xf numFmtId="0" fontId="2" fillId="0" borderId="25" xfId="7" applyBorder="1"/>
    <xf numFmtId="0" fontId="2" fillId="0" borderId="8" xfId="7" applyBorder="1"/>
    <xf numFmtId="0" fontId="2" fillId="0" borderId="28" xfId="7" applyBorder="1"/>
    <xf numFmtId="0" fontId="2" fillId="0" borderId="3" xfId="7" applyBorder="1"/>
    <xf numFmtId="0" fontId="2" fillId="0" borderId="7" xfId="7" applyBorder="1"/>
    <xf numFmtId="0" fontId="2" fillId="0" borderId="5" xfId="7" applyBorder="1"/>
    <xf numFmtId="0" fontId="2" fillId="0" borderId="82" xfId="7" applyBorder="1"/>
    <xf numFmtId="0" fontId="2" fillId="0" borderId="83" xfId="7" applyBorder="1" applyAlignment="1">
      <alignment wrapText="1"/>
    </xf>
    <xf numFmtId="0" fontId="2" fillId="0" borderId="84" xfId="7" applyBorder="1"/>
    <xf numFmtId="0" fontId="2" fillId="0" borderId="23" xfId="7" applyBorder="1" applyAlignment="1">
      <alignment wrapText="1"/>
    </xf>
    <xf numFmtId="0" fontId="121" fillId="0" borderId="23" xfId="7" applyFont="1" applyBorder="1" applyAlignment="1">
      <alignment wrapText="1"/>
    </xf>
    <xf numFmtId="0" fontId="2" fillId="0" borderId="23" xfId="7" applyBorder="1"/>
    <xf numFmtId="0" fontId="117" fillId="0" borderId="16" xfId="7" applyFont="1" applyBorder="1"/>
    <xf numFmtId="0" fontId="117" fillId="0" borderId="2" xfId="7" applyFont="1" applyBorder="1"/>
    <xf numFmtId="0" fontId="2" fillId="0" borderId="83" xfId="7" applyBorder="1"/>
    <xf numFmtId="0" fontId="117" fillId="0" borderId="15" xfId="7" applyFont="1" applyBorder="1"/>
    <xf numFmtId="0" fontId="2" fillId="5" borderId="43" xfId="7" applyFill="1" applyBorder="1"/>
    <xf numFmtId="0" fontId="2" fillId="5" borderId="81" xfId="7" applyFill="1" applyBorder="1"/>
    <xf numFmtId="0" fontId="2" fillId="5" borderId="8" xfId="7" applyFill="1" applyBorder="1"/>
    <xf numFmtId="0" fontId="2" fillId="5" borderId="28" xfId="7" applyFill="1" applyBorder="1"/>
    <xf numFmtId="0" fontId="2" fillId="0" borderId="78" xfId="7" applyBorder="1"/>
    <xf numFmtId="0" fontId="2" fillId="0" borderId="79" xfId="7" applyBorder="1"/>
    <xf numFmtId="0" fontId="2" fillId="0" borderId="80" xfId="7" applyBorder="1"/>
    <xf numFmtId="0" fontId="2" fillId="0" borderId="20" xfId="7" applyBorder="1"/>
    <xf numFmtId="0" fontId="2" fillId="0" borderId="18" xfId="7" applyBorder="1"/>
    <xf numFmtId="0" fontId="2" fillId="0" borderId="6" xfId="7" applyBorder="1"/>
    <xf numFmtId="0" fontId="2" fillId="0" borderId="2" xfId="7" applyBorder="1" applyAlignment="1">
      <alignment vertical="top"/>
    </xf>
    <xf numFmtId="0" fontId="2" fillId="0" borderId="85" xfId="7" applyBorder="1" applyAlignment="1">
      <alignment wrapText="1"/>
    </xf>
    <xf numFmtId="0" fontId="2" fillId="0" borderId="84" xfId="7" applyBorder="1" applyAlignment="1">
      <alignment wrapText="1"/>
    </xf>
    <xf numFmtId="0" fontId="2" fillId="0" borderId="85" xfId="7" applyBorder="1" applyAlignment="1">
      <alignment horizontal="left" wrapText="1"/>
    </xf>
    <xf numFmtId="0" fontId="2" fillId="0" borderId="84" xfId="7" applyBorder="1" applyAlignment="1">
      <alignment horizontal="left" wrapText="1"/>
    </xf>
    <xf numFmtId="0" fontId="2" fillId="0" borderId="82" xfId="7" applyBorder="1" applyAlignment="1">
      <alignment horizontal="left" wrapText="1"/>
    </xf>
    <xf numFmtId="0" fontId="2" fillId="0" borderId="85" xfId="7" applyBorder="1" applyAlignment="1">
      <alignment horizontal="left" vertical="top" wrapText="1"/>
    </xf>
    <xf numFmtId="0" fontId="2" fillId="0" borderId="84" xfId="7" applyBorder="1" applyAlignment="1">
      <alignment horizontal="left" vertical="top" wrapText="1"/>
    </xf>
    <xf numFmtId="0" fontId="2" fillId="0" borderId="82" xfId="7" applyBorder="1" applyAlignment="1">
      <alignment horizontal="left" vertical="top" wrapText="1"/>
    </xf>
    <xf numFmtId="0" fontId="2" fillId="0" borderId="90" xfId="7" applyBorder="1"/>
    <xf numFmtId="0" fontId="2" fillId="0" borderId="29" xfId="7" applyBorder="1"/>
    <xf numFmtId="0" fontId="2" fillId="0" borderId="91" xfId="7" applyBorder="1"/>
    <xf numFmtId="0" fontId="2" fillId="0" borderId="1" xfId="7" applyBorder="1"/>
    <xf numFmtId="0" fontId="2" fillId="0" borderId="4" xfId="7" applyBorder="1"/>
    <xf numFmtId="0" fontId="2" fillId="0" borderId="16" xfId="7" applyBorder="1"/>
    <xf numFmtId="0" fontId="75" fillId="0" borderId="0" xfId="0" applyFont="1" applyAlignment="1">
      <alignment horizontal="left" vertical="top"/>
    </xf>
    <xf numFmtId="0" fontId="116" fillId="16" borderId="12" xfId="7" applyFont="1" applyFill="1" applyBorder="1" applyAlignment="1">
      <alignment horizontal="center" vertical="center" wrapText="1"/>
    </xf>
    <xf numFmtId="0" fontId="116" fillId="16" borderId="19" xfId="7" applyFont="1" applyFill="1" applyBorder="1" applyAlignment="1">
      <alignment horizontal="center" vertical="center" wrapText="1"/>
    </xf>
    <xf numFmtId="0" fontId="116" fillId="16" borderId="12" xfId="7" applyFont="1" applyFill="1" applyBorder="1"/>
    <xf numFmtId="0" fontId="116" fillId="16" borderId="11" xfId="7" applyFont="1" applyFill="1" applyBorder="1"/>
    <xf numFmtId="0" fontId="65" fillId="16" borderId="17" xfId="7" applyFont="1" applyFill="1" applyBorder="1"/>
    <xf numFmtId="0" fontId="116" fillId="16" borderId="1" xfId="7" applyFont="1" applyFill="1" applyBorder="1" applyAlignment="1">
      <alignment horizontal="center"/>
    </xf>
    <xf numFmtId="0" fontId="116" fillId="16" borderId="86" xfId="7" applyFont="1" applyFill="1" applyBorder="1" applyAlignment="1">
      <alignment wrapText="1"/>
    </xf>
    <xf numFmtId="0" fontId="116" fillId="16" borderId="85" xfId="7" applyFont="1" applyFill="1" applyBorder="1"/>
    <xf numFmtId="0" fontId="116" fillId="16" borderId="23" xfId="7" applyFont="1" applyFill="1" applyBorder="1" applyAlignment="1">
      <alignment wrapText="1"/>
    </xf>
    <xf numFmtId="0" fontId="65" fillId="16" borderId="84" xfId="7" applyFont="1" applyFill="1" applyBorder="1"/>
    <xf numFmtId="0" fontId="116" fillId="16" borderId="3" xfId="7" applyFont="1" applyFill="1" applyBorder="1"/>
    <xf numFmtId="0" fontId="65" fillId="16" borderId="6" xfId="7" applyFont="1" applyFill="1" applyBorder="1"/>
    <xf numFmtId="0" fontId="116" fillId="16" borderId="12" xfId="7" applyFont="1" applyFill="1" applyBorder="1" applyAlignment="1">
      <alignment horizontal="center"/>
    </xf>
    <xf numFmtId="0" fontId="65" fillId="16" borderId="12" xfId="7" applyFont="1" applyFill="1" applyBorder="1" applyAlignment="1">
      <alignment horizontal="center"/>
    </xf>
    <xf numFmtId="0" fontId="1" fillId="0" borderId="2" xfId="7" applyFont="1" applyBorder="1"/>
    <xf numFmtId="0" fontId="1" fillId="0" borderId="15" xfId="7" applyFont="1" applyBorder="1"/>
    <xf numFmtId="0" fontId="65" fillId="16" borderId="86" xfId="7" applyFont="1" applyFill="1" applyBorder="1" applyAlignment="1">
      <alignment wrapText="1"/>
    </xf>
    <xf numFmtId="0" fontId="65" fillId="16" borderId="85" xfId="7" applyFont="1" applyFill="1" applyBorder="1"/>
    <xf numFmtId="0" fontId="1" fillId="0" borderId="23" xfId="7" applyFont="1" applyBorder="1" applyAlignment="1">
      <alignment wrapText="1"/>
    </xf>
    <xf numFmtId="0" fontId="1" fillId="0" borderId="84" xfId="7" applyFont="1" applyBorder="1"/>
    <xf numFmtId="0" fontId="1" fillId="0" borderId="23" xfId="7" applyFont="1" applyBorder="1"/>
    <xf numFmtId="0" fontId="65" fillId="16" borderId="23" xfId="7" applyFont="1" applyFill="1" applyBorder="1" applyAlignment="1">
      <alignment wrapText="1"/>
    </xf>
    <xf numFmtId="0" fontId="1" fillId="0" borderId="23" xfId="7" applyFont="1" applyBorder="1" applyAlignment="1">
      <alignment horizontal="left"/>
    </xf>
    <xf numFmtId="0" fontId="1" fillId="0" borderId="83" xfId="7" applyFont="1" applyBorder="1"/>
    <xf numFmtId="0" fontId="1" fillId="0" borderId="82" xfId="7" applyFont="1" applyBorder="1"/>
    <xf numFmtId="0" fontId="65" fillId="16" borderId="12" xfId="7" applyFont="1" applyFill="1" applyBorder="1"/>
    <xf numFmtId="0" fontId="1" fillId="0" borderId="3" xfId="7" applyFont="1" applyBorder="1"/>
    <xf numFmtId="0" fontId="1" fillId="0" borderId="5" xfId="7" applyFont="1" applyBorder="1"/>
    <xf numFmtId="0" fontId="116" fillId="16" borderId="1" xfId="7" applyFont="1" applyFill="1" applyBorder="1" applyAlignment="1">
      <alignment horizontal="center" vertical="center" wrapText="1"/>
    </xf>
    <xf numFmtId="0" fontId="116" fillId="16" borderId="20" xfId="7" applyFont="1" applyFill="1" applyBorder="1" applyAlignment="1">
      <alignment horizontal="center" vertical="center" wrapText="1"/>
    </xf>
    <xf numFmtId="0" fontId="116" fillId="16" borderId="19" xfId="7" applyFont="1" applyFill="1" applyBorder="1"/>
    <xf numFmtId="0" fontId="65" fillId="16" borderId="5" xfId="7" applyFont="1" applyFill="1" applyBorder="1"/>
    <xf numFmtId="0" fontId="116" fillId="16" borderId="1" xfId="7" applyFont="1" applyFill="1" applyBorder="1" applyAlignment="1">
      <alignment wrapText="1"/>
    </xf>
    <xf numFmtId="0" fontId="116" fillId="16" borderId="20" xfId="7" applyFont="1" applyFill="1" applyBorder="1"/>
    <xf numFmtId="0" fontId="120" fillId="16" borderId="5" xfId="8" applyFont="1" applyFill="1" applyBorder="1" applyAlignment="1">
      <alignment vertical="center"/>
    </xf>
    <xf numFmtId="0" fontId="116" fillId="16" borderId="19" xfId="7" applyFont="1" applyFill="1" applyBorder="1" applyAlignment="1">
      <alignment horizontal="center" wrapText="1"/>
    </xf>
    <xf numFmtId="0" fontId="116" fillId="16" borderId="2" xfId="7" applyFont="1" applyFill="1" applyBorder="1" applyAlignment="1">
      <alignment horizontal="center" vertical="center" wrapText="1"/>
    </xf>
    <xf numFmtId="0" fontId="116" fillId="16" borderId="18" xfId="7" applyFont="1" applyFill="1" applyBorder="1" applyAlignment="1">
      <alignment vertical="center"/>
    </xf>
    <xf numFmtId="0" fontId="13" fillId="0" borderId="0" xfId="0" applyFont="1" applyAlignment="1">
      <alignment horizontal="left" vertical="top"/>
    </xf>
    <xf numFmtId="0" fontId="13" fillId="0" borderId="0" xfId="0" applyFont="1" applyAlignment="1">
      <alignment horizontal="left" wrapText="1"/>
    </xf>
    <xf numFmtId="0" fontId="13" fillId="0" borderId="0" xfId="0" applyFont="1" applyAlignment="1">
      <alignment horizontal="left" vertical="center" wrapText="1"/>
    </xf>
    <xf numFmtId="0" fontId="81" fillId="0" borderId="0" xfId="0" applyFont="1" applyAlignment="1">
      <alignment horizontal="left" wrapText="1"/>
    </xf>
    <xf numFmtId="0" fontId="80" fillId="14" borderId="51" xfId="0" applyFont="1" applyFill="1" applyBorder="1" applyAlignment="1">
      <alignment horizontal="left" vertical="top" wrapText="1"/>
    </xf>
    <xf numFmtId="0" fontId="81" fillId="14" borderId="51" xfId="0" applyFont="1" applyFill="1" applyBorder="1" applyAlignment="1">
      <alignment horizontal="left" vertical="top" wrapText="1"/>
    </xf>
    <xf numFmtId="0" fontId="81" fillId="0" borderId="0" xfId="0" applyFont="1" applyAlignment="1">
      <alignment horizontal="left" vertical="center" wrapText="1"/>
    </xf>
    <xf numFmtId="0" fontId="81" fillId="0" borderId="51" xfId="0" applyFont="1" applyBorder="1" applyAlignment="1">
      <alignment horizontal="left" wrapText="1"/>
    </xf>
    <xf numFmtId="0" fontId="81" fillId="0" borderId="0" xfId="0" applyFont="1" applyAlignment="1">
      <alignment horizontal="left" vertical="top"/>
    </xf>
    <xf numFmtId="0" fontId="124" fillId="0" borderId="0" xfId="0" applyFont="1"/>
    <xf numFmtId="0" fontId="7" fillId="0" borderId="0" xfId="0" applyFont="1" applyAlignment="1">
      <alignment vertical="center"/>
    </xf>
    <xf numFmtId="0" fontId="83" fillId="16" borderId="0" xfId="0" applyFont="1" applyFill="1"/>
    <xf numFmtId="0" fontId="0" fillId="16" borderId="0" xfId="0" applyFill="1"/>
    <xf numFmtId="0" fontId="108" fillId="16" borderId="0" xfId="0" applyFont="1" applyFill="1"/>
    <xf numFmtId="0" fontId="4" fillId="0" borderId="0" xfId="1" applyFont="1" applyAlignment="1" applyProtection="1"/>
    <xf numFmtId="0" fontId="128" fillId="16" borderId="0" xfId="0" applyFont="1" applyFill="1"/>
    <xf numFmtId="0" fontId="125" fillId="16" borderId="0" xfId="0" applyFont="1" applyFill="1" applyAlignment="1">
      <alignment horizontal="left" vertical="top" wrapText="1"/>
    </xf>
    <xf numFmtId="0" fontId="10" fillId="2" borderId="0" xfId="0" applyFont="1" applyFill="1" applyAlignment="1">
      <alignment horizontal="right" vertical="center"/>
    </xf>
    <xf numFmtId="0" fontId="12" fillId="2" borderId="0" xfId="0" applyFont="1" applyFill="1" applyAlignment="1">
      <alignment horizontal="center" vertical="center"/>
    </xf>
    <xf numFmtId="0" fontId="22" fillId="0" borderId="0" xfId="1" applyFont="1" applyFill="1" applyBorder="1" applyAlignment="1" applyProtection="1">
      <alignment vertical="center"/>
    </xf>
    <xf numFmtId="0" fontId="20" fillId="2" borderId="0" xfId="0" applyFont="1" applyFill="1" applyAlignment="1">
      <alignment horizontal="left" vertical="center"/>
    </xf>
    <xf numFmtId="0" fontId="16" fillId="2" borderId="0" xfId="0" applyFont="1" applyFill="1" applyAlignment="1">
      <alignment horizontal="left" vertical="center"/>
    </xf>
    <xf numFmtId="0" fontId="6" fillId="2" borderId="1" xfId="0" applyFont="1" applyFill="1" applyBorder="1" applyAlignment="1">
      <alignment horizontal="center" vertical="center"/>
    </xf>
    <xf numFmtId="0" fontId="6" fillId="2" borderId="4" xfId="0" applyFont="1" applyFill="1" applyBorder="1" applyAlignment="1">
      <alignment horizontal="center" vertical="center"/>
    </xf>
    <xf numFmtId="0" fontId="6" fillId="2" borderId="16" xfId="0" applyFont="1" applyFill="1" applyBorder="1" applyAlignment="1">
      <alignment horizontal="center" vertical="center"/>
    </xf>
    <xf numFmtId="0" fontId="6" fillId="2" borderId="3" xfId="0" applyFont="1" applyFill="1" applyBorder="1" applyAlignment="1">
      <alignment horizontal="center" vertical="center"/>
    </xf>
    <xf numFmtId="0" fontId="6" fillId="2" borderId="7" xfId="0" applyFont="1" applyFill="1" applyBorder="1" applyAlignment="1">
      <alignment horizontal="center" vertical="center"/>
    </xf>
    <xf numFmtId="0" fontId="6" fillId="2" borderId="5" xfId="0" applyFont="1" applyFill="1" applyBorder="1" applyAlignment="1">
      <alignment horizontal="center" vertical="center"/>
    </xf>
    <xf numFmtId="0" fontId="12" fillId="2" borderId="8" xfId="0" applyFont="1" applyFill="1" applyBorder="1" applyAlignment="1">
      <alignment vertical="center"/>
    </xf>
    <xf numFmtId="0" fontId="18" fillId="2" borderId="0" xfId="0" applyFont="1" applyFill="1" applyAlignment="1">
      <alignment horizontal="left" vertical="center"/>
    </xf>
    <xf numFmtId="0" fontId="0" fillId="2" borderId="0" xfId="0" applyFill="1" applyAlignment="1">
      <alignment horizontal="center" vertical="center"/>
    </xf>
    <xf numFmtId="0" fontId="26" fillId="2" borderId="0" xfId="0" applyFont="1" applyFill="1" applyAlignment="1">
      <alignment horizontal="center" vertical="center"/>
    </xf>
    <xf numFmtId="0" fontId="27" fillId="2" borderId="1" xfId="0" applyFont="1" applyFill="1" applyBorder="1" applyAlignment="1">
      <alignment horizontal="center" vertical="center"/>
    </xf>
    <xf numFmtId="0" fontId="27" fillId="2" borderId="4" xfId="0" applyFont="1" applyFill="1" applyBorder="1" applyAlignment="1">
      <alignment horizontal="center" vertical="center"/>
    </xf>
    <xf numFmtId="0" fontId="27" fillId="2" borderId="16" xfId="0" applyFont="1" applyFill="1" applyBorder="1" applyAlignment="1">
      <alignment horizontal="center" vertical="center"/>
    </xf>
    <xf numFmtId="0" fontId="27" fillId="2" borderId="3" xfId="0" applyFont="1" applyFill="1" applyBorder="1" applyAlignment="1">
      <alignment horizontal="center" vertical="center"/>
    </xf>
    <xf numFmtId="0" fontId="27" fillId="2" borderId="7" xfId="0" applyFont="1" applyFill="1" applyBorder="1" applyAlignment="1">
      <alignment horizontal="center" vertical="center"/>
    </xf>
    <xf numFmtId="0" fontId="27" fillId="2" borderId="5" xfId="0" applyFont="1" applyFill="1" applyBorder="1" applyAlignment="1">
      <alignment horizontal="center" vertical="center"/>
    </xf>
    <xf numFmtId="0" fontId="26" fillId="2" borderId="15" xfId="0" applyFont="1" applyFill="1" applyBorder="1" applyAlignment="1">
      <alignment horizontal="center" vertical="center"/>
    </xf>
    <xf numFmtId="0" fontId="21" fillId="2" borderId="0" xfId="0" applyFont="1" applyFill="1" applyAlignment="1">
      <alignment vertical="center"/>
    </xf>
    <xf numFmtId="0" fontId="0" fillId="0" borderId="0" xfId="0" applyAlignment="1">
      <alignment vertical="center"/>
    </xf>
    <xf numFmtId="0" fontId="12" fillId="2" borderId="13" xfId="0" applyFont="1" applyFill="1" applyBorder="1" applyAlignment="1">
      <alignment vertical="center"/>
    </xf>
    <xf numFmtId="0" fontId="12" fillId="2" borderId="10" xfId="0" applyFont="1" applyFill="1" applyBorder="1" applyAlignment="1">
      <alignment vertical="center"/>
    </xf>
    <xf numFmtId="0" fontId="12" fillId="2" borderId="14" xfId="0" applyFont="1" applyFill="1" applyBorder="1" applyAlignment="1">
      <alignment vertical="center"/>
    </xf>
    <xf numFmtId="0" fontId="12" fillId="2" borderId="0" xfId="0" applyFont="1" applyFill="1" applyAlignment="1">
      <alignment horizontal="right" vertical="center"/>
    </xf>
    <xf numFmtId="0" fontId="32" fillId="2" borderId="0" xfId="0" applyFont="1" applyFill="1" applyAlignment="1" applyProtection="1">
      <alignment vertical="center"/>
      <protection locked="0"/>
    </xf>
    <xf numFmtId="0" fontId="29" fillId="2" borderId="4" xfId="0" applyFont="1" applyFill="1" applyBorder="1" applyAlignment="1" applyProtection="1">
      <alignment horizontal="center" vertical="center"/>
      <protection locked="0"/>
    </xf>
    <xf numFmtId="0" fontId="25" fillId="2" borderId="1" xfId="0" applyFont="1" applyFill="1" applyBorder="1" applyAlignment="1">
      <alignment horizontal="center" vertical="center"/>
    </xf>
    <xf numFmtId="0" fontId="25" fillId="2" borderId="4" xfId="0" applyFont="1" applyFill="1" applyBorder="1" applyAlignment="1">
      <alignment horizontal="center" vertical="center"/>
    </xf>
    <xf numFmtId="0" fontId="25" fillId="2" borderId="16" xfId="0" applyFont="1" applyFill="1" applyBorder="1" applyAlignment="1">
      <alignment horizontal="center" vertical="center"/>
    </xf>
    <xf numFmtId="0" fontId="25" fillId="2" borderId="3" xfId="0" applyFont="1" applyFill="1" applyBorder="1" applyAlignment="1">
      <alignment horizontal="center" vertical="center"/>
    </xf>
    <xf numFmtId="0" fontId="25" fillId="2" borderId="7" xfId="0" applyFont="1" applyFill="1" applyBorder="1" applyAlignment="1">
      <alignment horizontal="center" vertical="center"/>
    </xf>
    <xf numFmtId="0" fontId="25" fillId="2" borderId="5" xfId="0" applyFont="1" applyFill="1" applyBorder="1" applyAlignment="1">
      <alignment horizontal="center" vertical="center"/>
    </xf>
    <xf numFmtId="0" fontId="23" fillId="2" borderId="1" xfId="0" applyFont="1" applyFill="1" applyBorder="1" applyAlignment="1">
      <alignment horizontal="center" vertical="center"/>
    </xf>
    <xf numFmtId="0" fontId="23" fillId="2" borderId="4" xfId="0" applyFont="1" applyFill="1" applyBorder="1" applyAlignment="1">
      <alignment horizontal="center" vertical="center"/>
    </xf>
    <xf numFmtId="0" fontId="23" fillId="2" borderId="16" xfId="0" applyFont="1" applyFill="1" applyBorder="1" applyAlignment="1">
      <alignment horizontal="center" vertical="center"/>
    </xf>
    <xf numFmtId="0" fontId="23" fillId="2" borderId="3" xfId="0" applyFont="1" applyFill="1" applyBorder="1" applyAlignment="1">
      <alignment horizontal="center" vertical="center"/>
    </xf>
    <xf numFmtId="0" fontId="23" fillId="2" borderId="7" xfId="0" applyFont="1" applyFill="1" applyBorder="1" applyAlignment="1">
      <alignment horizontal="center" vertical="center"/>
    </xf>
    <xf numFmtId="0" fontId="23" fillId="2" borderId="5" xfId="0" applyFont="1" applyFill="1" applyBorder="1" applyAlignment="1">
      <alignment horizontal="center" vertical="center"/>
    </xf>
    <xf numFmtId="0" fontId="11" fillId="3" borderId="8" xfId="0" applyFont="1" applyFill="1" applyBorder="1" applyAlignment="1">
      <alignment horizontal="center" vertical="center"/>
    </xf>
    <xf numFmtId="0" fontId="11" fillId="3" borderId="8" xfId="0" applyFont="1" applyFill="1" applyBorder="1" applyAlignment="1">
      <alignment horizontal="center" vertical="center" wrapText="1"/>
    </xf>
    <xf numFmtId="0" fontId="23" fillId="2" borderId="0" xfId="0" applyFont="1" applyFill="1" applyAlignment="1">
      <alignment horizontal="center" vertical="center" wrapText="1"/>
    </xf>
    <xf numFmtId="0" fontId="24" fillId="2" borderId="1" xfId="0" applyFont="1" applyFill="1" applyBorder="1" applyAlignment="1">
      <alignment horizontal="center" vertical="center"/>
    </xf>
    <xf numFmtId="0" fontId="24" fillId="2" borderId="4" xfId="0" applyFont="1" applyFill="1" applyBorder="1" applyAlignment="1">
      <alignment horizontal="center" vertical="center"/>
    </xf>
    <xf numFmtId="0" fontId="24" fillId="2" borderId="16" xfId="0" applyFont="1" applyFill="1" applyBorder="1" applyAlignment="1">
      <alignment horizontal="center" vertical="center"/>
    </xf>
    <xf numFmtId="0" fontId="24" fillId="2" borderId="3" xfId="0" applyFont="1" applyFill="1" applyBorder="1" applyAlignment="1">
      <alignment horizontal="center" vertical="center"/>
    </xf>
    <xf numFmtId="0" fontId="24" fillId="2" borderId="7" xfId="0" applyFont="1" applyFill="1" applyBorder="1" applyAlignment="1">
      <alignment horizontal="center" vertical="center"/>
    </xf>
    <xf numFmtId="0" fontId="24" fillId="2" borderId="5" xfId="0" applyFont="1" applyFill="1" applyBorder="1" applyAlignment="1">
      <alignment horizontal="center" vertical="center"/>
    </xf>
    <xf numFmtId="0" fontId="10" fillId="3" borderId="8" xfId="0" applyFont="1" applyFill="1" applyBorder="1" applyAlignment="1">
      <alignment vertical="center"/>
    </xf>
    <xf numFmtId="0" fontId="69" fillId="11" borderId="0" xfId="0" applyFont="1" applyFill="1" applyAlignment="1">
      <alignment horizontal="left" vertical="top" wrapText="1"/>
    </xf>
    <xf numFmtId="0" fontId="70" fillId="11" borderId="0" xfId="0" applyFont="1" applyFill="1" applyAlignment="1">
      <alignment horizontal="left" vertical="top" wrapText="1"/>
    </xf>
    <xf numFmtId="0" fontId="71" fillId="11" borderId="0" xfId="0" applyFont="1" applyFill="1" applyAlignment="1">
      <alignment horizontal="center" wrapText="1"/>
    </xf>
    <xf numFmtId="0" fontId="74" fillId="16" borderId="22" xfId="0" applyFont="1" applyFill="1" applyBorder="1" applyAlignment="1">
      <alignment horizontal="left"/>
    </xf>
    <xf numFmtId="0" fontId="74" fillId="16" borderId="9" xfId="0" applyFont="1" applyFill="1" applyBorder="1" applyAlignment="1">
      <alignment horizontal="left"/>
    </xf>
    <xf numFmtId="0" fontId="74" fillId="16" borderId="0" xfId="0" applyFont="1" applyFill="1" applyAlignment="1">
      <alignment horizontal="left"/>
    </xf>
    <xf numFmtId="0" fontId="79" fillId="0" borderId="10" xfId="0" applyFont="1" applyBorder="1" applyAlignment="1">
      <alignment horizontal="center"/>
    </xf>
    <xf numFmtId="0" fontId="78" fillId="0" borderId="10" xfId="0" applyFont="1" applyBorder="1" applyAlignment="1">
      <alignment horizontal="left"/>
    </xf>
    <xf numFmtId="0" fontId="79" fillId="0" borderId="10" xfId="0" applyFont="1" applyBorder="1"/>
    <xf numFmtId="0" fontId="79" fillId="0" borderId="24" xfId="0" applyFont="1" applyBorder="1"/>
    <xf numFmtId="0" fontId="80" fillId="3" borderId="13" xfId="0" applyFont="1" applyFill="1" applyBorder="1" applyAlignment="1">
      <alignment horizontal="center"/>
    </xf>
    <xf numFmtId="0" fontId="80" fillId="3" borderId="10" xfId="0" applyFont="1" applyFill="1" applyBorder="1" applyAlignment="1">
      <alignment horizontal="center"/>
    </xf>
    <xf numFmtId="0" fontId="80" fillId="3" borderId="14" xfId="0" applyFont="1" applyFill="1" applyBorder="1" applyAlignment="1">
      <alignment horizontal="center"/>
    </xf>
    <xf numFmtId="0" fontId="81" fillId="3" borderId="13" xfId="0" applyFont="1" applyFill="1" applyBorder="1" applyAlignment="1">
      <alignment horizontal="center"/>
    </xf>
    <xf numFmtId="0" fontId="81" fillId="3" borderId="10" xfId="0" applyFont="1" applyFill="1" applyBorder="1" applyAlignment="1">
      <alignment horizontal="center"/>
    </xf>
    <xf numFmtId="0" fontId="81" fillId="3" borderId="14" xfId="0" applyFont="1" applyFill="1" applyBorder="1" applyAlignment="1">
      <alignment horizontal="center"/>
    </xf>
    <xf numFmtId="0" fontId="81" fillId="0" borderId="13" xfId="0" applyFont="1" applyBorder="1" applyAlignment="1">
      <alignment horizontal="left" vertical="center" wrapText="1"/>
    </xf>
    <xf numFmtId="0" fontId="81" fillId="0" borderId="10" xfId="0" applyFont="1" applyBorder="1" applyAlignment="1">
      <alignment horizontal="left" vertical="center" wrapText="1"/>
    </xf>
    <xf numFmtId="0" fontId="81" fillId="0" borderId="14" xfId="0" applyFont="1" applyBorder="1" applyAlignment="1">
      <alignment horizontal="left" vertical="center" wrapText="1"/>
    </xf>
    <xf numFmtId="0" fontId="75" fillId="0" borderId="13" xfId="0" applyFont="1" applyBorder="1" applyAlignment="1">
      <alignment horizontal="center"/>
    </xf>
    <xf numFmtId="0" fontId="75" fillId="0" borderId="10" xfId="0" applyFont="1" applyBorder="1" applyAlignment="1">
      <alignment horizontal="center"/>
    </xf>
    <xf numFmtId="0" fontId="75" fillId="0" borderId="14" xfId="0" applyFont="1" applyBorder="1" applyAlignment="1">
      <alignment horizontal="center"/>
    </xf>
    <xf numFmtId="0" fontId="75" fillId="0" borderId="13" xfId="0" applyFont="1" applyBorder="1" applyAlignment="1">
      <alignment horizontal="left"/>
    </xf>
    <xf numFmtId="0" fontId="75" fillId="0" borderId="10" xfId="0" applyFont="1" applyBorder="1" applyAlignment="1">
      <alignment horizontal="left"/>
    </xf>
    <xf numFmtId="0" fontId="75" fillId="0" borderId="14" xfId="0" applyFont="1" applyBorder="1" applyAlignment="1">
      <alignment horizontal="left"/>
    </xf>
    <xf numFmtId="0" fontId="75" fillId="0" borderId="8" xfId="0" applyFont="1" applyBorder="1" applyAlignment="1">
      <alignment horizontal="left"/>
    </xf>
    <xf numFmtId="0" fontId="75" fillId="0" borderId="13" xfId="0" applyFont="1" applyBorder="1" applyAlignment="1">
      <alignment horizontal="left" vertical="center"/>
    </xf>
    <xf numFmtId="0" fontId="75" fillId="0" borderId="10" xfId="0" applyFont="1" applyBorder="1" applyAlignment="1">
      <alignment horizontal="left" vertical="center"/>
    </xf>
    <xf numFmtId="0" fontId="75" fillId="0" borderId="14" xfId="0" applyFont="1" applyBorder="1" applyAlignment="1">
      <alignment horizontal="left" vertical="center"/>
    </xf>
    <xf numFmtId="44" fontId="80" fillId="3" borderId="13" xfId="4" applyFont="1" applyFill="1" applyBorder="1" applyAlignment="1">
      <alignment horizontal="center" wrapText="1"/>
    </xf>
    <xf numFmtId="44" fontId="80" fillId="3" borderId="10" xfId="4" applyFont="1" applyFill="1" applyBorder="1" applyAlignment="1">
      <alignment horizontal="center" wrapText="1"/>
    </xf>
    <xf numFmtId="0" fontId="81" fillId="0" borderId="13" xfId="0" applyFont="1" applyBorder="1" applyAlignment="1">
      <alignment vertical="center" wrapText="1"/>
    </xf>
    <xf numFmtId="0" fontId="81" fillId="0" borderId="10" xfId="0" applyFont="1" applyBorder="1" applyAlignment="1">
      <alignment vertical="center" wrapText="1"/>
    </xf>
    <xf numFmtId="0" fontId="81" fillId="0" borderId="14" xfId="0" applyFont="1" applyBorder="1" applyAlignment="1">
      <alignment vertical="center" wrapText="1"/>
    </xf>
    <xf numFmtId="0" fontId="75" fillId="0" borderId="10" xfId="0" applyFont="1" applyBorder="1" applyAlignment="1">
      <alignment vertical="center"/>
    </xf>
    <xf numFmtId="0" fontId="75" fillId="0" borderId="13" xfId="0" applyFont="1" applyBorder="1" applyAlignment="1">
      <alignment vertical="center" wrapText="1"/>
    </xf>
    <xf numFmtId="0" fontId="75" fillId="0" borderId="10" xfId="0" applyFont="1" applyBorder="1" applyAlignment="1">
      <alignment vertical="center" wrapText="1"/>
    </xf>
    <xf numFmtId="0" fontId="75" fillId="0" borderId="13" xfId="0" applyFont="1" applyBorder="1" applyAlignment="1">
      <alignment vertical="center"/>
    </xf>
    <xf numFmtId="49" fontId="75" fillId="0" borderId="8" xfId="0" applyNumberFormat="1" applyFont="1" applyBorder="1" applyAlignment="1">
      <alignment horizontal="center" vertical="center"/>
    </xf>
    <xf numFmtId="0" fontId="75" fillId="0" borderId="8" xfId="0" applyFont="1" applyBorder="1" applyAlignment="1">
      <alignment horizontal="center" vertical="center"/>
    </xf>
    <xf numFmtId="0" fontId="75" fillId="0" borderId="28" xfId="0" applyFont="1" applyBorder="1" applyAlignment="1">
      <alignment horizontal="center" vertical="center"/>
    </xf>
    <xf numFmtId="0" fontId="80" fillId="3" borderId="31" xfId="0" applyFont="1" applyFill="1" applyBorder="1" applyAlignment="1">
      <alignment horizontal="center"/>
    </xf>
    <xf numFmtId="0" fontId="80" fillId="3" borderId="32" xfId="0" applyFont="1" applyFill="1" applyBorder="1" applyAlignment="1">
      <alignment horizontal="center"/>
    </xf>
    <xf numFmtId="0" fontId="80" fillId="3" borderId="33" xfId="0" applyFont="1" applyFill="1" applyBorder="1" applyAlignment="1">
      <alignment horizontal="center"/>
    </xf>
    <xf numFmtId="0" fontId="81" fillId="0" borderId="13" xfId="0" applyFont="1" applyBorder="1" applyAlignment="1">
      <alignment horizontal="center"/>
    </xf>
    <xf numFmtId="0" fontId="81" fillId="0" borderId="10" xfId="0" applyFont="1" applyBorder="1" applyAlignment="1">
      <alignment horizontal="center"/>
    </xf>
    <xf numFmtId="0" fontId="81" fillId="0" borderId="24" xfId="0" applyFont="1" applyBorder="1" applyAlignment="1">
      <alignment horizontal="center"/>
    </xf>
    <xf numFmtId="0" fontId="76" fillId="3" borderId="34" xfId="0" applyFont="1" applyFill="1" applyBorder="1" applyAlignment="1">
      <alignment horizontal="center"/>
    </xf>
    <xf numFmtId="0" fontId="76" fillId="3" borderId="9" xfId="0" applyFont="1" applyFill="1" applyBorder="1" applyAlignment="1">
      <alignment horizontal="center"/>
    </xf>
    <xf numFmtId="0" fontId="76" fillId="3" borderId="27" xfId="0" applyFont="1" applyFill="1" applyBorder="1" applyAlignment="1">
      <alignment horizontal="center"/>
    </xf>
    <xf numFmtId="0" fontId="81" fillId="0" borderId="14" xfId="0" applyFont="1" applyBorder="1" applyAlignment="1">
      <alignment horizontal="center"/>
    </xf>
    <xf numFmtId="0" fontId="106" fillId="16" borderId="0" xfId="0" applyFont="1" applyFill="1" applyAlignment="1">
      <alignment vertical="top"/>
    </xf>
    <xf numFmtId="0" fontId="4" fillId="0" borderId="0" xfId="0" applyFont="1" applyAlignment="1">
      <alignment vertical="center"/>
    </xf>
    <xf numFmtId="0" fontId="0" fillId="0" borderId="0" xfId="0"/>
    <xf numFmtId="0" fontId="4" fillId="0" borderId="0" xfId="0" applyFont="1" applyAlignment="1">
      <alignment vertical="center" wrapText="1"/>
    </xf>
    <xf numFmtId="0" fontId="0" fillId="0" borderId="0" xfId="0" applyAlignment="1">
      <alignment wrapText="1"/>
    </xf>
    <xf numFmtId="0" fontId="8" fillId="4" borderId="0" xfId="0" applyFont="1" applyFill="1" applyAlignment="1">
      <alignment horizontal="left" vertical="center"/>
    </xf>
    <xf numFmtId="0" fontId="8" fillId="4" borderId="0" xfId="0" applyFont="1" applyFill="1" applyAlignment="1">
      <alignment horizontal="left" vertical="center" wrapText="1"/>
    </xf>
    <xf numFmtId="0" fontId="8" fillId="4" borderId="0" xfId="0" applyFont="1" applyFill="1" applyAlignment="1">
      <alignment horizontal="right" vertical="center"/>
    </xf>
    <xf numFmtId="0" fontId="61" fillId="4" borderId="12" xfId="0" applyFont="1" applyFill="1" applyBorder="1" applyAlignment="1">
      <alignment horizontal="center" vertical="center"/>
    </xf>
    <xf numFmtId="0" fontId="8" fillId="4" borderId="11" xfId="0" applyFont="1" applyFill="1" applyBorder="1" applyAlignment="1">
      <alignment horizontal="center" vertical="center"/>
    </xf>
    <xf numFmtId="0" fontId="8" fillId="4" borderId="17" xfId="0" applyFont="1" applyFill="1" applyBorder="1" applyAlignment="1">
      <alignment horizontal="center" vertical="center"/>
    </xf>
    <xf numFmtId="0" fontId="34" fillId="4" borderId="12" xfId="0" applyFont="1" applyFill="1" applyBorder="1" applyAlignment="1">
      <alignment horizontal="center" vertical="center"/>
    </xf>
    <xf numFmtId="0" fontId="34" fillId="4" borderId="11" xfId="0" applyFont="1" applyFill="1" applyBorder="1" applyAlignment="1">
      <alignment horizontal="center" vertical="center"/>
    </xf>
    <xf numFmtId="0" fontId="34" fillId="4" borderId="17" xfId="0" applyFont="1" applyFill="1" applyBorder="1" applyAlignment="1">
      <alignment horizontal="center" vertical="center"/>
    </xf>
    <xf numFmtId="0" fontId="8" fillId="4" borderId="12" xfId="0" applyFont="1" applyFill="1" applyBorder="1" applyAlignment="1">
      <alignment horizontal="center" vertical="center"/>
    </xf>
    <xf numFmtId="0" fontId="45" fillId="4" borderId="12" xfId="0" applyFont="1" applyFill="1" applyBorder="1" applyAlignment="1">
      <alignment horizontal="left" vertical="center"/>
    </xf>
    <xf numFmtId="0" fontId="45" fillId="4" borderId="11" xfId="0" applyFont="1" applyFill="1" applyBorder="1" applyAlignment="1">
      <alignment horizontal="left" vertical="center"/>
    </xf>
    <xf numFmtId="0" fontId="45" fillId="4" borderId="17" xfId="0" applyFont="1" applyFill="1" applyBorder="1" applyAlignment="1">
      <alignment horizontal="left" vertical="center"/>
    </xf>
    <xf numFmtId="0" fontId="4" fillId="0" borderId="0" xfId="0" applyFont="1" applyAlignment="1">
      <alignment wrapText="1"/>
    </xf>
    <xf numFmtId="0" fontId="73" fillId="16" borderId="0" xfId="0" applyFont="1" applyFill="1" applyAlignment="1">
      <alignment vertical="center" wrapText="1"/>
    </xf>
    <xf numFmtId="0" fontId="105" fillId="16" borderId="0" xfId="0" applyFont="1" applyFill="1" applyAlignment="1">
      <alignment vertical="center" wrapText="1"/>
    </xf>
    <xf numFmtId="0" fontId="102" fillId="16" borderId="0" xfId="0" applyFont="1" applyFill="1" applyAlignment="1">
      <alignment horizontal="left" vertical="top" wrapText="1" indent="11"/>
    </xf>
    <xf numFmtId="0" fontId="73" fillId="16" borderId="0" xfId="0" applyFont="1" applyFill="1" applyAlignment="1">
      <alignment vertical="top" wrapText="1"/>
    </xf>
    <xf numFmtId="0" fontId="105" fillId="16" borderId="0" xfId="0" applyFont="1" applyFill="1" applyAlignment="1">
      <alignment vertical="top" wrapText="1"/>
    </xf>
    <xf numFmtId="0" fontId="102" fillId="0" borderId="0" xfId="0" applyFont="1" applyAlignment="1">
      <alignment horizontal="left" vertical="center" wrapText="1"/>
    </xf>
    <xf numFmtId="0" fontId="103" fillId="0" borderId="53" xfId="0" applyFont="1" applyBorder="1" applyAlignment="1">
      <alignment horizontal="left" vertical="top" wrapText="1"/>
    </xf>
    <xf numFmtId="0" fontId="103" fillId="0" borderId="54" xfId="0" applyFont="1" applyBorder="1" applyAlignment="1">
      <alignment horizontal="left" vertical="top" wrapText="1"/>
    </xf>
    <xf numFmtId="0" fontId="103" fillId="0" borderId="55" xfId="0" applyFont="1" applyBorder="1" applyAlignment="1">
      <alignment horizontal="left" vertical="top" wrapText="1"/>
    </xf>
    <xf numFmtId="0" fontId="102" fillId="0" borderId="56" xfId="0" applyFont="1" applyBorder="1" applyAlignment="1">
      <alignment horizontal="left" vertical="center" wrapText="1"/>
    </xf>
    <xf numFmtId="0" fontId="102" fillId="0" borderId="57" xfId="0" applyFont="1" applyBorder="1" applyAlignment="1">
      <alignment horizontal="left" vertical="center" wrapText="1"/>
    </xf>
    <xf numFmtId="0" fontId="102" fillId="0" borderId="58" xfId="0" applyFont="1" applyBorder="1" applyAlignment="1">
      <alignment horizontal="left" vertical="center" wrapText="1"/>
    </xf>
    <xf numFmtId="0" fontId="103" fillId="0" borderId="59" xfId="0" applyFont="1" applyBorder="1" applyAlignment="1">
      <alignment horizontal="left" vertical="top" wrapText="1" indent="1"/>
    </xf>
    <xf numFmtId="0" fontId="103" fillId="0" borderId="57" xfId="0" applyFont="1" applyBorder="1" applyAlignment="1">
      <alignment horizontal="left" vertical="top" wrapText="1" indent="1"/>
    </xf>
    <xf numFmtId="0" fontId="103" fillId="0" borderId="58" xfId="0" applyFont="1" applyBorder="1" applyAlignment="1">
      <alignment horizontal="left" vertical="top" wrapText="1" indent="1"/>
    </xf>
    <xf numFmtId="0" fontId="102" fillId="0" borderId="59" xfId="0" applyFont="1" applyBorder="1" applyAlignment="1">
      <alignment horizontal="left" vertical="center" wrapText="1"/>
    </xf>
    <xf numFmtId="0" fontId="102" fillId="0" borderId="60" xfId="0" applyFont="1" applyBorder="1" applyAlignment="1">
      <alignment horizontal="left" vertical="center" wrapText="1"/>
    </xf>
    <xf numFmtId="0" fontId="103" fillId="0" borderId="61" xfId="0" applyFont="1" applyBorder="1" applyAlignment="1">
      <alignment horizontal="left" vertical="top" wrapText="1"/>
    </xf>
    <xf numFmtId="0" fontId="103" fillId="0" borderId="62" xfId="0" applyFont="1" applyBorder="1" applyAlignment="1">
      <alignment horizontal="left" vertical="top" wrapText="1"/>
    </xf>
    <xf numFmtId="0" fontId="103" fillId="0" borderId="63" xfId="0" applyFont="1" applyBorder="1" applyAlignment="1">
      <alignment horizontal="left" vertical="top" wrapText="1"/>
    </xf>
    <xf numFmtId="0" fontId="102" fillId="0" borderId="64" xfId="0" applyFont="1" applyBorder="1" applyAlignment="1">
      <alignment horizontal="left" vertical="center" wrapText="1"/>
    </xf>
    <xf numFmtId="0" fontId="102" fillId="0" borderId="65" xfId="0" applyFont="1" applyBorder="1" applyAlignment="1">
      <alignment horizontal="left" vertical="center" wrapText="1"/>
    </xf>
    <xf numFmtId="0" fontId="102" fillId="0" borderId="66" xfId="0" applyFont="1" applyBorder="1" applyAlignment="1">
      <alignment horizontal="left" vertical="center" wrapText="1"/>
    </xf>
    <xf numFmtId="0" fontId="103" fillId="0" borderId="0" xfId="0" applyFont="1" applyAlignment="1">
      <alignment horizontal="left" vertical="center" wrapText="1" indent="24"/>
    </xf>
    <xf numFmtId="0" fontId="103" fillId="0" borderId="49" xfId="0" applyFont="1" applyBorder="1" applyAlignment="1">
      <alignment horizontal="left" vertical="top" wrapText="1"/>
    </xf>
    <xf numFmtId="0" fontId="103" fillId="0" borderId="48" xfId="0" applyFont="1" applyBorder="1" applyAlignment="1">
      <alignment horizontal="left" vertical="top" wrapText="1"/>
    </xf>
    <xf numFmtId="0" fontId="103" fillId="0" borderId="50" xfId="0" applyFont="1" applyBorder="1" applyAlignment="1">
      <alignment horizontal="left" vertical="top" wrapText="1"/>
    </xf>
    <xf numFmtId="0" fontId="102" fillId="0" borderId="49" xfId="0" applyFont="1" applyBorder="1" applyAlignment="1">
      <alignment horizontal="left" vertical="top" wrapText="1"/>
    </xf>
    <xf numFmtId="0" fontId="102" fillId="0" borderId="48" xfId="0" applyFont="1" applyBorder="1" applyAlignment="1">
      <alignment horizontal="left" vertical="top" wrapText="1"/>
    </xf>
    <xf numFmtId="0" fontId="102" fillId="0" borderId="50" xfId="0" applyFont="1" applyBorder="1" applyAlignment="1">
      <alignment horizontal="left" vertical="top" wrapText="1"/>
    </xf>
    <xf numFmtId="0" fontId="102" fillId="0" borderId="0" xfId="0" applyFont="1" applyAlignment="1">
      <alignment horizontal="left" wrapText="1"/>
    </xf>
    <xf numFmtId="0" fontId="102" fillId="0" borderId="49" xfId="0" applyFont="1" applyBorder="1" applyAlignment="1">
      <alignment horizontal="left" wrapText="1"/>
    </xf>
    <xf numFmtId="0" fontId="102" fillId="0" borderId="48" xfId="0" applyFont="1" applyBorder="1" applyAlignment="1">
      <alignment horizontal="left" wrapText="1"/>
    </xf>
    <xf numFmtId="0" fontId="102" fillId="0" borderId="50" xfId="0" applyFont="1" applyBorder="1" applyAlignment="1">
      <alignment horizontal="left" wrapText="1"/>
    </xf>
    <xf numFmtId="0" fontId="103" fillId="0" borderId="67" xfId="0" applyFont="1" applyBorder="1" applyAlignment="1">
      <alignment horizontal="left" vertical="top" wrapText="1"/>
    </xf>
    <xf numFmtId="0" fontId="102" fillId="0" borderId="53" xfId="0" applyFont="1" applyBorder="1" applyAlignment="1">
      <alignment horizontal="left" vertical="top" wrapText="1" indent="1"/>
    </xf>
    <xf numFmtId="0" fontId="102" fillId="0" borderId="54" xfId="0" applyFont="1" applyBorder="1" applyAlignment="1">
      <alignment horizontal="left" vertical="top" wrapText="1" indent="1"/>
    </xf>
    <xf numFmtId="0" fontId="102" fillId="0" borderId="68" xfId="0" applyFont="1" applyBorder="1" applyAlignment="1">
      <alignment horizontal="left" vertical="top" wrapText="1" indent="1"/>
    </xf>
    <xf numFmtId="0" fontId="102" fillId="0" borderId="0" xfId="0" applyFont="1" applyAlignment="1">
      <alignment horizontal="left" vertical="top" wrapText="1" indent="5"/>
    </xf>
    <xf numFmtId="0" fontId="102" fillId="0" borderId="0" xfId="0" applyFont="1" applyAlignment="1">
      <alignment horizontal="left" vertical="top" wrapText="1"/>
    </xf>
    <xf numFmtId="0" fontId="74" fillId="16" borderId="0" xfId="0" applyFont="1" applyFill="1" applyAlignment="1">
      <alignment vertical="top" wrapText="1"/>
    </xf>
    <xf numFmtId="0" fontId="78" fillId="0" borderId="49" xfId="0" applyFont="1" applyBorder="1" applyAlignment="1">
      <alignment horizontal="left" vertical="top" wrapText="1"/>
    </xf>
    <xf numFmtId="0" fontId="78" fillId="0" borderId="48" xfId="0" applyFont="1" applyBorder="1" applyAlignment="1">
      <alignment horizontal="left" vertical="top" wrapText="1"/>
    </xf>
    <xf numFmtId="0" fontId="78" fillId="0" borderId="50" xfId="0" applyFont="1" applyBorder="1" applyAlignment="1">
      <alignment horizontal="left" vertical="top" wrapText="1"/>
    </xf>
    <xf numFmtId="0" fontId="79" fillId="0" borderId="49" xfId="0" applyFont="1" applyBorder="1" applyAlignment="1">
      <alignment horizontal="left" vertical="center" wrapText="1"/>
    </xf>
    <xf numFmtId="0" fontId="79" fillId="0" borderId="48" xfId="0" applyFont="1" applyBorder="1" applyAlignment="1">
      <alignment horizontal="left" vertical="center" wrapText="1"/>
    </xf>
    <xf numFmtId="0" fontId="79" fillId="0" borderId="50" xfId="0" applyFont="1" applyBorder="1" applyAlignment="1">
      <alignment horizontal="left" vertical="center" wrapText="1"/>
    </xf>
    <xf numFmtId="0" fontId="78" fillId="0" borderId="49" xfId="0" applyFont="1" applyBorder="1" applyAlignment="1">
      <alignment horizontal="left" vertical="top" wrapText="1" indent="1"/>
    </xf>
    <xf numFmtId="0" fontId="78" fillId="0" borderId="48" xfId="0" applyFont="1" applyBorder="1" applyAlignment="1">
      <alignment horizontal="left" vertical="top" wrapText="1" indent="1"/>
    </xf>
    <xf numFmtId="0" fontId="78" fillId="0" borderId="50" xfId="0" applyFont="1" applyBorder="1" applyAlignment="1">
      <alignment horizontal="left" vertical="top" wrapText="1" indent="1"/>
    </xf>
    <xf numFmtId="0" fontId="78" fillId="0" borderId="0" xfId="0" applyFont="1" applyAlignment="1">
      <alignment horizontal="center" vertical="top" wrapText="1"/>
    </xf>
    <xf numFmtId="0" fontId="79" fillId="0" borderId="49" xfId="0" applyFont="1" applyBorder="1" applyAlignment="1">
      <alignment horizontal="left" wrapText="1"/>
    </xf>
    <xf numFmtId="0" fontId="79" fillId="0" borderId="50" xfId="0" applyFont="1" applyBorder="1" applyAlignment="1">
      <alignment horizontal="left" wrapText="1"/>
    </xf>
    <xf numFmtId="0" fontId="79" fillId="0" borderId="48" xfId="0" applyFont="1" applyBorder="1" applyAlignment="1">
      <alignment horizontal="left" wrapText="1"/>
    </xf>
    <xf numFmtId="0" fontId="78" fillId="0" borderId="49" xfId="0" applyFont="1" applyBorder="1" applyAlignment="1">
      <alignment horizontal="center" vertical="top" wrapText="1"/>
    </xf>
    <xf numFmtId="0" fontId="78" fillId="0" borderId="48" xfId="0" applyFont="1" applyBorder="1" applyAlignment="1">
      <alignment horizontal="center" vertical="top" wrapText="1"/>
    </xf>
    <xf numFmtId="0" fontId="78" fillId="0" borderId="50" xfId="0" applyFont="1" applyBorder="1" applyAlignment="1">
      <alignment horizontal="center" vertical="top" wrapText="1"/>
    </xf>
    <xf numFmtId="0" fontId="79" fillId="0" borderId="49" xfId="0" applyFont="1" applyBorder="1" applyAlignment="1">
      <alignment horizontal="center" vertical="top" wrapText="1"/>
    </xf>
    <xf numFmtId="0" fontId="79" fillId="0" borderId="50" xfId="0" applyFont="1" applyBorder="1" applyAlignment="1">
      <alignment horizontal="center" vertical="top" wrapText="1"/>
    </xf>
    <xf numFmtId="0" fontId="79" fillId="0" borderId="0" xfId="0" applyFont="1" applyAlignment="1">
      <alignment horizontal="left" vertical="top" wrapText="1" indent="9"/>
    </xf>
    <xf numFmtId="0" fontId="78" fillId="0" borderId="0" xfId="0" applyFont="1" applyAlignment="1">
      <alignment horizontal="left" vertical="top" wrapText="1" indent="6"/>
    </xf>
    <xf numFmtId="0" fontId="78" fillId="0" borderId="0" xfId="0" applyFont="1" applyAlignment="1">
      <alignment horizontal="left" vertical="top" wrapText="1" indent="1"/>
    </xf>
    <xf numFmtId="0" fontId="78" fillId="0" borderId="0" xfId="0" applyFont="1" applyAlignment="1">
      <alignment horizontal="left" vertical="top" wrapText="1" indent="3"/>
    </xf>
    <xf numFmtId="0" fontId="79" fillId="0" borderId="0" xfId="0" applyFont="1" applyAlignment="1">
      <alignment horizontal="left" wrapText="1"/>
    </xf>
    <xf numFmtId="0" fontId="79" fillId="0" borderId="0" xfId="0" applyFont="1" applyAlignment="1">
      <alignment horizontal="left" vertical="center" wrapText="1"/>
    </xf>
    <xf numFmtId="0" fontId="79" fillId="0" borderId="49" xfId="0" applyFont="1" applyBorder="1" applyAlignment="1">
      <alignment horizontal="left" vertical="top" wrapText="1" indent="1"/>
    </xf>
    <xf numFmtId="0" fontId="79" fillId="0" borderId="48" xfId="0" applyFont="1" applyBorder="1" applyAlignment="1">
      <alignment horizontal="left" vertical="top" wrapText="1" indent="1"/>
    </xf>
    <xf numFmtId="0" fontId="79" fillId="0" borderId="50" xfId="0" applyFont="1" applyBorder="1" applyAlignment="1">
      <alignment horizontal="left" vertical="top" wrapText="1" indent="1"/>
    </xf>
    <xf numFmtId="0" fontId="78" fillId="0" borderId="69" xfId="0" applyFont="1" applyBorder="1" applyAlignment="1">
      <alignment horizontal="left" vertical="top" wrapText="1"/>
    </xf>
    <xf numFmtId="0" fontId="78" fillId="0" borderId="65" xfId="0" applyFont="1" applyBorder="1" applyAlignment="1">
      <alignment horizontal="left" vertical="top" wrapText="1"/>
    </xf>
    <xf numFmtId="0" fontId="78" fillId="0" borderId="70" xfId="0" applyFont="1" applyBorder="1" applyAlignment="1">
      <alignment horizontal="left" vertical="top" wrapText="1"/>
    </xf>
    <xf numFmtId="0" fontId="79" fillId="0" borderId="64" xfId="0" applyFont="1" applyBorder="1" applyAlignment="1">
      <alignment horizontal="left" vertical="top" wrapText="1"/>
    </xf>
    <xf numFmtId="0" fontId="79" fillId="0" borderId="65" xfId="0" applyFont="1" applyBorder="1" applyAlignment="1">
      <alignment horizontal="left" vertical="top" wrapText="1"/>
    </xf>
    <xf numFmtId="0" fontId="79" fillId="0" borderId="71" xfId="0" applyFont="1" applyBorder="1" applyAlignment="1">
      <alignment horizontal="left" vertical="top" wrapText="1"/>
    </xf>
    <xf numFmtId="0" fontId="78" fillId="0" borderId="72" xfId="0" applyFont="1" applyBorder="1" applyAlignment="1">
      <alignment horizontal="center" vertical="top" wrapText="1"/>
    </xf>
    <xf numFmtId="0" fontId="78" fillId="0" borderId="65" xfId="0" applyFont="1" applyBorder="1" applyAlignment="1">
      <alignment horizontal="center" vertical="top" wrapText="1"/>
    </xf>
    <xf numFmtId="0" fontId="78" fillId="0" borderId="71" xfId="0" applyFont="1" applyBorder="1" applyAlignment="1">
      <alignment horizontal="center" vertical="top" wrapText="1"/>
    </xf>
    <xf numFmtId="0" fontId="79" fillId="0" borderId="72" xfId="0" applyFont="1" applyBorder="1" applyAlignment="1">
      <alignment horizontal="left" vertical="top" wrapText="1"/>
    </xf>
    <xf numFmtId="0" fontId="79" fillId="0" borderId="66" xfId="0" applyFont="1" applyBorder="1" applyAlignment="1">
      <alignment horizontal="left" vertical="top" wrapText="1"/>
    </xf>
    <xf numFmtId="0" fontId="79" fillId="0" borderId="49" xfId="0" applyFont="1" applyBorder="1" applyAlignment="1">
      <alignment horizontal="left" vertical="top" wrapText="1"/>
    </xf>
    <xf numFmtId="0" fontId="79" fillId="0" borderId="48" xfId="0" applyFont="1" applyBorder="1" applyAlignment="1">
      <alignment horizontal="left" vertical="top" wrapText="1"/>
    </xf>
    <xf numFmtId="0" fontId="79" fillId="0" borderId="50" xfId="0" applyFont="1" applyBorder="1" applyAlignment="1">
      <alignment horizontal="left" vertical="top" wrapText="1"/>
    </xf>
    <xf numFmtId="0" fontId="2" fillId="0" borderId="23" xfId="7" applyBorder="1" applyAlignment="1">
      <alignment horizontal="left" vertical="top" wrapText="1"/>
    </xf>
    <xf numFmtId="0" fontId="2" fillId="0" borderId="10" xfId="7" applyBorder="1" applyAlignment="1">
      <alignment horizontal="left" vertical="top" wrapText="1"/>
    </xf>
    <xf numFmtId="0" fontId="2" fillId="0" borderId="24" xfId="7" applyBorder="1" applyAlignment="1">
      <alignment horizontal="left" vertical="top" wrapText="1"/>
    </xf>
    <xf numFmtId="0" fontId="116" fillId="16" borderId="12" xfId="7" applyFont="1" applyFill="1" applyBorder="1" applyAlignment="1">
      <alignment horizontal="center" vertical="center"/>
    </xf>
    <xf numFmtId="0" fontId="120" fillId="16" borderId="11" xfId="8" applyFont="1" applyFill="1" applyBorder="1" applyAlignment="1">
      <alignment horizontal="center" vertical="center"/>
    </xf>
    <xf numFmtId="0" fontId="116" fillId="16" borderId="11" xfId="7" applyFont="1" applyFill="1" applyBorder="1" applyAlignment="1">
      <alignment horizontal="center" vertical="center"/>
    </xf>
    <xf numFmtId="0" fontId="80" fillId="0" borderId="1" xfId="7" applyFont="1" applyBorder="1" applyAlignment="1">
      <alignment horizontal="center" vertical="center"/>
    </xf>
    <xf numFmtId="0" fontId="80" fillId="0" borderId="4" xfId="7" applyFont="1" applyBorder="1" applyAlignment="1">
      <alignment horizontal="center" vertical="center"/>
    </xf>
    <xf numFmtId="0" fontId="80" fillId="0" borderId="16" xfId="7" applyFont="1" applyBorder="1" applyAlignment="1">
      <alignment horizontal="center" vertical="center"/>
    </xf>
    <xf numFmtId="0" fontId="116" fillId="16" borderId="75" xfId="7" applyFont="1" applyFill="1" applyBorder="1" applyAlignment="1">
      <alignment horizontal="center" vertical="center" wrapText="1"/>
    </xf>
    <xf numFmtId="0" fontId="116" fillId="16" borderId="76" xfId="7" applyFont="1" applyFill="1" applyBorder="1" applyAlignment="1">
      <alignment horizontal="center" vertical="center" wrapText="1"/>
    </xf>
    <xf numFmtId="0" fontId="116" fillId="16" borderId="77" xfId="7" applyFont="1" applyFill="1" applyBorder="1" applyAlignment="1">
      <alignment horizontal="center" vertical="center" wrapText="1"/>
    </xf>
    <xf numFmtId="0" fontId="2" fillId="0" borderId="25" xfId="7" applyBorder="1" applyAlignment="1">
      <alignment horizontal="left" vertical="top" wrapText="1"/>
    </xf>
    <xf numFmtId="0" fontId="2" fillId="0" borderId="8" xfId="7" applyBorder="1" applyAlignment="1">
      <alignment horizontal="left" vertical="top" wrapText="1"/>
    </xf>
    <xf numFmtId="0" fontId="2" fillId="0" borderId="28" xfId="7" applyBorder="1" applyAlignment="1">
      <alignment horizontal="left" vertical="top" wrapText="1"/>
    </xf>
    <xf numFmtId="0" fontId="2" fillId="0" borderId="12" xfId="7" applyBorder="1" applyAlignment="1">
      <alignment horizontal="center"/>
    </xf>
    <xf numFmtId="0" fontId="2" fillId="0" borderId="11" xfId="7" applyBorder="1" applyAlignment="1">
      <alignment horizontal="center"/>
    </xf>
    <xf numFmtId="0" fontId="2" fillId="0" borderId="17" xfId="7" applyBorder="1" applyAlignment="1">
      <alignment horizontal="center"/>
    </xf>
    <xf numFmtId="0" fontId="116" fillId="16" borderId="25" xfId="7" applyFont="1" applyFill="1" applyBorder="1" applyAlignment="1">
      <alignment horizontal="center" vertical="center" wrapText="1"/>
    </xf>
    <xf numFmtId="0" fontId="116" fillId="16" borderId="8" xfId="7" applyFont="1" applyFill="1" applyBorder="1" applyAlignment="1">
      <alignment horizontal="center" vertical="center" wrapText="1"/>
    </xf>
    <xf numFmtId="0" fontId="116" fillId="16" borderId="28" xfId="7" applyFont="1" applyFill="1" applyBorder="1" applyAlignment="1">
      <alignment horizontal="center" vertical="center" wrapText="1"/>
    </xf>
    <xf numFmtId="0" fontId="2" fillId="0" borderId="78" xfId="7" applyBorder="1" applyAlignment="1">
      <alignment horizontal="left" vertical="top" wrapText="1"/>
    </xf>
    <xf numFmtId="0" fontId="2" fillId="0" borderId="79" xfId="7" applyBorder="1" applyAlignment="1">
      <alignment horizontal="left" vertical="top" wrapText="1"/>
    </xf>
    <xf numFmtId="0" fontId="2" fillId="0" borderId="80" xfId="7" applyBorder="1" applyAlignment="1">
      <alignment horizontal="left" vertical="top" wrapText="1"/>
    </xf>
    <xf numFmtId="0" fontId="116" fillId="16" borderId="3" xfId="7" applyFont="1" applyFill="1" applyBorder="1" applyAlignment="1">
      <alignment horizontal="center" vertical="center" wrapText="1"/>
    </xf>
    <xf numFmtId="0" fontId="116" fillId="16" borderId="7" xfId="7" applyFont="1" applyFill="1" applyBorder="1" applyAlignment="1">
      <alignment horizontal="center" vertical="center" wrapText="1"/>
    </xf>
    <xf numFmtId="0" fontId="116" fillId="16" borderId="5" xfId="7" applyFont="1" applyFill="1" applyBorder="1" applyAlignment="1">
      <alignment horizontal="center" vertical="center" wrapText="1"/>
    </xf>
    <xf numFmtId="0" fontId="1" fillId="0" borderId="12" xfId="7" applyFont="1" applyBorder="1" applyAlignment="1">
      <alignment horizontal="center"/>
    </xf>
    <xf numFmtId="0" fontId="1" fillId="0" borderId="17" xfId="7" applyFont="1" applyBorder="1" applyAlignment="1">
      <alignment horizontal="center"/>
    </xf>
    <xf numFmtId="0" fontId="2" fillId="0" borderId="37" xfId="7" applyBorder="1" applyAlignment="1">
      <alignment horizontal="left" vertical="top" wrapText="1"/>
    </xf>
    <xf numFmtId="0" fontId="116" fillId="16" borderId="1" xfId="7" applyFont="1" applyFill="1" applyBorder="1" applyAlignment="1">
      <alignment horizontal="center" vertical="center" wrapText="1"/>
    </xf>
    <xf numFmtId="0" fontId="116" fillId="16" borderId="4" xfId="7" applyFont="1" applyFill="1" applyBorder="1" applyAlignment="1">
      <alignment horizontal="center" vertical="center" wrapText="1"/>
    </xf>
    <xf numFmtId="0" fontId="116" fillId="16" borderId="16" xfId="7" applyFont="1" applyFill="1" applyBorder="1" applyAlignment="1">
      <alignment horizontal="center" vertical="center" wrapText="1"/>
    </xf>
    <xf numFmtId="0" fontId="2" fillId="0" borderId="13" xfId="7" applyBorder="1" applyAlignment="1">
      <alignment horizontal="left" vertical="top" wrapText="1"/>
    </xf>
    <xf numFmtId="0" fontId="2" fillId="0" borderId="14" xfId="7" applyBorder="1" applyAlignment="1">
      <alignment horizontal="left" vertical="top" wrapText="1"/>
    </xf>
    <xf numFmtId="0" fontId="2" fillId="0" borderId="25" xfId="7" applyBorder="1" applyAlignment="1">
      <alignment horizontal="left" wrapText="1"/>
    </xf>
    <xf numFmtId="0" fontId="2" fillId="0" borderId="8" xfId="7" applyBorder="1" applyAlignment="1">
      <alignment horizontal="left" wrapText="1"/>
    </xf>
    <xf numFmtId="0" fontId="2" fillId="0" borderId="28" xfId="7" applyBorder="1" applyAlignment="1">
      <alignment horizontal="left" wrapText="1"/>
    </xf>
    <xf numFmtId="0" fontId="116" fillId="16" borderId="12" xfId="7" applyFont="1" applyFill="1" applyBorder="1" applyAlignment="1">
      <alignment horizontal="center" vertical="center" wrapText="1"/>
    </xf>
    <xf numFmtId="0" fontId="116" fillId="16" borderId="11" xfId="7" applyFont="1" applyFill="1" applyBorder="1" applyAlignment="1">
      <alignment horizontal="center" vertical="center" wrapText="1"/>
    </xf>
    <xf numFmtId="0" fontId="116" fillId="16" borderId="17" xfId="7" applyFont="1" applyFill="1" applyBorder="1" applyAlignment="1">
      <alignment horizontal="center" vertical="center" wrapText="1"/>
    </xf>
    <xf numFmtId="0" fontId="2" fillId="0" borderId="75" xfId="7" applyBorder="1" applyAlignment="1">
      <alignment horizontal="left" vertical="top" wrapText="1"/>
    </xf>
    <xf numFmtId="0" fontId="2" fillId="0" borderId="76" xfId="7" applyBorder="1" applyAlignment="1">
      <alignment horizontal="left" vertical="top" wrapText="1"/>
    </xf>
    <xf numFmtId="0" fontId="2" fillId="0" borderId="77" xfId="7" applyBorder="1" applyAlignment="1">
      <alignment horizontal="left" vertical="top" wrapText="1"/>
    </xf>
    <xf numFmtId="0" fontId="2" fillId="0" borderId="87" xfId="7" applyBorder="1" applyAlignment="1">
      <alignment horizontal="left" wrapText="1"/>
    </xf>
    <xf numFmtId="0" fontId="2" fillId="0" borderId="40" xfId="7" applyBorder="1" applyAlignment="1">
      <alignment horizontal="left" wrapText="1"/>
    </xf>
    <xf numFmtId="0" fontId="2" fillId="0" borderId="88" xfId="7" applyBorder="1" applyAlignment="1">
      <alignment horizontal="left" wrapText="1"/>
    </xf>
    <xf numFmtId="0" fontId="2" fillId="0" borderId="3" xfId="7" applyBorder="1" applyAlignment="1">
      <alignment horizontal="center" wrapText="1"/>
    </xf>
    <xf numFmtId="0" fontId="2" fillId="0" borderId="7" xfId="7" applyBorder="1" applyAlignment="1">
      <alignment horizontal="center" wrapText="1"/>
    </xf>
    <xf numFmtId="0" fontId="2" fillId="0" borderId="78" xfId="7" applyBorder="1" applyAlignment="1">
      <alignment horizontal="left" wrapText="1"/>
    </xf>
    <xf numFmtId="0" fontId="2" fillId="0" borderId="79" xfId="7" applyBorder="1" applyAlignment="1">
      <alignment horizontal="left" wrapText="1"/>
    </xf>
    <xf numFmtId="0" fontId="2" fillId="0" borderId="80" xfId="7" applyBorder="1" applyAlignment="1">
      <alignment horizontal="left" wrapText="1"/>
    </xf>
    <xf numFmtId="0" fontId="116" fillId="16" borderId="12" xfId="7" applyFont="1" applyFill="1" applyBorder="1" applyAlignment="1">
      <alignment horizontal="center" wrapText="1"/>
    </xf>
    <xf numFmtId="0" fontId="116" fillId="16" borderId="11" xfId="7" applyFont="1" applyFill="1" applyBorder="1" applyAlignment="1">
      <alignment horizontal="center" wrapText="1"/>
    </xf>
    <xf numFmtId="0" fontId="2" fillId="0" borderId="1" xfId="7" applyBorder="1" applyAlignment="1">
      <alignment horizontal="left" wrapText="1"/>
    </xf>
    <xf numFmtId="0" fontId="2" fillId="0" borderId="4" xfId="7" applyBorder="1" applyAlignment="1">
      <alignment horizontal="left" wrapText="1"/>
    </xf>
    <xf numFmtId="0" fontId="2" fillId="0" borderId="2" xfId="7" applyBorder="1" applyAlignment="1">
      <alignment horizontal="left" vertical="top" wrapText="1"/>
    </xf>
    <xf numFmtId="0" fontId="2" fillId="0" borderId="0" xfId="7" applyAlignment="1">
      <alignment horizontal="left" vertical="top" wrapText="1"/>
    </xf>
    <xf numFmtId="0" fontId="80" fillId="0" borderId="12" xfId="7" applyFont="1" applyBorder="1" applyAlignment="1">
      <alignment horizontal="center" vertical="center"/>
    </xf>
    <xf numFmtId="0" fontId="80" fillId="0" borderId="11" xfId="7" applyFont="1" applyBorder="1" applyAlignment="1">
      <alignment horizontal="center" vertical="center"/>
    </xf>
    <xf numFmtId="0" fontId="80" fillId="0" borderId="17" xfId="7" applyFont="1" applyBorder="1" applyAlignment="1">
      <alignment horizontal="center" vertical="center"/>
    </xf>
    <xf numFmtId="0" fontId="116" fillId="16" borderId="2" xfId="7" applyFont="1" applyFill="1" applyBorder="1" applyAlignment="1">
      <alignment horizontal="center" wrapText="1"/>
    </xf>
    <xf numFmtId="0" fontId="116" fillId="16" borderId="0" xfId="7" applyFont="1" applyFill="1" applyAlignment="1">
      <alignment horizontal="center" wrapText="1"/>
    </xf>
    <xf numFmtId="0" fontId="116" fillId="16" borderId="15" xfId="7" applyFont="1" applyFill="1" applyBorder="1" applyAlignment="1">
      <alignment horizontal="center" wrapText="1"/>
    </xf>
    <xf numFmtId="0" fontId="2" fillId="0" borderId="75" xfId="7" applyBorder="1" applyAlignment="1">
      <alignment wrapText="1"/>
    </xf>
    <xf numFmtId="0" fontId="2" fillId="0" borderId="76" xfId="7" applyBorder="1" applyAlignment="1">
      <alignment wrapText="1"/>
    </xf>
    <xf numFmtId="0" fontId="2" fillId="0" borderId="77" xfId="7" applyBorder="1" applyAlignment="1">
      <alignment wrapText="1"/>
    </xf>
    <xf numFmtId="0" fontId="2" fillId="0" borderId="25" xfId="7" applyBorder="1" applyAlignment="1">
      <alignment wrapText="1"/>
    </xf>
    <xf numFmtId="0" fontId="2" fillId="0" borderId="8" xfId="7" applyBorder="1" applyAlignment="1">
      <alignment wrapText="1"/>
    </xf>
    <xf numFmtId="0" fontId="2" fillId="0" borderId="28" xfId="7" applyBorder="1" applyAlignment="1">
      <alignment wrapText="1"/>
    </xf>
    <xf numFmtId="0" fontId="2" fillId="0" borderId="25" xfId="7" applyBorder="1"/>
    <xf numFmtId="0" fontId="2" fillId="0" borderId="8" xfId="7" applyBorder="1"/>
    <xf numFmtId="0" fontId="2" fillId="0" borderId="28" xfId="7" applyBorder="1"/>
    <xf numFmtId="0" fontId="2" fillId="0" borderId="16" xfId="7" applyBorder="1" applyAlignment="1">
      <alignment horizontal="left" wrapText="1"/>
    </xf>
    <xf numFmtId="0" fontId="2" fillId="0" borderId="87" xfId="7" applyBorder="1" applyAlignment="1">
      <alignment horizontal="left" vertical="top" wrapText="1"/>
    </xf>
    <xf numFmtId="0" fontId="2" fillId="0" borderId="40" xfId="7" applyBorder="1" applyAlignment="1">
      <alignment horizontal="left" vertical="top" wrapText="1"/>
    </xf>
    <xf numFmtId="0" fontId="2" fillId="0" borderId="44" xfId="7" applyBorder="1" applyAlignment="1">
      <alignment horizontal="left" vertical="top" wrapText="1"/>
    </xf>
    <xf numFmtId="0" fontId="2" fillId="0" borderId="89" xfId="7" applyBorder="1" applyAlignment="1">
      <alignment horizontal="left" vertical="top" wrapText="1"/>
    </xf>
    <xf numFmtId="0" fontId="116" fillId="16" borderId="12" xfId="7" applyFont="1" applyFill="1" applyBorder="1" applyAlignment="1">
      <alignment horizontal="center"/>
    </xf>
    <xf numFmtId="0" fontId="116" fillId="16" borderId="17" xfId="7" applyFont="1" applyFill="1" applyBorder="1" applyAlignment="1">
      <alignment horizontal="center"/>
    </xf>
    <xf numFmtId="0" fontId="2" fillId="0" borderId="15" xfId="7" applyBorder="1" applyAlignment="1">
      <alignment horizontal="left" vertical="top" wrapText="1"/>
    </xf>
    <xf numFmtId="0" fontId="2" fillId="0" borderId="2" xfId="7" applyBorder="1" applyAlignment="1">
      <alignment horizontal="center" wrapText="1"/>
    </xf>
    <xf numFmtId="0" fontId="2" fillId="0" borderId="0" xfId="7" applyAlignment="1">
      <alignment horizontal="center" wrapText="1"/>
    </xf>
    <xf numFmtId="0" fontId="2" fillId="0" borderId="15" xfId="7" applyBorder="1" applyAlignment="1">
      <alignment horizontal="center" wrapText="1"/>
    </xf>
    <xf numFmtId="0" fontId="116" fillId="16" borderId="11" xfId="7" applyFont="1" applyFill="1" applyBorder="1" applyAlignment="1">
      <alignment horizontal="center"/>
    </xf>
    <xf numFmtId="0" fontId="75" fillId="0" borderId="41" xfId="0" applyFont="1" applyBorder="1" applyAlignment="1">
      <alignment horizontal="center" wrapText="1"/>
    </xf>
    <xf numFmtId="0" fontId="75" fillId="0" borderId="0" xfId="0" applyFont="1" applyAlignment="1">
      <alignment horizontal="center" wrapText="1"/>
    </xf>
    <xf numFmtId="0" fontId="95" fillId="10" borderId="13" xfId="5" applyFont="1" applyBorder="1" applyAlignment="1">
      <alignment horizontal="left" vertical="center"/>
    </xf>
    <xf numFmtId="0" fontId="95" fillId="10" borderId="10" xfId="5" applyFont="1" applyBorder="1" applyAlignment="1">
      <alignment horizontal="left" vertical="center"/>
    </xf>
    <xf numFmtId="0" fontId="75" fillId="0" borderId="41" xfId="0" applyFont="1" applyBorder="1" applyAlignment="1">
      <alignment horizontal="left" vertical="top"/>
    </xf>
    <xf numFmtId="0" fontId="75" fillId="0" borderId="0" xfId="0" applyFont="1" applyAlignment="1">
      <alignment horizontal="left" vertical="top"/>
    </xf>
    <xf numFmtId="0" fontId="75" fillId="0" borderId="42" xfId="0" applyFont="1" applyBorder="1" applyAlignment="1">
      <alignment horizontal="left" vertical="top"/>
    </xf>
    <xf numFmtId="0" fontId="75" fillId="0" borderId="34" xfId="0" applyFont="1" applyBorder="1" applyAlignment="1">
      <alignment horizontal="left" vertical="top"/>
    </xf>
    <xf numFmtId="0" fontId="75" fillId="0" borderId="9" xfId="0" applyFont="1" applyBorder="1" applyAlignment="1">
      <alignment horizontal="left" vertical="top"/>
    </xf>
    <xf numFmtId="0" fontId="75" fillId="0" borderId="45" xfId="0" applyFont="1" applyBorder="1" applyAlignment="1">
      <alignment horizontal="left" vertical="top"/>
    </xf>
    <xf numFmtId="0" fontId="75" fillId="0" borderId="44" xfId="0" applyFont="1" applyBorder="1" applyAlignment="1">
      <alignment horizontal="left"/>
    </xf>
    <xf numFmtId="0" fontId="75" fillId="0" borderId="42" xfId="0" applyFont="1" applyBorder="1" applyAlignment="1">
      <alignment horizontal="left"/>
    </xf>
    <xf numFmtId="0" fontId="95" fillId="10" borderId="41" xfId="5" applyFont="1" applyBorder="1" applyAlignment="1">
      <alignment horizontal="center" wrapText="1"/>
    </xf>
    <xf numFmtId="0" fontId="95" fillId="10" borderId="0" xfId="5" applyFont="1" applyAlignment="1">
      <alignment horizontal="center" wrapText="1"/>
    </xf>
    <xf numFmtId="0" fontId="95" fillId="10" borderId="14" xfId="5" applyFont="1" applyBorder="1" applyAlignment="1">
      <alignment horizontal="left" vertical="center"/>
    </xf>
    <xf numFmtId="0" fontId="76" fillId="5" borderId="10" xfId="0" applyFont="1" applyFill="1" applyBorder="1" applyAlignment="1">
      <alignment horizontal="center" vertical="center"/>
    </xf>
    <xf numFmtId="0" fontId="76" fillId="5" borderId="14" xfId="0" applyFont="1" applyFill="1" applyBorder="1" applyAlignment="1">
      <alignment horizontal="center" vertical="center"/>
    </xf>
    <xf numFmtId="0" fontId="75" fillId="0" borderId="43" xfId="0" applyFont="1" applyBorder="1" applyAlignment="1">
      <alignment horizontal="left"/>
    </xf>
    <xf numFmtId="0" fontId="75" fillId="0" borderId="45" xfId="0" applyFont="1" applyBorder="1" applyAlignment="1">
      <alignment horizontal="left"/>
    </xf>
    <xf numFmtId="0" fontId="75" fillId="0" borderId="34" xfId="0" applyFont="1" applyBorder="1" applyAlignment="1">
      <alignment horizontal="center" vertical="top"/>
    </xf>
    <xf numFmtId="0" fontId="75" fillId="0" borderId="9" xfId="0" applyFont="1" applyBorder="1" applyAlignment="1">
      <alignment horizontal="center" vertical="top"/>
    </xf>
    <xf numFmtId="0" fontId="96" fillId="5" borderId="10" xfId="0" applyFont="1" applyFill="1" applyBorder="1" applyAlignment="1">
      <alignment horizontal="center" vertical="center"/>
    </xf>
    <xf numFmtId="0" fontId="96" fillId="5" borderId="14" xfId="0" applyFont="1" applyFill="1" applyBorder="1" applyAlignment="1">
      <alignment horizontal="center" vertical="center"/>
    </xf>
    <xf numFmtId="0" fontId="75" fillId="0" borderId="46" xfId="0" applyFont="1" applyBorder="1" applyAlignment="1">
      <alignment horizontal="center"/>
    </xf>
    <xf numFmtId="0" fontId="76" fillId="5" borderId="46" xfId="0" applyFont="1" applyFill="1" applyBorder="1" applyAlignment="1">
      <alignment horizontal="center" vertical="center"/>
    </xf>
    <xf numFmtId="0" fontId="76" fillId="5" borderId="47" xfId="0" applyFont="1" applyFill="1" applyBorder="1" applyAlignment="1">
      <alignment horizontal="center" vertical="center"/>
    </xf>
    <xf numFmtId="0" fontId="76" fillId="5" borderId="48" xfId="0" applyFont="1" applyFill="1" applyBorder="1" applyAlignment="1">
      <alignment horizontal="center" vertical="center"/>
    </xf>
    <xf numFmtId="0" fontId="75" fillId="0" borderId="34" xfId="0" applyFont="1" applyBorder="1" applyAlignment="1">
      <alignment horizontal="left"/>
    </xf>
    <xf numFmtId="0" fontId="75" fillId="0" borderId="9" xfId="0" applyFont="1" applyBorder="1" applyAlignment="1">
      <alignment horizontal="left"/>
    </xf>
    <xf numFmtId="0" fontId="75" fillId="0" borderId="31" xfId="0" applyFont="1" applyBorder="1" applyAlignment="1">
      <alignment horizontal="left"/>
    </xf>
    <xf numFmtId="0" fontId="75" fillId="0" borderId="32" xfId="0" applyFont="1" applyBorder="1" applyAlignment="1">
      <alignment horizontal="left"/>
    </xf>
    <xf numFmtId="0" fontId="75" fillId="0" borderId="36" xfId="0" applyFont="1" applyBorder="1" applyAlignment="1">
      <alignment horizontal="left"/>
    </xf>
    <xf numFmtId="0" fontId="75" fillId="0" borderId="0" xfId="0" applyFont="1" applyAlignment="1">
      <alignment horizontal="center"/>
    </xf>
    <xf numFmtId="0" fontId="75" fillId="0" borderId="9" xfId="0" applyFont="1" applyBorder="1" applyAlignment="1">
      <alignment horizontal="center"/>
    </xf>
    <xf numFmtId="0" fontId="75" fillId="0" borderId="45" xfId="0" applyFont="1" applyBorder="1" applyAlignment="1">
      <alignment horizontal="center"/>
    </xf>
    <xf numFmtId="0" fontId="75" fillId="0" borderId="32" xfId="0" applyFont="1" applyBorder="1" applyAlignment="1">
      <alignment horizontal="center"/>
    </xf>
    <xf numFmtId="0" fontId="126" fillId="16" borderId="0" xfId="0" applyFont="1" applyFill="1" applyAlignment="1">
      <alignment horizontal="left" vertical="top" wrapText="1"/>
    </xf>
    <xf numFmtId="0" fontId="3" fillId="0" borderId="8" xfId="6" applyBorder="1" applyAlignment="1">
      <alignment horizontal="center" vertical="top"/>
    </xf>
    <xf numFmtId="0" fontId="3" fillId="0" borderId="0" xfId="6" applyAlignment="1">
      <alignment horizontal="left"/>
    </xf>
    <xf numFmtId="0" fontId="3" fillId="0" borderId="10" xfId="6" applyBorder="1" applyAlignment="1">
      <alignment horizontal="left"/>
    </xf>
    <xf numFmtId="0" fontId="3" fillId="0" borderId="9" xfId="6" applyBorder="1" applyAlignment="1">
      <alignment horizontal="center"/>
    </xf>
    <xf numFmtId="0" fontId="3" fillId="0" borderId="8" xfId="6" applyBorder="1" applyAlignment="1">
      <alignment horizontal="center"/>
    </xf>
    <xf numFmtId="0" fontId="3" fillId="0" borderId="8" xfId="6" applyBorder="1" applyAlignment="1">
      <alignment horizontal="left" vertical="top"/>
    </xf>
    <xf numFmtId="0" fontId="3" fillId="0" borderId="9" xfId="6" applyBorder="1" applyAlignment="1">
      <alignment horizontal="left"/>
    </xf>
    <xf numFmtId="0" fontId="3" fillId="0" borderId="13" xfId="6" applyBorder="1" applyAlignment="1">
      <alignment horizontal="center"/>
    </xf>
    <xf numFmtId="0" fontId="3" fillId="0" borderId="10" xfId="6" applyBorder="1" applyAlignment="1">
      <alignment horizontal="center"/>
    </xf>
    <xf numFmtId="0" fontId="3" fillId="0" borderId="14" xfId="6" applyBorder="1" applyAlignment="1">
      <alignment horizontal="center"/>
    </xf>
    <xf numFmtId="0" fontId="3" fillId="0" borderId="31" xfId="6" applyBorder="1" applyAlignment="1">
      <alignment horizontal="center" vertical="top"/>
    </xf>
    <xf numFmtId="0" fontId="3" fillId="0" borderId="32" xfId="6" applyBorder="1" applyAlignment="1">
      <alignment horizontal="center" vertical="top"/>
    </xf>
    <xf numFmtId="0" fontId="3" fillId="0" borderId="36" xfId="6" applyBorder="1" applyAlignment="1">
      <alignment horizontal="center" vertical="top"/>
    </xf>
    <xf numFmtId="0" fontId="3" fillId="0" borderId="34" xfId="6" applyBorder="1" applyAlignment="1">
      <alignment horizontal="center" vertical="top"/>
    </xf>
    <xf numFmtId="0" fontId="3" fillId="0" borderId="9" xfId="6" applyBorder="1" applyAlignment="1">
      <alignment horizontal="center" vertical="top"/>
    </xf>
    <xf numFmtId="0" fontId="3" fillId="0" borderId="45" xfId="6" applyBorder="1" applyAlignment="1">
      <alignment horizontal="center" vertical="top"/>
    </xf>
    <xf numFmtId="0" fontId="3" fillId="0" borderId="37" xfId="6" applyBorder="1" applyAlignment="1">
      <alignment horizontal="center" vertical="top"/>
    </xf>
    <xf numFmtId="0" fontId="3" fillId="0" borderId="43" xfId="6" applyBorder="1" applyAlignment="1">
      <alignment horizontal="center" vertical="top"/>
    </xf>
    <xf numFmtId="0" fontId="3" fillId="0" borderId="31" xfId="6" applyBorder="1" applyAlignment="1">
      <alignment horizontal="center" vertical="top" wrapText="1"/>
    </xf>
    <xf numFmtId="0" fontId="3" fillId="0" borderId="36" xfId="6" applyBorder="1" applyAlignment="1">
      <alignment horizontal="center" vertical="top" wrapText="1"/>
    </xf>
    <xf numFmtId="0" fontId="3" fillId="0" borderId="34" xfId="6" applyBorder="1" applyAlignment="1">
      <alignment horizontal="center" vertical="top" wrapText="1"/>
    </xf>
    <xf numFmtId="0" fontId="3" fillId="0" borderId="45" xfId="6" applyBorder="1" applyAlignment="1">
      <alignment horizontal="center" vertical="top" wrapText="1"/>
    </xf>
    <xf numFmtId="0" fontId="127" fillId="13" borderId="49" xfId="0" applyFont="1" applyFill="1" applyBorder="1" applyAlignment="1">
      <alignment vertical="top" wrapText="1"/>
    </xf>
    <xf numFmtId="0" fontId="127" fillId="13" borderId="48" xfId="0" applyFont="1" applyFill="1" applyBorder="1" applyAlignment="1">
      <alignment vertical="top" wrapText="1"/>
    </xf>
    <xf numFmtId="0" fontId="127" fillId="13" borderId="50" xfId="0" applyFont="1" applyFill="1" applyBorder="1" applyAlignment="1">
      <alignment vertical="top" wrapText="1"/>
    </xf>
    <xf numFmtId="0" fontId="81" fillId="0" borderId="0" xfId="0" applyFont="1" applyAlignment="1">
      <alignment horizontal="left" wrapText="1"/>
    </xf>
    <xf numFmtId="0" fontId="81" fillId="0" borderId="49" xfId="0" applyFont="1" applyBorder="1" applyAlignment="1">
      <alignment horizontal="left" wrapText="1"/>
    </xf>
    <xf numFmtId="0" fontId="81" fillId="0" borderId="48" xfId="0" applyFont="1" applyBorder="1" applyAlignment="1">
      <alignment horizontal="left" wrapText="1"/>
    </xf>
    <xf numFmtId="0" fontId="81" fillId="0" borderId="50" xfId="0" applyFont="1" applyBorder="1" applyAlignment="1">
      <alignment horizontal="left" wrapText="1"/>
    </xf>
    <xf numFmtId="0" fontId="80" fillId="14" borderId="49" xfId="0" applyFont="1" applyFill="1" applyBorder="1" applyAlignment="1">
      <alignment horizontal="center" vertical="top" wrapText="1"/>
    </xf>
    <xf numFmtId="0" fontId="80" fillId="14" borderId="48" xfId="0" applyFont="1" applyFill="1" applyBorder="1" applyAlignment="1">
      <alignment horizontal="center" vertical="top" wrapText="1"/>
    </xf>
    <xf numFmtId="0" fontId="80" fillId="14" borderId="50" xfId="0" applyFont="1" applyFill="1" applyBorder="1" applyAlignment="1">
      <alignment horizontal="center" vertical="top" wrapText="1"/>
    </xf>
    <xf numFmtId="0" fontId="81" fillId="0" borderId="49" xfId="0" applyFont="1" applyBorder="1" applyAlignment="1">
      <alignment horizontal="left" vertical="center" wrapText="1"/>
    </xf>
    <xf numFmtId="0" fontId="81" fillId="0" borderId="48" xfId="0" applyFont="1" applyBorder="1" applyAlignment="1">
      <alignment horizontal="left" vertical="center" wrapText="1"/>
    </xf>
    <xf numFmtId="0" fontId="81" fillId="0" borderId="50" xfId="0" applyFont="1" applyBorder="1" applyAlignment="1">
      <alignment horizontal="left" vertical="center" wrapText="1"/>
    </xf>
    <xf numFmtId="0" fontId="80" fillId="14" borderId="49" xfId="0" applyFont="1" applyFill="1" applyBorder="1" applyAlignment="1">
      <alignment horizontal="left" vertical="top" wrapText="1"/>
    </xf>
    <xf numFmtId="0" fontId="80" fillId="14" borderId="48" xfId="0" applyFont="1" applyFill="1" applyBorder="1" applyAlignment="1">
      <alignment horizontal="left" vertical="top" wrapText="1"/>
    </xf>
    <xf numFmtId="0" fontId="80" fillId="14" borderId="50" xfId="0" applyFont="1" applyFill="1" applyBorder="1" applyAlignment="1">
      <alignment horizontal="left" vertical="top" wrapText="1"/>
    </xf>
    <xf numFmtId="0" fontId="81" fillId="0" borderId="49" xfId="0" applyFont="1" applyBorder="1" applyAlignment="1">
      <alignment horizontal="left" vertical="top" wrapText="1"/>
    </xf>
    <xf numFmtId="0" fontId="81" fillId="0" borderId="48" xfId="0" applyFont="1" applyBorder="1" applyAlignment="1">
      <alignment horizontal="left" vertical="top" wrapText="1"/>
    </xf>
    <xf numFmtId="0" fontId="81" fillId="0" borderId="50" xfId="0" applyFont="1" applyBorder="1" applyAlignment="1">
      <alignment horizontal="left" vertical="top" wrapText="1"/>
    </xf>
    <xf numFmtId="0" fontId="80" fillId="14" borderId="49" xfId="0" applyFont="1" applyFill="1" applyBorder="1" applyAlignment="1">
      <alignment horizontal="left" vertical="top" wrapText="1" indent="11"/>
    </xf>
    <xf numFmtId="0" fontId="80" fillId="14" borderId="48" xfId="0" applyFont="1" applyFill="1" applyBorder="1" applyAlignment="1">
      <alignment horizontal="left" vertical="top" wrapText="1" indent="11"/>
    </xf>
    <xf numFmtId="0" fontId="80" fillId="14" borderId="50" xfId="0" applyFont="1" applyFill="1" applyBorder="1" applyAlignment="1">
      <alignment horizontal="left" vertical="top" wrapText="1" indent="11"/>
    </xf>
    <xf numFmtId="0" fontId="81" fillId="14" borderId="49" xfId="0" applyFont="1" applyFill="1" applyBorder="1" applyAlignment="1">
      <alignment horizontal="center" vertical="top" wrapText="1"/>
    </xf>
    <xf numFmtId="0" fontId="81" fillId="14" borderId="48" xfId="0" applyFont="1" applyFill="1" applyBorder="1" applyAlignment="1">
      <alignment horizontal="center" vertical="top" wrapText="1"/>
    </xf>
    <xf numFmtId="0" fontId="81" fillId="14" borderId="50" xfId="0" applyFont="1" applyFill="1" applyBorder="1" applyAlignment="1">
      <alignment horizontal="center" vertical="top" wrapText="1"/>
    </xf>
    <xf numFmtId="0" fontId="80" fillId="15" borderId="49" xfId="0" applyFont="1" applyFill="1" applyBorder="1" applyAlignment="1">
      <alignment horizontal="left" vertical="top" wrapText="1"/>
    </xf>
    <xf numFmtId="0" fontId="80" fillId="15" borderId="50" xfId="0" applyFont="1" applyFill="1" applyBorder="1" applyAlignment="1">
      <alignment horizontal="left" vertical="top" wrapText="1"/>
    </xf>
    <xf numFmtId="0" fontId="81" fillId="0" borderId="21" xfId="0" applyFont="1" applyBorder="1" applyAlignment="1">
      <alignment horizontal="left" wrapText="1"/>
    </xf>
    <xf numFmtId="0" fontId="81" fillId="0" borderId="52" xfId="0" applyFont="1" applyBorder="1" applyAlignment="1">
      <alignment horizontal="left" wrapText="1"/>
    </xf>
    <xf numFmtId="0" fontId="80" fillId="15" borderId="48" xfId="0" applyFont="1" applyFill="1" applyBorder="1" applyAlignment="1">
      <alignment horizontal="left" vertical="top" wrapText="1"/>
    </xf>
    <xf numFmtId="0" fontId="98" fillId="0" borderId="0" xfId="0" applyFont="1" applyAlignment="1">
      <alignment horizontal="left" vertical="center" wrapText="1"/>
    </xf>
    <xf numFmtId="0" fontId="13" fillId="0" borderId="0" xfId="0" applyFont="1" applyAlignment="1">
      <alignment horizontal="left" wrapText="1"/>
    </xf>
    <xf numFmtId="0" fontId="80" fillId="14" borderId="49" xfId="0" applyFont="1" applyFill="1" applyBorder="1" applyAlignment="1">
      <alignment horizontal="left" vertical="top" wrapText="1" indent="1"/>
    </xf>
    <xf numFmtId="0" fontId="80" fillId="14" borderId="50" xfId="0" applyFont="1" applyFill="1" applyBorder="1" applyAlignment="1">
      <alignment horizontal="left" vertical="top" wrapText="1" indent="1"/>
    </xf>
    <xf numFmtId="0" fontId="80" fillId="14" borderId="49" xfId="0" applyFont="1" applyFill="1" applyBorder="1" applyAlignment="1">
      <alignment horizontal="left" vertical="top" wrapText="1" indent="6"/>
    </xf>
    <xf numFmtId="0" fontId="80" fillId="14" borderId="48" xfId="0" applyFont="1" applyFill="1" applyBorder="1" applyAlignment="1">
      <alignment horizontal="left" vertical="top" wrapText="1" indent="6"/>
    </xf>
    <xf numFmtId="0" fontId="80" fillId="14" borderId="50" xfId="0" applyFont="1" applyFill="1" applyBorder="1" applyAlignment="1">
      <alignment horizontal="left" vertical="top" wrapText="1" indent="6"/>
    </xf>
    <xf numFmtId="0" fontId="80" fillId="14" borderId="48" xfId="0" applyFont="1" applyFill="1" applyBorder="1" applyAlignment="1">
      <alignment horizontal="left" vertical="top" wrapText="1" indent="1"/>
    </xf>
    <xf numFmtId="0" fontId="81" fillId="14" borderId="49" xfId="0" applyFont="1" applyFill="1" applyBorder="1" applyAlignment="1">
      <alignment horizontal="left" vertical="top" wrapText="1" indent="1"/>
    </xf>
    <xf numFmtId="0" fontId="81" fillId="14" borderId="48" xfId="0" applyFont="1" applyFill="1" applyBorder="1" applyAlignment="1">
      <alignment horizontal="left" vertical="top" wrapText="1" indent="1"/>
    </xf>
    <xf numFmtId="0" fontId="81" fillId="14" borderId="50" xfId="0" applyFont="1" applyFill="1" applyBorder="1" applyAlignment="1">
      <alignment horizontal="left" vertical="top" wrapText="1" indent="1"/>
    </xf>
    <xf numFmtId="0" fontId="13" fillId="0" borderId="0" xfId="0" applyFont="1" applyAlignment="1">
      <alignment horizontal="left" vertical="center" wrapText="1"/>
    </xf>
    <xf numFmtId="0" fontId="80" fillId="13" borderId="49" xfId="0" applyFont="1" applyFill="1" applyBorder="1" applyAlignment="1">
      <alignment vertical="top" wrapText="1"/>
    </xf>
    <xf numFmtId="0" fontId="80" fillId="13" borderId="48" xfId="0" applyFont="1" applyFill="1" applyBorder="1" applyAlignment="1">
      <alignment vertical="top" wrapText="1"/>
    </xf>
    <xf numFmtId="0" fontId="80" fillId="13" borderId="50" xfId="0" applyFont="1" applyFill="1" applyBorder="1" applyAlignment="1">
      <alignment vertical="top" wrapText="1"/>
    </xf>
    <xf numFmtId="0" fontId="80" fillId="13" borderId="49" xfId="0" applyFont="1" applyFill="1" applyBorder="1" applyAlignment="1">
      <alignment horizontal="left" vertical="top" wrapText="1"/>
    </xf>
    <xf numFmtId="0" fontId="80" fillId="13" borderId="48" xfId="0" applyFont="1" applyFill="1" applyBorder="1" applyAlignment="1">
      <alignment horizontal="left" vertical="top" wrapText="1"/>
    </xf>
    <xf numFmtId="0" fontId="80" fillId="13" borderId="50" xfId="0" applyFont="1" applyFill="1" applyBorder="1" applyAlignment="1">
      <alignment horizontal="left" vertical="top" wrapText="1"/>
    </xf>
  </cellXfs>
  <cellStyles count="9">
    <cellStyle name="Accent6" xfId="5" builtinId="49"/>
    <cellStyle name="Currency" xfId="4" builtinId="4"/>
    <cellStyle name="Hyperlink" xfId="1" builtinId="8"/>
    <cellStyle name="Hyperlink 2" xfId="8" xr:uid="{AF32902F-7702-4C53-947D-58F86C8F1C55}"/>
    <cellStyle name="Normal" xfId="0" builtinId="0"/>
    <cellStyle name="Normal 2" xfId="2" xr:uid="{00000000-0005-0000-0000-000002000000}"/>
    <cellStyle name="Normal 2 2" xfId="3" xr:uid="{CE392867-0E47-488A-8EC8-D90F797130EC}"/>
    <cellStyle name="Normal 3" xfId="6" xr:uid="{721BD135-8019-4F24-BB20-80F3C2407DD4}"/>
    <cellStyle name="Normal 4" xfId="7" xr:uid="{1F10A0F9-077E-4339-8721-9D2CCEBE19ED}"/>
  </cellStyles>
  <dxfs count="0"/>
  <tableStyles count="0" defaultTableStyle="TableStyleMedium9" defaultPivotStyle="PivotStyleLight16"/>
  <colors>
    <mruColors>
      <color rgb="FFD76B00"/>
      <color rgb="FFD76BFF"/>
      <color rgb="FF0000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alcChain" Target="calcChain.xml"/><Relationship Id="rId3" Type="http://schemas.openxmlformats.org/officeDocument/2006/relationships/worksheet" Target="worksheets/sheet3.xml"/><Relationship Id="rId21" Type="http://schemas.openxmlformats.org/officeDocument/2006/relationships/externalLink" Target="externalLinks/externalLink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styles" Target="styles.xml"/><Relationship Id="rId32" Type="http://schemas.openxmlformats.org/officeDocument/2006/relationships/customXml" Target="../customXml/item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theme" Target="theme/theme1.xml"/><Relationship Id="rId28"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2.xml"/><Relationship Id="rId27" Type="http://schemas.openxmlformats.org/officeDocument/2006/relationships/customXml" Target="../customXml/item1.xml"/><Relationship Id="rId30" Type="http://schemas.openxmlformats.org/officeDocument/2006/relationships/customXml" Target="../customXml/item4.xml"/></Relationships>
</file>

<file path=xl/ctrlProps/ctrlProp1.xml><?xml version="1.0" encoding="utf-8"?>
<formControlPr xmlns="http://schemas.microsoft.com/office/spreadsheetml/2009/9/main" objectType="CheckBox" lockText="1"/>
</file>

<file path=xl/ctrlProps/ctrlProp2.xml><?xml version="1.0" encoding="utf-8"?>
<formControlPr xmlns="http://schemas.microsoft.com/office/spreadsheetml/2009/9/main" objectType="CheckBox" lockText="1"/>
</file>

<file path=xl/ctrlProps/ctrlProp3.xml><?xml version="1.0" encoding="utf-8"?>
<formControlPr xmlns="http://schemas.microsoft.com/office/spreadsheetml/2009/9/main" objectType="CheckBox" lockText="1"/>
</file>

<file path=xl/ctrlProps/ctrlProp4.xml><?xml version="1.0" encoding="utf-8"?>
<formControlPr xmlns="http://schemas.microsoft.com/office/spreadsheetml/2009/9/main" objectType="CheckBox" lockText="1"/>
</file>

<file path=xl/ctrlProps/ctrlProp5.xml><?xml version="1.0" encoding="utf-8"?>
<formControlPr xmlns="http://schemas.microsoft.com/office/spreadsheetml/2009/9/main" objectType="CheckBox" lockText="1"/>
</file>

<file path=xl/ctrlProps/ctrlProp6.xml><?xml version="1.0" encoding="utf-8"?>
<formControlPr xmlns="http://schemas.microsoft.com/office/spreadsheetml/2009/9/main" objectType="CheckBox" lockText="1"/>
</file>

<file path=xl/ctrlProps/ctrlProp7.xml><?xml version="1.0" encoding="utf-8"?>
<formControlPr xmlns="http://schemas.microsoft.com/office/spreadsheetml/2009/9/main" objectType="CheckBox" lockText="1"/>
</file>

<file path=xl/ctrlProps/ctrlProp8.xml><?xml version="1.0" encoding="utf-8"?>
<formControlPr xmlns="http://schemas.microsoft.com/office/spreadsheetml/2009/9/main" objectType="CheckBox" lockText="1"/>
</file>

<file path=xl/ctrlProps/ctrlProp9.xml><?xml version="1.0" encoding="utf-8"?>
<formControlPr xmlns="http://schemas.microsoft.com/office/spreadsheetml/2009/9/main" objectType="CheckBox" lockText="1"/>
</file>

<file path=xl/ctrlProps/ctrlProp10.xml><?xml version="1.0" encoding="utf-8"?>
<formControlPr xmlns="http://schemas.microsoft.com/office/spreadsheetml/2009/9/main" objectType="CheckBox" lockText="1"/>
</file>

<file path=xl/ctrlProps/ctrlProp11.xml><?xml version="1.0" encoding="utf-8"?>
<formControlPr xmlns="http://schemas.microsoft.com/office/spreadsheetml/2009/9/main" objectType="CheckBox" lockText="1"/>
</file>

<file path=xl/ctrlProps/ctrlProp12.xml><?xml version="1.0" encoding="utf-8"?>
<formControlPr xmlns="http://schemas.microsoft.com/office/spreadsheetml/2009/9/main" objectType="CheckBox" lockText="1"/>
</file>

<file path=xl/ctrlProps/ctrlProp13.xml><?xml version="1.0" encoding="utf-8"?>
<formControlPr xmlns="http://schemas.microsoft.com/office/spreadsheetml/2009/9/main" objectType="CheckBox" lockText="1"/>
</file>

<file path=xl/ctrlProps/ctrlProp14.xml><?xml version="1.0" encoding="utf-8"?>
<formControlPr xmlns="http://schemas.microsoft.com/office/spreadsheetml/2009/9/main" objectType="CheckBox" lockText="1"/>
</file>

<file path=xl/ctrlProps/ctrlProp15.xml><?xml version="1.0" encoding="utf-8"?>
<formControlPr xmlns="http://schemas.microsoft.com/office/spreadsheetml/2009/9/main" objectType="CheckBox" lockText="1"/>
</file>

<file path=xl/ctrlProps/ctrlProp16.xml><?xml version="1.0" encoding="utf-8"?>
<formControlPr xmlns="http://schemas.microsoft.com/office/spreadsheetml/2009/9/main" objectType="CheckBox" lockText="1"/>
</file>

<file path=xl/ctrlProps/ctrlProp17.xml><?xml version="1.0" encoding="utf-8"?>
<formControlPr xmlns="http://schemas.microsoft.com/office/spreadsheetml/2009/9/main" objectType="CheckBox" lockText="1"/>
</file>

<file path=xl/ctrlProps/ctrlProp18.xml><?xml version="1.0" encoding="utf-8"?>
<formControlPr xmlns="http://schemas.microsoft.com/office/spreadsheetml/2009/9/main" objectType="CheckBox" lockText="1"/>
</file>

<file path=xl/ctrlProps/ctrlProp19.xml><?xml version="1.0" encoding="utf-8"?>
<formControlPr xmlns="http://schemas.microsoft.com/office/spreadsheetml/2009/9/main" objectType="CheckBox" lockText="1"/>
</file>

<file path=xl/ctrlProps/ctrlProp20.xml><?xml version="1.0" encoding="utf-8"?>
<formControlPr xmlns="http://schemas.microsoft.com/office/spreadsheetml/2009/9/main" objectType="CheckBox" lockText="1"/>
</file>

<file path=xl/ctrlProps/ctrlProp21.xml><?xml version="1.0" encoding="utf-8"?>
<formControlPr xmlns="http://schemas.microsoft.com/office/spreadsheetml/2009/9/main" objectType="CheckBox" lockText="1"/>
</file>

<file path=xl/ctrlProps/ctrlProp22.xml><?xml version="1.0" encoding="utf-8"?>
<formControlPr xmlns="http://schemas.microsoft.com/office/spreadsheetml/2009/9/main" objectType="CheckBox" lockText="1"/>
</file>

<file path=xl/ctrlProps/ctrlProp23.xml><?xml version="1.0" encoding="utf-8"?>
<formControlPr xmlns="http://schemas.microsoft.com/office/spreadsheetml/2009/9/main" objectType="CheckBox" lockText="1"/>
</file>

<file path=xl/ctrlProps/ctrlProp24.xml><?xml version="1.0" encoding="utf-8"?>
<formControlPr xmlns="http://schemas.microsoft.com/office/spreadsheetml/2009/9/main" objectType="CheckBox" lockText="1"/>
</file>

<file path=xl/ctrlProps/ctrlProp25.xml><?xml version="1.0" encoding="utf-8"?>
<formControlPr xmlns="http://schemas.microsoft.com/office/spreadsheetml/2009/9/main" objectType="CheckBox" lockText="1"/>
</file>

<file path=xl/ctrlProps/ctrlProp26.xml><?xml version="1.0" encoding="utf-8"?>
<formControlPr xmlns="http://schemas.microsoft.com/office/spreadsheetml/2009/9/main" objectType="CheckBox" lockText="1"/>
</file>

<file path=xl/ctrlProps/ctrlProp27.xml><?xml version="1.0" encoding="utf-8"?>
<formControlPr xmlns="http://schemas.microsoft.com/office/spreadsheetml/2009/9/main" objectType="CheckBox" lockText="1"/>
</file>

<file path=xl/ctrlProps/ctrlProp28.xml><?xml version="1.0" encoding="utf-8"?>
<formControlPr xmlns="http://schemas.microsoft.com/office/spreadsheetml/2009/9/main" objectType="CheckBox" lockText="1" noThreeD="1"/>
</file>

<file path=xl/ctrlProps/ctrlProp29.xml><?xml version="1.0" encoding="utf-8"?>
<formControlPr xmlns="http://schemas.microsoft.com/office/spreadsheetml/2009/9/main" objectType="CheckBox" lockText="1" noThreeD="1"/>
</file>

<file path=xl/ctrlProps/ctrlProp30.xml><?xml version="1.0" encoding="utf-8"?>
<formControlPr xmlns="http://schemas.microsoft.com/office/spreadsheetml/2009/9/main" objectType="CheckBox" lockText="1" noThreeD="1"/>
</file>

<file path=xl/ctrlProps/ctrlProp31.xml><?xml version="1.0" encoding="utf-8"?>
<formControlPr xmlns="http://schemas.microsoft.com/office/spreadsheetml/2009/9/main" objectType="CheckBox" lockText="1" noThreeD="1"/>
</file>

<file path=xl/ctrlProps/ctrlProp32.xml><?xml version="1.0" encoding="utf-8"?>
<formControlPr xmlns="http://schemas.microsoft.com/office/spreadsheetml/2009/9/main" objectType="CheckBox" lockText="1" noThreeD="1"/>
</file>

<file path=xl/ctrlProps/ctrlProp33.xml><?xml version="1.0" encoding="utf-8"?>
<formControlPr xmlns="http://schemas.microsoft.com/office/spreadsheetml/2009/9/main" objectType="CheckBox" lockText="1" noThreeD="1"/>
</file>

<file path=xl/ctrlProps/ctrlProp34.xml><?xml version="1.0" encoding="utf-8"?>
<formControlPr xmlns="http://schemas.microsoft.com/office/spreadsheetml/2009/9/main" objectType="CheckBox" lockText="1" noThreeD="1"/>
</file>

<file path=xl/ctrlProps/ctrlProp35.xml><?xml version="1.0" encoding="utf-8"?>
<formControlPr xmlns="http://schemas.microsoft.com/office/spreadsheetml/2009/9/main" objectType="CheckBox" lockText="1" noThreeD="1"/>
</file>

<file path=xl/ctrlProps/ctrlProp36.xml><?xml version="1.0" encoding="utf-8"?>
<formControlPr xmlns="http://schemas.microsoft.com/office/spreadsheetml/2009/9/main" objectType="CheckBox" lockText="1" noThreeD="1"/>
</file>

<file path=xl/ctrlProps/ctrlProp37.xml><?xml version="1.0" encoding="utf-8"?>
<formControlPr xmlns="http://schemas.microsoft.com/office/spreadsheetml/2009/9/main" objectType="CheckBox" lockText="1" noThreeD="1"/>
</file>

<file path=xl/ctrlProps/ctrlProp38.xml><?xml version="1.0" encoding="utf-8"?>
<formControlPr xmlns="http://schemas.microsoft.com/office/spreadsheetml/2009/9/main" objectType="CheckBox" lockText="1" noThreeD="1"/>
</file>

<file path=xl/ctrlProps/ctrlProp39.xml><?xml version="1.0" encoding="utf-8"?>
<formControlPr xmlns="http://schemas.microsoft.com/office/spreadsheetml/2009/9/main" objectType="CheckBox" lockText="1" noThreeD="1"/>
</file>

<file path=xl/ctrlProps/ctrlProp40.xml><?xml version="1.0" encoding="utf-8"?>
<formControlPr xmlns="http://schemas.microsoft.com/office/spreadsheetml/2009/9/main" objectType="CheckBox" lockText="1" noThreeD="1"/>
</file>

<file path=xl/ctrlProps/ctrlProp41.xml><?xml version="1.0" encoding="utf-8"?>
<formControlPr xmlns="http://schemas.microsoft.com/office/spreadsheetml/2009/9/main" objectType="CheckBox" lockText="1" noThreeD="1"/>
</file>

<file path=xl/ctrlProps/ctrlProp42.xml><?xml version="1.0" encoding="utf-8"?>
<formControlPr xmlns="http://schemas.microsoft.com/office/spreadsheetml/2009/9/main" objectType="CheckBox" lockText="1" noThreeD="1"/>
</file>

<file path=xl/ctrlProps/ctrlProp43.xml><?xml version="1.0" encoding="utf-8"?>
<formControlPr xmlns="http://schemas.microsoft.com/office/spreadsheetml/2009/9/main" objectType="CheckBox" lockText="1" noThreeD="1"/>
</file>

<file path=xl/ctrlProps/ctrlProp44.xml><?xml version="1.0" encoding="utf-8"?>
<formControlPr xmlns="http://schemas.microsoft.com/office/spreadsheetml/2009/9/main" objectType="CheckBox" lockText="1" noThreeD="1"/>
</file>

<file path=xl/ctrlProps/ctrlProp45.xml><?xml version="1.0" encoding="utf-8"?>
<formControlPr xmlns="http://schemas.microsoft.com/office/spreadsheetml/2009/9/main" objectType="CheckBox" lockText="1" noThreeD="1"/>
</file>

<file path=xl/ctrlProps/ctrlProp46.xml><?xml version="1.0" encoding="utf-8"?>
<formControlPr xmlns="http://schemas.microsoft.com/office/spreadsheetml/2009/9/main" objectType="CheckBox" lockText="1" noThreeD="1"/>
</file>

<file path=xl/ctrlProps/ctrlProp47.xml><?xml version="1.0" encoding="utf-8"?>
<formControlPr xmlns="http://schemas.microsoft.com/office/spreadsheetml/2009/9/main" objectType="CheckBox" lockText="1" noThreeD="1"/>
</file>

<file path=xl/ctrlProps/ctrlProp48.xml><?xml version="1.0" encoding="utf-8"?>
<formControlPr xmlns="http://schemas.microsoft.com/office/spreadsheetml/2009/9/main" objectType="CheckBox" lockText="1" noThreeD="1"/>
</file>

<file path=xl/ctrlProps/ctrlProp49.xml><?xml version="1.0" encoding="utf-8"?>
<formControlPr xmlns="http://schemas.microsoft.com/office/spreadsheetml/2009/9/main" objectType="CheckBox" lockText="1" noThreeD="1"/>
</file>

<file path=xl/ctrlProps/ctrlProp50.xml><?xml version="1.0" encoding="utf-8"?>
<formControlPr xmlns="http://schemas.microsoft.com/office/spreadsheetml/2009/9/main" objectType="CheckBox" lockText="1" noThreeD="1"/>
</file>

<file path=xl/ctrlProps/ctrlProp51.xml><?xml version="1.0" encoding="utf-8"?>
<formControlPr xmlns="http://schemas.microsoft.com/office/spreadsheetml/2009/9/main" objectType="CheckBox" lockText="1" noThreeD="1"/>
</file>

<file path=xl/ctrlProps/ctrlProp52.xml><?xml version="1.0" encoding="utf-8"?>
<formControlPr xmlns="http://schemas.microsoft.com/office/spreadsheetml/2009/9/main" objectType="CheckBox" lockText="1" noThreeD="1"/>
</file>

<file path=xl/ctrlProps/ctrlProp53.xml><?xml version="1.0" encoding="utf-8"?>
<formControlPr xmlns="http://schemas.microsoft.com/office/spreadsheetml/2009/9/main" objectType="CheckBox" lockText="1" noThreeD="1"/>
</file>

<file path=xl/ctrlProps/ctrlProp54.xml><?xml version="1.0" encoding="utf-8"?>
<formControlPr xmlns="http://schemas.microsoft.com/office/spreadsheetml/2009/9/main" objectType="CheckBox" lockText="1" noThreeD="1"/>
</file>

<file path=xl/ctrlProps/ctrlProp55.xml><?xml version="1.0" encoding="utf-8"?>
<formControlPr xmlns="http://schemas.microsoft.com/office/spreadsheetml/2009/9/main" objectType="CheckBox" lockText="1" noThreeD="1"/>
</file>

<file path=xl/ctrlProps/ctrlProp56.xml><?xml version="1.0" encoding="utf-8"?>
<formControlPr xmlns="http://schemas.microsoft.com/office/spreadsheetml/2009/9/main" objectType="CheckBox" lockText="1" noThreeD="1"/>
</file>

<file path=xl/ctrlProps/ctrlProp57.xml><?xml version="1.0" encoding="utf-8"?>
<formControlPr xmlns="http://schemas.microsoft.com/office/spreadsheetml/2009/9/main" objectType="CheckBox" lockText="1" noThreeD="1"/>
</file>

<file path=xl/ctrlProps/ctrlProp58.xml><?xml version="1.0" encoding="utf-8"?>
<formControlPr xmlns="http://schemas.microsoft.com/office/spreadsheetml/2009/9/main" objectType="CheckBox" lockText="1" noThreeD="1"/>
</file>

<file path=xl/ctrlProps/ctrlProp59.xml><?xml version="1.0" encoding="utf-8"?>
<formControlPr xmlns="http://schemas.microsoft.com/office/spreadsheetml/2009/9/main" objectType="Drop" dropLines="4" dropStyle="combo" dx="22" fmlaRange="$K$69:$K$72" noThreeD="1" sel="4" val="0"/>
</file>

<file path=xl/ctrlProps/ctrlProp60.xml><?xml version="1.0" encoding="utf-8"?>
<formControlPr xmlns="http://schemas.microsoft.com/office/spreadsheetml/2009/9/main" objectType="Drop" dropLines="4" dropStyle="combo" dx="22" fmlaRange="$K$69:$K$72" noThreeD="1" sel="4" val="0"/>
</file>

<file path=xl/ctrlProps/ctrlProp61.xml><?xml version="1.0" encoding="utf-8"?>
<formControlPr xmlns="http://schemas.microsoft.com/office/spreadsheetml/2009/9/main" objectType="Drop" dropLines="4" dropStyle="combo" dx="22" fmlaRange="$K$69:$K$72" noThreeD="1" sel="4" val="0"/>
</file>

<file path=xl/ctrlProps/ctrlProp62.xml><?xml version="1.0" encoding="utf-8"?>
<formControlPr xmlns="http://schemas.microsoft.com/office/spreadsheetml/2009/9/main" objectType="Drop" dropLines="4" dropStyle="combo" dx="22" fmlaRange="$K$69:$K$75" noThreeD="1" sel="4" val="0"/>
</file>

<file path=xl/ctrlProps/ctrlProp63.xml><?xml version="1.0" encoding="utf-8"?>
<formControlPr xmlns="http://schemas.microsoft.com/office/spreadsheetml/2009/9/main" objectType="Drop" dropLines="4" dropStyle="combo" dx="22" fmlaRange="$K$69:$K$75" noThreeD="1" sel="4" val="0"/>
</file>

<file path=xl/ctrlProps/ctrlProp64.xml><?xml version="1.0" encoding="utf-8"?>
<formControlPr xmlns="http://schemas.microsoft.com/office/spreadsheetml/2009/9/main" objectType="Drop" dropLines="4" dropStyle="combo" dx="22" fmlaRange="$K$69:$K$75" noThreeD="1" sel="4" val="2"/>
</file>

<file path=xl/ctrlProps/ctrlProp65.xml><?xml version="1.0" encoding="utf-8"?>
<formControlPr xmlns="http://schemas.microsoft.com/office/spreadsheetml/2009/9/main" objectType="Drop" dropLines="4" dropStyle="combo" dx="22" fmlaRange="$K$69:$K$75" noThreeD="1" sel="4" val="0"/>
</file>

<file path=xl/ctrlProps/ctrlProp66.xml><?xml version="1.0" encoding="utf-8"?>
<formControlPr xmlns="http://schemas.microsoft.com/office/spreadsheetml/2009/9/main" objectType="Drop" dropLines="4" dropStyle="combo" dx="22" fmlaRange="$K$69:$K$72" noThreeD="1" sel="4" val="0"/>
</file>

<file path=xl/ctrlProps/ctrlProp67.xml><?xml version="1.0" encoding="utf-8"?>
<formControlPr xmlns="http://schemas.microsoft.com/office/spreadsheetml/2009/9/main" objectType="Drop" dropLines="4" dropStyle="combo" dx="22" fmlaRange="$K$69:$K$72" noThreeD="1" sel="4" val="0"/>
</file>

<file path=xl/ctrlProps/ctrlProp68.xml><?xml version="1.0" encoding="utf-8"?>
<formControlPr xmlns="http://schemas.microsoft.com/office/spreadsheetml/2009/9/main" objectType="Drop" dropLines="4" dropStyle="combo" dx="22" fmlaRange="$K$69:$K$75" noThreeD="1" sel="4" val="0"/>
</file>

<file path=xl/ctrlProps/ctrlProp69.xml><?xml version="1.0" encoding="utf-8"?>
<formControlPr xmlns="http://schemas.microsoft.com/office/spreadsheetml/2009/9/main" objectType="Drop" dropLines="4" dropStyle="combo" dx="22" fmlaRange="$K$69:$K$72" noThreeD="1" sel="4" val="0"/>
</file>

<file path=xl/ctrlProps/ctrlProp70.xml><?xml version="1.0" encoding="utf-8"?>
<formControlPr xmlns="http://schemas.microsoft.com/office/spreadsheetml/2009/9/main" objectType="Drop" dropLines="4" dropStyle="combo" dx="22" fmlaRange="$K$69:$K$72" noThreeD="1" sel="4" val="0"/>
</file>

<file path=xl/ctrlProps/ctrlProp71.xml><?xml version="1.0" encoding="utf-8"?>
<formControlPr xmlns="http://schemas.microsoft.com/office/spreadsheetml/2009/9/main" objectType="Drop" dropLines="4" dropStyle="combo" dx="22" fmlaRange="$K$69:$K$72" noThreeD="1" sel="4" val="0"/>
</file>

<file path=xl/ctrlProps/ctrlProp72.xml><?xml version="1.0" encoding="utf-8"?>
<formControlPr xmlns="http://schemas.microsoft.com/office/spreadsheetml/2009/9/main" objectType="Drop" dropLines="4" dropStyle="combo" dx="22" fmlaRange="$K$69:$K$72" noThreeD="1" sel="4" val="0"/>
</file>

<file path=xl/ctrlProps/ctrlProp73.xml><?xml version="1.0" encoding="utf-8"?>
<formControlPr xmlns="http://schemas.microsoft.com/office/spreadsheetml/2009/9/main" objectType="Drop" dropLines="4" dropStyle="combo" dx="22" fmlaRange="$K$69:$K$72" noThreeD="1" sel="4" val="0"/>
</file>

<file path=xl/ctrlProps/ctrlProp74.xml><?xml version="1.0" encoding="utf-8"?>
<formControlPr xmlns="http://schemas.microsoft.com/office/spreadsheetml/2009/9/main" objectType="Drop" dropLines="4" dropStyle="combo" dx="22" fmlaRange="$K$69:$K$72" noThreeD="1" sel="4" val="0"/>
</file>

<file path=xl/ctrlProps/ctrlProp75.xml><?xml version="1.0" encoding="utf-8"?>
<formControlPr xmlns="http://schemas.microsoft.com/office/spreadsheetml/2009/9/main" objectType="Drop" dropLines="4" dropStyle="combo" dx="22" fmlaRange="$K$69:$K$72" noThreeD="1" sel="4" val="0"/>
</file>

<file path=xl/ctrlProps/ctrlProp76.xml><?xml version="1.0" encoding="utf-8"?>
<formControlPr xmlns="http://schemas.microsoft.com/office/spreadsheetml/2009/9/main" objectType="Drop" dropLines="4" dropStyle="combo" dx="22" fmlaRange="$K$69:$K$75" noThreeD="1" sel="4" val="2"/>
</file>

<file path=xl/ctrlProps/ctrlProp77.xml><?xml version="1.0" encoding="utf-8"?>
<formControlPr xmlns="http://schemas.microsoft.com/office/spreadsheetml/2009/9/main" objectType="Drop" dropLines="4" dropStyle="combo" dx="22" fmlaRange="$K$69:$K$72" noThreeD="1" sel="4" val="0"/>
</file>

<file path=xl/ctrlProps/ctrlProp78.xml><?xml version="1.0" encoding="utf-8"?>
<formControlPr xmlns="http://schemas.microsoft.com/office/spreadsheetml/2009/9/main" objectType="Drop" dropLines="4" dropStyle="combo" dx="22" fmlaRange="$K$69:$K$72" noThreeD="1" sel="4" val="0"/>
</file>

<file path=xl/ctrlProps/ctrlProp79.xml><?xml version="1.0" encoding="utf-8"?>
<formControlPr xmlns="http://schemas.microsoft.com/office/spreadsheetml/2009/9/main" objectType="Drop" dropLines="4" dropStyle="combo" dx="22" fmlaRange="$K$69:$K$72" noThreeD="1" sel="4" val="0"/>
</file>

<file path=xl/ctrlProps/ctrlProp80.xml><?xml version="1.0" encoding="utf-8"?>
<formControlPr xmlns="http://schemas.microsoft.com/office/spreadsheetml/2009/9/main" objectType="Drop" dropLines="4" dropStyle="combo" dx="22" fmlaRange="$K$69:$K$72" noThreeD="1" sel="4" val="0"/>
</file>

<file path=xl/ctrlProps/ctrlProp81.xml><?xml version="1.0" encoding="utf-8"?>
<formControlPr xmlns="http://schemas.microsoft.com/office/spreadsheetml/2009/9/main" objectType="Drop" dropLines="4" dropStyle="combo" dx="22" fmlaRange="$K$69:$K$72" noThreeD="1" sel="4" val="0"/>
</file>

<file path=xl/ctrlProps/ctrlProp82.xml><?xml version="1.0" encoding="utf-8"?>
<formControlPr xmlns="http://schemas.microsoft.com/office/spreadsheetml/2009/9/main" objectType="Drop" dropLines="4" dropStyle="combo" dx="22" fmlaRange="$K$69:$K$72" noThreeD="1" sel="4" val="0"/>
</file>

<file path=xl/ctrlProps/ctrlProp83.xml><?xml version="1.0" encoding="utf-8"?>
<formControlPr xmlns="http://schemas.microsoft.com/office/spreadsheetml/2009/9/main" objectType="Drop" dropLines="4" dropStyle="combo" dx="22" fmlaRange="$K$69:$K$72" noThreeD="1" sel="4" val="0"/>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_rels/drawing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_rels/vmlDrawing3.vml.rels><?xml version="1.0" encoding="UTF-8" standalone="yes"?>
<Relationships xmlns="http://schemas.openxmlformats.org/package/2006/relationships"><Relationship Id="rId1" Type="http://schemas.openxmlformats.org/officeDocument/2006/relationships/image" Target="../media/image4.png"/></Relationships>
</file>

<file path=xl/drawings/_rels/vmlDrawing5.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6.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7.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8.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9.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10.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11.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12.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13.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14.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15.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16.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17.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18.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19.vml.rels><?xml version="1.0" encoding="UTF-8" standalone="yes"?>
<Relationships xmlns="http://schemas.openxmlformats.org/package/2006/relationships"><Relationship Id="rId1" Type="http://schemas.openxmlformats.org/officeDocument/2006/relationships/image" Target="../media/image5.png"/></Relationships>
</file>

<file path=xl/drawings/_rels/vmlDrawing20.vml.rels><?xml version="1.0" encoding="UTF-8" standalone="yes"?>
<Relationships xmlns="http://schemas.openxmlformats.org/package/2006/relationships"><Relationship Id="rId1" Type="http://schemas.openxmlformats.org/officeDocument/2006/relationships/image" Target="../media/image5.png"/></Relationships>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1</xdr:col>
          <xdr:colOff>219075</xdr:colOff>
          <xdr:row>45</xdr:row>
          <xdr:rowOff>28575</xdr:rowOff>
        </xdr:from>
        <xdr:to>
          <xdr:col>2</xdr:col>
          <xdr:colOff>104775</xdr:colOff>
          <xdr:row>47</xdr:row>
          <xdr:rowOff>47625</xdr:rowOff>
        </xdr:to>
        <xdr:sp macro="" textlink="">
          <xdr:nvSpPr>
            <xdr:cNvPr id="10241" name="Check Box 1" hidden="1">
              <a:extLst>
                <a:ext uri="{63B3BB69-23CF-44E3-9099-C40C66FF867C}">
                  <a14:compatExt spid="_x0000_s10241"/>
                </a:ext>
                <a:ext uri="{FF2B5EF4-FFF2-40B4-BE49-F238E27FC236}">
                  <a16:creationId xmlns:a16="http://schemas.microsoft.com/office/drawing/2014/main" id="{00000000-0008-0000-0000-000001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46</xdr:row>
          <xdr:rowOff>123825</xdr:rowOff>
        </xdr:from>
        <xdr:to>
          <xdr:col>2</xdr:col>
          <xdr:colOff>104775</xdr:colOff>
          <xdr:row>48</xdr:row>
          <xdr:rowOff>114300</xdr:rowOff>
        </xdr:to>
        <xdr:sp macro="" textlink="">
          <xdr:nvSpPr>
            <xdr:cNvPr id="10242" name="Check Box 2" hidden="1">
              <a:extLst>
                <a:ext uri="{63B3BB69-23CF-44E3-9099-C40C66FF867C}">
                  <a14:compatExt spid="_x0000_s10242"/>
                </a:ext>
                <a:ext uri="{FF2B5EF4-FFF2-40B4-BE49-F238E27FC236}">
                  <a16:creationId xmlns:a16="http://schemas.microsoft.com/office/drawing/2014/main" id="{00000000-0008-0000-0000-000002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47</xdr:row>
          <xdr:rowOff>219075</xdr:rowOff>
        </xdr:from>
        <xdr:to>
          <xdr:col>2</xdr:col>
          <xdr:colOff>104775</xdr:colOff>
          <xdr:row>49</xdr:row>
          <xdr:rowOff>76200</xdr:rowOff>
        </xdr:to>
        <xdr:sp macro="" textlink="">
          <xdr:nvSpPr>
            <xdr:cNvPr id="10243" name="Check Box 3" hidden="1">
              <a:extLst>
                <a:ext uri="{63B3BB69-23CF-44E3-9099-C40C66FF867C}">
                  <a14:compatExt spid="_x0000_s10243"/>
                </a:ext>
                <a:ext uri="{FF2B5EF4-FFF2-40B4-BE49-F238E27FC236}">
                  <a16:creationId xmlns:a16="http://schemas.microsoft.com/office/drawing/2014/main" id="{00000000-0008-0000-0000-000003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48</xdr:row>
          <xdr:rowOff>228600</xdr:rowOff>
        </xdr:from>
        <xdr:to>
          <xdr:col>2</xdr:col>
          <xdr:colOff>104775</xdr:colOff>
          <xdr:row>50</xdr:row>
          <xdr:rowOff>76200</xdr:rowOff>
        </xdr:to>
        <xdr:sp macro="" textlink="">
          <xdr:nvSpPr>
            <xdr:cNvPr id="10244" name="Check Box 4" hidden="1">
              <a:extLst>
                <a:ext uri="{63B3BB69-23CF-44E3-9099-C40C66FF867C}">
                  <a14:compatExt spid="_x0000_s10244"/>
                </a:ext>
                <a:ext uri="{FF2B5EF4-FFF2-40B4-BE49-F238E27FC236}">
                  <a16:creationId xmlns:a16="http://schemas.microsoft.com/office/drawing/2014/main" id="{00000000-0008-0000-0000-000004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50</xdr:row>
          <xdr:rowOff>0</xdr:rowOff>
        </xdr:from>
        <xdr:to>
          <xdr:col>2</xdr:col>
          <xdr:colOff>104775</xdr:colOff>
          <xdr:row>51</xdr:row>
          <xdr:rowOff>76200</xdr:rowOff>
        </xdr:to>
        <xdr:sp macro="" textlink="">
          <xdr:nvSpPr>
            <xdr:cNvPr id="10245" name="Check Box 5" hidden="1">
              <a:extLst>
                <a:ext uri="{63B3BB69-23CF-44E3-9099-C40C66FF867C}">
                  <a14:compatExt spid="_x0000_s10245"/>
                </a:ext>
                <a:ext uri="{FF2B5EF4-FFF2-40B4-BE49-F238E27FC236}">
                  <a16:creationId xmlns:a16="http://schemas.microsoft.com/office/drawing/2014/main" id="{00000000-0008-0000-0000-000005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51</xdr:row>
          <xdr:rowOff>0</xdr:rowOff>
        </xdr:from>
        <xdr:to>
          <xdr:col>2</xdr:col>
          <xdr:colOff>104775</xdr:colOff>
          <xdr:row>52</xdr:row>
          <xdr:rowOff>76200</xdr:rowOff>
        </xdr:to>
        <xdr:sp macro="" textlink="">
          <xdr:nvSpPr>
            <xdr:cNvPr id="10246" name="Check Box 6" hidden="1">
              <a:extLst>
                <a:ext uri="{63B3BB69-23CF-44E3-9099-C40C66FF867C}">
                  <a14:compatExt spid="_x0000_s10246"/>
                </a:ext>
                <a:ext uri="{FF2B5EF4-FFF2-40B4-BE49-F238E27FC236}">
                  <a16:creationId xmlns:a16="http://schemas.microsoft.com/office/drawing/2014/main" id="{00000000-0008-0000-0000-000006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51</xdr:row>
          <xdr:rowOff>228600</xdr:rowOff>
        </xdr:from>
        <xdr:to>
          <xdr:col>2</xdr:col>
          <xdr:colOff>104775</xdr:colOff>
          <xdr:row>53</xdr:row>
          <xdr:rowOff>66675</xdr:rowOff>
        </xdr:to>
        <xdr:sp macro="" textlink="">
          <xdr:nvSpPr>
            <xdr:cNvPr id="10247" name="Check Box 7" hidden="1">
              <a:extLst>
                <a:ext uri="{63B3BB69-23CF-44E3-9099-C40C66FF867C}">
                  <a14:compatExt spid="_x0000_s10247"/>
                </a:ext>
                <a:ext uri="{FF2B5EF4-FFF2-40B4-BE49-F238E27FC236}">
                  <a16:creationId xmlns:a16="http://schemas.microsoft.com/office/drawing/2014/main" id="{00000000-0008-0000-0000-000007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52</xdr:row>
          <xdr:rowOff>219075</xdr:rowOff>
        </xdr:from>
        <xdr:to>
          <xdr:col>2</xdr:col>
          <xdr:colOff>104775</xdr:colOff>
          <xdr:row>54</xdr:row>
          <xdr:rowOff>76200</xdr:rowOff>
        </xdr:to>
        <xdr:sp macro="" textlink="">
          <xdr:nvSpPr>
            <xdr:cNvPr id="10248" name="Check Box 8" hidden="1">
              <a:extLst>
                <a:ext uri="{63B3BB69-23CF-44E3-9099-C40C66FF867C}">
                  <a14:compatExt spid="_x0000_s10248"/>
                </a:ext>
                <a:ext uri="{FF2B5EF4-FFF2-40B4-BE49-F238E27FC236}">
                  <a16:creationId xmlns:a16="http://schemas.microsoft.com/office/drawing/2014/main" id="{00000000-0008-0000-0000-000008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53</xdr:row>
          <xdr:rowOff>219075</xdr:rowOff>
        </xdr:from>
        <xdr:to>
          <xdr:col>2</xdr:col>
          <xdr:colOff>104775</xdr:colOff>
          <xdr:row>55</xdr:row>
          <xdr:rowOff>76200</xdr:rowOff>
        </xdr:to>
        <xdr:sp macro="" textlink="">
          <xdr:nvSpPr>
            <xdr:cNvPr id="10249" name="Check Box 9" hidden="1">
              <a:extLst>
                <a:ext uri="{63B3BB69-23CF-44E3-9099-C40C66FF867C}">
                  <a14:compatExt spid="_x0000_s10249"/>
                </a:ext>
                <a:ext uri="{FF2B5EF4-FFF2-40B4-BE49-F238E27FC236}">
                  <a16:creationId xmlns:a16="http://schemas.microsoft.com/office/drawing/2014/main" id="{00000000-0008-0000-0000-000009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180975</xdr:colOff>
          <xdr:row>70</xdr:row>
          <xdr:rowOff>28575</xdr:rowOff>
        </xdr:from>
        <xdr:to>
          <xdr:col>2</xdr:col>
          <xdr:colOff>790575</xdr:colOff>
          <xdr:row>70</xdr:row>
          <xdr:rowOff>257175</xdr:rowOff>
        </xdr:to>
        <xdr:sp macro="" textlink="">
          <xdr:nvSpPr>
            <xdr:cNvPr id="10251" name="Check Box 11" hidden="1">
              <a:extLst>
                <a:ext uri="{63B3BB69-23CF-44E3-9099-C40C66FF867C}">
                  <a14:compatExt spid="_x0000_s10251"/>
                </a:ext>
                <a:ext uri="{FF2B5EF4-FFF2-40B4-BE49-F238E27FC236}">
                  <a16:creationId xmlns:a16="http://schemas.microsoft.com/office/drawing/2014/main" id="{00000000-0008-0000-0000-00000B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180975</xdr:colOff>
          <xdr:row>71</xdr:row>
          <xdr:rowOff>38100</xdr:rowOff>
        </xdr:from>
        <xdr:to>
          <xdr:col>2</xdr:col>
          <xdr:colOff>790575</xdr:colOff>
          <xdr:row>72</xdr:row>
          <xdr:rowOff>28575</xdr:rowOff>
        </xdr:to>
        <xdr:sp macro="" textlink="">
          <xdr:nvSpPr>
            <xdr:cNvPr id="10252" name="Check Box 12" hidden="1">
              <a:extLst>
                <a:ext uri="{63B3BB69-23CF-44E3-9099-C40C66FF867C}">
                  <a14:compatExt spid="_x0000_s10252"/>
                </a:ext>
                <a:ext uri="{FF2B5EF4-FFF2-40B4-BE49-F238E27FC236}">
                  <a16:creationId xmlns:a16="http://schemas.microsoft.com/office/drawing/2014/main" id="{00000000-0008-0000-0000-00000C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180975</xdr:colOff>
          <xdr:row>74</xdr:row>
          <xdr:rowOff>28575</xdr:rowOff>
        </xdr:from>
        <xdr:to>
          <xdr:col>2</xdr:col>
          <xdr:colOff>790575</xdr:colOff>
          <xdr:row>75</xdr:row>
          <xdr:rowOff>0</xdr:rowOff>
        </xdr:to>
        <xdr:sp macro="" textlink="">
          <xdr:nvSpPr>
            <xdr:cNvPr id="10253" name="Check Box 13" hidden="1">
              <a:extLst>
                <a:ext uri="{63B3BB69-23CF-44E3-9099-C40C66FF867C}">
                  <a14:compatExt spid="_x0000_s10253"/>
                </a:ext>
                <a:ext uri="{FF2B5EF4-FFF2-40B4-BE49-F238E27FC236}">
                  <a16:creationId xmlns:a16="http://schemas.microsoft.com/office/drawing/2014/main" id="{00000000-0008-0000-0000-00000D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180975</xdr:colOff>
          <xdr:row>75</xdr:row>
          <xdr:rowOff>28575</xdr:rowOff>
        </xdr:from>
        <xdr:to>
          <xdr:col>2</xdr:col>
          <xdr:colOff>790575</xdr:colOff>
          <xdr:row>76</xdr:row>
          <xdr:rowOff>0</xdr:rowOff>
        </xdr:to>
        <xdr:sp macro="" textlink="">
          <xdr:nvSpPr>
            <xdr:cNvPr id="10254" name="Check Box 14" hidden="1">
              <a:extLst>
                <a:ext uri="{63B3BB69-23CF-44E3-9099-C40C66FF867C}">
                  <a14:compatExt spid="_x0000_s10254"/>
                </a:ext>
                <a:ext uri="{FF2B5EF4-FFF2-40B4-BE49-F238E27FC236}">
                  <a16:creationId xmlns:a16="http://schemas.microsoft.com/office/drawing/2014/main" id="{00000000-0008-0000-0000-00000E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180975</xdr:colOff>
          <xdr:row>69</xdr:row>
          <xdr:rowOff>28575</xdr:rowOff>
        </xdr:from>
        <xdr:to>
          <xdr:col>2</xdr:col>
          <xdr:colOff>790575</xdr:colOff>
          <xdr:row>70</xdr:row>
          <xdr:rowOff>0</xdr:rowOff>
        </xdr:to>
        <xdr:sp macro="" textlink="">
          <xdr:nvSpPr>
            <xdr:cNvPr id="10255" name="Check Box 15" hidden="1">
              <a:extLst>
                <a:ext uri="{63B3BB69-23CF-44E3-9099-C40C66FF867C}">
                  <a14:compatExt spid="_x0000_s10255"/>
                </a:ext>
                <a:ext uri="{FF2B5EF4-FFF2-40B4-BE49-F238E27FC236}">
                  <a16:creationId xmlns:a16="http://schemas.microsoft.com/office/drawing/2014/main" id="{00000000-0008-0000-0000-00000F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180975</xdr:colOff>
          <xdr:row>73</xdr:row>
          <xdr:rowOff>28575</xdr:rowOff>
        </xdr:from>
        <xdr:to>
          <xdr:col>2</xdr:col>
          <xdr:colOff>790575</xdr:colOff>
          <xdr:row>73</xdr:row>
          <xdr:rowOff>228600</xdr:rowOff>
        </xdr:to>
        <xdr:sp macro="" textlink="">
          <xdr:nvSpPr>
            <xdr:cNvPr id="10256" name="Check Box 16" hidden="1">
              <a:extLst>
                <a:ext uri="{63B3BB69-23CF-44E3-9099-C40C66FF867C}">
                  <a14:compatExt spid="_x0000_s10256"/>
                </a:ext>
                <a:ext uri="{FF2B5EF4-FFF2-40B4-BE49-F238E27FC236}">
                  <a16:creationId xmlns:a16="http://schemas.microsoft.com/office/drawing/2014/main" id="{00000000-0008-0000-0000-000010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180975</xdr:colOff>
          <xdr:row>72</xdr:row>
          <xdr:rowOff>38100</xdr:rowOff>
        </xdr:from>
        <xdr:to>
          <xdr:col>2</xdr:col>
          <xdr:colOff>790575</xdr:colOff>
          <xdr:row>73</xdr:row>
          <xdr:rowOff>28575</xdr:rowOff>
        </xdr:to>
        <xdr:sp macro="" textlink="">
          <xdr:nvSpPr>
            <xdr:cNvPr id="10257" name="Check Box 17" hidden="1">
              <a:extLst>
                <a:ext uri="{63B3BB69-23CF-44E3-9099-C40C66FF867C}">
                  <a14:compatExt spid="_x0000_s10257"/>
                </a:ext>
                <a:ext uri="{FF2B5EF4-FFF2-40B4-BE49-F238E27FC236}">
                  <a16:creationId xmlns:a16="http://schemas.microsoft.com/office/drawing/2014/main" id="{00000000-0008-0000-0000-000011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190500</xdr:colOff>
          <xdr:row>80</xdr:row>
          <xdr:rowOff>28575</xdr:rowOff>
        </xdr:from>
        <xdr:to>
          <xdr:col>2</xdr:col>
          <xdr:colOff>790575</xdr:colOff>
          <xdr:row>80</xdr:row>
          <xdr:rowOff>257175</xdr:rowOff>
        </xdr:to>
        <xdr:sp macro="" textlink="">
          <xdr:nvSpPr>
            <xdr:cNvPr id="10260" name="Check Box 20" hidden="1">
              <a:extLst>
                <a:ext uri="{63B3BB69-23CF-44E3-9099-C40C66FF867C}">
                  <a14:compatExt spid="_x0000_s10260"/>
                </a:ext>
                <a:ext uri="{FF2B5EF4-FFF2-40B4-BE49-F238E27FC236}">
                  <a16:creationId xmlns:a16="http://schemas.microsoft.com/office/drawing/2014/main" id="{00000000-0008-0000-0000-000014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180975</xdr:colOff>
          <xdr:row>81</xdr:row>
          <xdr:rowOff>28575</xdr:rowOff>
        </xdr:from>
        <xdr:to>
          <xdr:col>2</xdr:col>
          <xdr:colOff>790575</xdr:colOff>
          <xdr:row>81</xdr:row>
          <xdr:rowOff>257175</xdr:rowOff>
        </xdr:to>
        <xdr:sp macro="" textlink="">
          <xdr:nvSpPr>
            <xdr:cNvPr id="10261" name="Check Box 21" hidden="1">
              <a:extLst>
                <a:ext uri="{63B3BB69-23CF-44E3-9099-C40C66FF867C}">
                  <a14:compatExt spid="_x0000_s10261"/>
                </a:ext>
                <a:ext uri="{FF2B5EF4-FFF2-40B4-BE49-F238E27FC236}">
                  <a16:creationId xmlns:a16="http://schemas.microsoft.com/office/drawing/2014/main" id="{00000000-0008-0000-0000-000015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xdr:twoCellAnchor>
    <xdr:from>
      <xdr:col>1</xdr:col>
      <xdr:colOff>219075</xdr:colOff>
      <xdr:row>1</xdr:row>
      <xdr:rowOff>0</xdr:rowOff>
    </xdr:from>
    <xdr:to>
      <xdr:col>10</xdr:col>
      <xdr:colOff>676275</xdr:colOff>
      <xdr:row>4</xdr:row>
      <xdr:rowOff>114300</xdr:rowOff>
    </xdr:to>
    <xdr:pic>
      <xdr:nvPicPr>
        <xdr:cNvPr id="10370" name="Picture 22" descr="cmyk_no_tagline">
          <a:extLst>
            <a:ext uri="{FF2B5EF4-FFF2-40B4-BE49-F238E27FC236}">
              <a16:creationId xmlns:a16="http://schemas.microsoft.com/office/drawing/2014/main" id="{00000000-0008-0000-0000-00008228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81000" y="276225"/>
          <a:ext cx="5267325" cy="86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mc:AlternateContent xmlns:mc="http://schemas.openxmlformats.org/markup-compatibility/2006">
    <mc:Choice xmlns:a14="http://schemas.microsoft.com/office/drawing/2010/main" Requires="a14">
      <xdr:twoCellAnchor>
        <xdr:from>
          <xdr:col>1</xdr:col>
          <xdr:colOff>219075</xdr:colOff>
          <xdr:row>45</xdr:row>
          <xdr:rowOff>28575</xdr:rowOff>
        </xdr:from>
        <xdr:to>
          <xdr:col>2</xdr:col>
          <xdr:colOff>104775</xdr:colOff>
          <xdr:row>47</xdr:row>
          <xdr:rowOff>47625</xdr:rowOff>
        </xdr:to>
        <xdr:sp macro="" textlink="">
          <xdr:nvSpPr>
            <xdr:cNvPr id="10263" name="Check Box 23" hidden="1">
              <a:extLst>
                <a:ext uri="{63B3BB69-23CF-44E3-9099-C40C66FF867C}">
                  <a14:compatExt spid="_x0000_s10263"/>
                </a:ext>
                <a:ext uri="{FF2B5EF4-FFF2-40B4-BE49-F238E27FC236}">
                  <a16:creationId xmlns:a16="http://schemas.microsoft.com/office/drawing/2014/main" id="{00000000-0008-0000-0000-000017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46</xdr:row>
          <xdr:rowOff>123825</xdr:rowOff>
        </xdr:from>
        <xdr:to>
          <xdr:col>2</xdr:col>
          <xdr:colOff>104775</xdr:colOff>
          <xdr:row>48</xdr:row>
          <xdr:rowOff>114300</xdr:rowOff>
        </xdr:to>
        <xdr:sp macro="" textlink="">
          <xdr:nvSpPr>
            <xdr:cNvPr id="10264" name="Check Box 24" hidden="1">
              <a:extLst>
                <a:ext uri="{63B3BB69-23CF-44E3-9099-C40C66FF867C}">
                  <a14:compatExt spid="_x0000_s10264"/>
                </a:ext>
                <a:ext uri="{FF2B5EF4-FFF2-40B4-BE49-F238E27FC236}">
                  <a16:creationId xmlns:a16="http://schemas.microsoft.com/office/drawing/2014/main" id="{00000000-0008-0000-0000-000018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47</xdr:row>
          <xdr:rowOff>219075</xdr:rowOff>
        </xdr:from>
        <xdr:to>
          <xdr:col>2</xdr:col>
          <xdr:colOff>104775</xdr:colOff>
          <xdr:row>49</xdr:row>
          <xdr:rowOff>76200</xdr:rowOff>
        </xdr:to>
        <xdr:sp macro="" textlink="">
          <xdr:nvSpPr>
            <xdr:cNvPr id="10265" name="Check Box 25" hidden="1">
              <a:extLst>
                <a:ext uri="{63B3BB69-23CF-44E3-9099-C40C66FF867C}">
                  <a14:compatExt spid="_x0000_s10265"/>
                </a:ext>
                <a:ext uri="{FF2B5EF4-FFF2-40B4-BE49-F238E27FC236}">
                  <a16:creationId xmlns:a16="http://schemas.microsoft.com/office/drawing/2014/main" id="{00000000-0008-0000-0000-000019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48</xdr:row>
          <xdr:rowOff>228600</xdr:rowOff>
        </xdr:from>
        <xdr:to>
          <xdr:col>2</xdr:col>
          <xdr:colOff>104775</xdr:colOff>
          <xdr:row>50</xdr:row>
          <xdr:rowOff>76200</xdr:rowOff>
        </xdr:to>
        <xdr:sp macro="" textlink="">
          <xdr:nvSpPr>
            <xdr:cNvPr id="10266" name="Check Box 26" hidden="1">
              <a:extLst>
                <a:ext uri="{63B3BB69-23CF-44E3-9099-C40C66FF867C}">
                  <a14:compatExt spid="_x0000_s10266"/>
                </a:ext>
                <a:ext uri="{FF2B5EF4-FFF2-40B4-BE49-F238E27FC236}">
                  <a16:creationId xmlns:a16="http://schemas.microsoft.com/office/drawing/2014/main" id="{00000000-0008-0000-0000-00001A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50</xdr:row>
          <xdr:rowOff>0</xdr:rowOff>
        </xdr:from>
        <xdr:to>
          <xdr:col>2</xdr:col>
          <xdr:colOff>104775</xdr:colOff>
          <xdr:row>51</xdr:row>
          <xdr:rowOff>76200</xdr:rowOff>
        </xdr:to>
        <xdr:sp macro="" textlink="">
          <xdr:nvSpPr>
            <xdr:cNvPr id="10267" name="Check Box 27" hidden="1">
              <a:extLst>
                <a:ext uri="{63B3BB69-23CF-44E3-9099-C40C66FF867C}">
                  <a14:compatExt spid="_x0000_s10267"/>
                </a:ext>
                <a:ext uri="{FF2B5EF4-FFF2-40B4-BE49-F238E27FC236}">
                  <a16:creationId xmlns:a16="http://schemas.microsoft.com/office/drawing/2014/main" id="{00000000-0008-0000-0000-00001B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51</xdr:row>
          <xdr:rowOff>0</xdr:rowOff>
        </xdr:from>
        <xdr:to>
          <xdr:col>2</xdr:col>
          <xdr:colOff>104775</xdr:colOff>
          <xdr:row>52</xdr:row>
          <xdr:rowOff>76200</xdr:rowOff>
        </xdr:to>
        <xdr:sp macro="" textlink="">
          <xdr:nvSpPr>
            <xdr:cNvPr id="10268" name="Check Box 28" hidden="1">
              <a:extLst>
                <a:ext uri="{63B3BB69-23CF-44E3-9099-C40C66FF867C}">
                  <a14:compatExt spid="_x0000_s10268"/>
                </a:ext>
                <a:ext uri="{FF2B5EF4-FFF2-40B4-BE49-F238E27FC236}">
                  <a16:creationId xmlns:a16="http://schemas.microsoft.com/office/drawing/2014/main" id="{00000000-0008-0000-0000-00001C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51</xdr:row>
          <xdr:rowOff>228600</xdr:rowOff>
        </xdr:from>
        <xdr:to>
          <xdr:col>2</xdr:col>
          <xdr:colOff>104775</xdr:colOff>
          <xdr:row>53</xdr:row>
          <xdr:rowOff>66675</xdr:rowOff>
        </xdr:to>
        <xdr:sp macro="" textlink="">
          <xdr:nvSpPr>
            <xdr:cNvPr id="10269" name="Check Box 29" hidden="1">
              <a:extLst>
                <a:ext uri="{63B3BB69-23CF-44E3-9099-C40C66FF867C}">
                  <a14:compatExt spid="_x0000_s10269"/>
                </a:ext>
                <a:ext uri="{FF2B5EF4-FFF2-40B4-BE49-F238E27FC236}">
                  <a16:creationId xmlns:a16="http://schemas.microsoft.com/office/drawing/2014/main" id="{00000000-0008-0000-0000-00001D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53</xdr:row>
          <xdr:rowOff>219075</xdr:rowOff>
        </xdr:from>
        <xdr:to>
          <xdr:col>2</xdr:col>
          <xdr:colOff>104775</xdr:colOff>
          <xdr:row>55</xdr:row>
          <xdr:rowOff>76200</xdr:rowOff>
        </xdr:to>
        <xdr:sp macro="" textlink="">
          <xdr:nvSpPr>
            <xdr:cNvPr id="10270" name="Check Box 30" hidden="1">
              <a:extLst>
                <a:ext uri="{63B3BB69-23CF-44E3-9099-C40C66FF867C}">
                  <a14:compatExt spid="_x0000_s10270"/>
                </a:ext>
                <a:ext uri="{FF2B5EF4-FFF2-40B4-BE49-F238E27FC236}">
                  <a16:creationId xmlns:a16="http://schemas.microsoft.com/office/drawing/2014/main" id="{00000000-0008-0000-0000-00001E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mc:AlternateContent xmlns:mc="http://schemas.openxmlformats.org/markup-compatibility/2006">
    <mc:Choice xmlns:a14="http://schemas.microsoft.com/office/drawing/2010/main" Requires="a14">
      <xdr:twoCellAnchor>
        <xdr:from>
          <xdr:col>1</xdr:col>
          <xdr:colOff>219075</xdr:colOff>
          <xdr:row>52</xdr:row>
          <xdr:rowOff>219075</xdr:rowOff>
        </xdr:from>
        <xdr:to>
          <xdr:col>2</xdr:col>
          <xdr:colOff>104775</xdr:colOff>
          <xdr:row>54</xdr:row>
          <xdr:rowOff>47625</xdr:rowOff>
        </xdr:to>
        <xdr:sp macro="" textlink="">
          <xdr:nvSpPr>
            <xdr:cNvPr id="10271" name="Check Box 31" hidden="1">
              <a:extLst>
                <a:ext uri="{63B3BB69-23CF-44E3-9099-C40C66FF867C}">
                  <a14:compatExt spid="_x0000_s10271"/>
                </a:ext>
                <a:ext uri="{FF2B5EF4-FFF2-40B4-BE49-F238E27FC236}">
                  <a16:creationId xmlns:a16="http://schemas.microsoft.com/office/drawing/2014/main" id="{00000000-0008-0000-0000-00001F280000}"/>
                </a:ext>
              </a:extLst>
            </xdr:cNvPr>
            <xdr:cNvSpPr/>
          </xdr:nvSpPr>
          <xdr:spPr bwMode="auto">
            <a:xfrm>
              <a:off x="0" y="0"/>
              <a:ext cx="0" cy="0"/>
            </a:xfrm>
            <a:prstGeom prst="rect">
              <a:avLst/>
            </a:prstGeom>
            <a:noFill/>
            <a:ln>
              <a:noFill/>
            </a:ln>
            <a:effectLst/>
            <a:extLst>
              <a:ext uri="{909E8E84-426E-40DD-AFC4-6F175D3DCCD1}">
                <a14:hiddenFill>
                  <a:gradFill rotWithShape="0">
                    <a:gsLst>
                      <a:gs pos="0">
                        <a:srgbClr val="FFE701"/>
                      </a:gs>
                      <a:gs pos="100000">
                        <a:srgbClr val="FE3E02"/>
                      </a:gs>
                    </a:gsLst>
                    <a:lin ang="5400000" scaled="1"/>
                  </a:gradFill>
                </a14:hiddenFill>
              </a:ext>
              <a:ext uri="{91240B29-F687-4F45-9708-019B960494DF}">
                <a14:hiddenLine w="9525">
                  <a:solidFill>
                    <a:srgbClr val="000000"/>
                  </a:solid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fPrintsWithSheet="0"/>
      </xdr:twoCellAnchor>
    </mc:Choice>
    <mc:Fallback/>
  </mc:AlternateContent>
</xdr:wsDr>
</file>

<file path=xl/drawings/drawing2.xml><?xml version="1.0" encoding="utf-8"?>
<xdr:wsDr xmlns:xdr="http://schemas.openxmlformats.org/drawingml/2006/spreadsheetDrawing" xmlns:a="http://schemas.openxmlformats.org/drawingml/2006/main">
  <xdr:twoCellAnchor editAs="oneCell">
    <xdr:from>
      <xdr:col>9</xdr:col>
      <xdr:colOff>276225</xdr:colOff>
      <xdr:row>1</xdr:row>
      <xdr:rowOff>561975</xdr:rowOff>
    </xdr:from>
    <xdr:to>
      <xdr:col>14</xdr:col>
      <xdr:colOff>219075</xdr:colOff>
      <xdr:row>6</xdr:row>
      <xdr:rowOff>114300</xdr:rowOff>
    </xdr:to>
    <xdr:pic>
      <xdr:nvPicPr>
        <xdr:cNvPr id="2" name="Picture 1">
          <a:extLst>
            <a:ext uri="{FF2B5EF4-FFF2-40B4-BE49-F238E27FC236}">
              <a16:creationId xmlns:a16="http://schemas.microsoft.com/office/drawing/2014/main" id="{32C73444-1FBA-9753-18BE-8537DFC495E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762625" y="752475"/>
          <a:ext cx="2990850" cy="10858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10</xdr:col>
      <xdr:colOff>0</xdr:colOff>
      <xdr:row>7</xdr:row>
      <xdr:rowOff>0</xdr:rowOff>
    </xdr:from>
    <xdr:to>
      <xdr:col>14</xdr:col>
      <xdr:colOff>57150</xdr:colOff>
      <xdr:row>16</xdr:row>
      <xdr:rowOff>104775</xdr:rowOff>
    </xdr:to>
    <xdr:pic>
      <xdr:nvPicPr>
        <xdr:cNvPr id="3" name="Picture 2">
          <a:extLst>
            <a:ext uri="{FF2B5EF4-FFF2-40B4-BE49-F238E27FC236}">
              <a16:creationId xmlns:a16="http://schemas.microsoft.com/office/drawing/2014/main" id="{81DD0E01-4E2F-984C-60A7-4AC8AE03830D}"/>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6096000" y="1943100"/>
          <a:ext cx="2495550" cy="24193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12</xdr:col>
          <xdr:colOff>276225</xdr:colOff>
          <xdr:row>4</xdr:row>
          <xdr:rowOff>171450</xdr:rowOff>
        </xdr:from>
        <xdr:to>
          <xdr:col>12</xdr:col>
          <xdr:colOff>514350</xdr:colOff>
          <xdr:row>6</xdr:row>
          <xdr:rowOff>0</xdr:rowOff>
        </xdr:to>
        <xdr:sp macro="" textlink="">
          <xdr:nvSpPr>
            <xdr:cNvPr id="36865" name="Check Box 1" hidden="1">
              <a:extLst>
                <a:ext uri="{63B3BB69-23CF-44E3-9099-C40C66FF867C}">
                  <a14:compatExt spid="_x0000_s36865"/>
                </a:ext>
                <a:ext uri="{FF2B5EF4-FFF2-40B4-BE49-F238E27FC236}">
                  <a16:creationId xmlns:a16="http://schemas.microsoft.com/office/drawing/2014/main" id="{00000000-0008-0000-0300-000001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6</xdr:row>
          <xdr:rowOff>76200</xdr:rowOff>
        </xdr:from>
        <xdr:to>
          <xdr:col>12</xdr:col>
          <xdr:colOff>514350</xdr:colOff>
          <xdr:row>6</xdr:row>
          <xdr:rowOff>257175</xdr:rowOff>
        </xdr:to>
        <xdr:sp macro="" textlink="">
          <xdr:nvSpPr>
            <xdr:cNvPr id="36866" name="Check Box 2" hidden="1">
              <a:extLst>
                <a:ext uri="{63B3BB69-23CF-44E3-9099-C40C66FF867C}">
                  <a14:compatExt spid="_x0000_s36866"/>
                </a:ext>
                <a:ext uri="{FF2B5EF4-FFF2-40B4-BE49-F238E27FC236}">
                  <a16:creationId xmlns:a16="http://schemas.microsoft.com/office/drawing/2014/main" id="{00000000-0008-0000-0300-000002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13</xdr:row>
          <xdr:rowOff>133350</xdr:rowOff>
        </xdr:from>
        <xdr:to>
          <xdr:col>12</xdr:col>
          <xdr:colOff>514350</xdr:colOff>
          <xdr:row>15</xdr:row>
          <xdr:rowOff>28575</xdr:rowOff>
        </xdr:to>
        <xdr:sp macro="" textlink="">
          <xdr:nvSpPr>
            <xdr:cNvPr id="36867" name="Check Box 3" hidden="1">
              <a:extLst>
                <a:ext uri="{63B3BB69-23CF-44E3-9099-C40C66FF867C}">
                  <a14:compatExt spid="_x0000_s36867"/>
                </a:ext>
                <a:ext uri="{FF2B5EF4-FFF2-40B4-BE49-F238E27FC236}">
                  <a16:creationId xmlns:a16="http://schemas.microsoft.com/office/drawing/2014/main" id="{00000000-0008-0000-0300-000003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15</xdr:row>
          <xdr:rowOff>133350</xdr:rowOff>
        </xdr:from>
        <xdr:to>
          <xdr:col>12</xdr:col>
          <xdr:colOff>514350</xdr:colOff>
          <xdr:row>17</xdr:row>
          <xdr:rowOff>38100</xdr:rowOff>
        </xdr:to>
        <xdr:sp macro="" textlink="">
          <xdr:nvSpPr>
            <xdr:cNvPr id="36868" name="Check Box 4" hidden="1">
              <a:extLst>
                <a:ext uri="{63B3BB69-23CF-44E3-9099-C40C66FF867C}">
                  <a14:compatExt spid="_x0000_s36868"/>
                </a:ext>
                <a:ext uri="{FF2B5EF4-FFF2-40B4-BE49-F238E27FC236}">
                  <a16:creationId xmlns:a16="http://schemas.microsoft.com/office/drawing/2014/main" id="{00000000-0008-0000-0300-000004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19</xdr:row>
          <xdr:rowOff>66675</xdr:rowOff>
        </xdr:from>
        <xdr:to>
          <xdr:col>12</xdr:col>
          <xdr:colOff>514350</xdr:colOff>
          <xdr:row>19</xdr:row>
          <xdr:rowOff>257175</xdr:rowOff>
        </xdr:to>
        <xdr:sp macro="" textlink="">
          <xdr:nvSpPr>
            <xdr:cNvPr id="36869" name="Check Box 5" hidden="1">
              <a:extLst>
                <a:ext uri="{63B3BB69-23CF-44E3-9099-C40C66FF867C}">
                  <a14:compatExt spid="_x0000_s36869"/>
                </a:ext>
                <a:ext uri="{FF2B5EF4-FFF2-40B4-BE49-F238E27FC236}">
                  <a16:creationId xmlns:a16="http://schemas.microsoft.com/office/drawing/2014/main" id="{00000000-0008-0000-0300-000005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21</xdr:row>
          <xdr:rowOff>28575</xdr:rowOff>
        </xdr:from>
        <xdr:to>
          <xdr:col>12</xdr:col>
          <xdr:colOff>514350</xdr:colOff>
          <xdr:row>21</xdr:row>
          <xdr:rowOff>323850</xdr:rowOff>
        </xdr:to>
        <xdr:sp macro="" textlink="">
          <xdr:nvSpPr>
            <xdr:cNvPr id="36870" name="Check Box 6" hidden="1">
              <a:extLst>
                <a:ext uri="{63B3BB69-23CF-44E3-9099-C40C66FF867C}">
                  <a14:compatExt spid="_x0000_s36870"/>
                </a:ext>
                <a:ext uri="{FF2B5EF4-FFF2-40B4-BE49-F238E27FC236}">
                  <a16:creationId xmlns:a16="http://schemas.microsoft.com/office/drawing/2014/main" id="{00000000-0008-0000-0300-000006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21</xdr:row>
          <xdr:rowOff>323850</xdr:rowOff>
        </xdr:from>
        <xdr:to>
          <xdr:col>12</xdr:col>
          <xdr:colOff>514350</xdr:colOff>
          <xdr:row>23</xdr:row>
          <xdr:rowOff>47625</xdr:rowOff>
        </xdr:to>
        <xdr:sp macro="" textlink="">
          <xdr:nvSpPr>
            <xdr:cNvPr id="36871" name="Check Box 7" hidden="1">
              <a:extLst>
                <a:ext uri="{63B3BB69-23CF-44E3-9099-C40C66FF867C}">
                  <a14:compatExt spid="_x0000_s36871"/>
                </a:ext>
                <a:ext uri="{FF2B5EF4-FFF2-40B4-BE49-F238E27FC236}">
                  <a16:creationId xmlns:a16="http://schemas.microsoft.com/office/drawing/2014/main" id="{00000000-0008-0000-0300-000007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16</xdr:row>
          <xdr:rowOff>133350</xdr:rowOff>
        </xdr:from>
        <xdr:to>
          <xdr:col>12</xdr:col>
          <xdr:colOff>514350</xdr:colOff>
          <xdr:row>18</xdr:row>
          <xdr:rowOff>38100</xdr:rowOff>
        </xdr:to>
        <xdr:sp macro="" textlink="">
          <xdr:nvSpPr>
            <xdr:cNvPr id="36872" name="Check Box 8" hidden="1">
              <a:extLst>
                <a:ext uri="{63B3BB69-23CF-44E3-9099-C40C66FF867C}">
                  <a14:compatExt spid="_x0000_s36872"/>
                </a:ext>
                <a:ext uri="{FF2B5EF4-FFF2-40B4-BE49-F238E27FC236}">
                  <a16:creationId xmlns:a16="http://schemas.microsoft.com/office/drawing/2014/main" id="{00000000-0008-0000-0300-000008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17</xdr:row>
          <xdr:rowOff>123825</xdr:rowOff>
        </xdr:from>
        <xdr:to>
          <xdr:col>12</xdr:col>
          <xdr:colOff>514350</xdr:colOff>
          <xdr:row>19</xdr:row>
          <xdr:rowOff>47625</xdr:rowOff>
        </xdr:to>
        <xdr:sp macro="" textlink="">
          <xdr:nvSpPr>
            <xdr:cNvPr id="36873" name="Check Box 9" hidden="1">
              <a:extLst>
                <a:ext uri="{63B3BB69-23CF-44E3-9099-C40C66FF867C}">
                  <a14:compatExt spid="_x0000_s36873"/>
                </a:ext>
                <a:ext uri="{FF2B5EF4-FFF2-40B4-BE49-F238E27FC236}">
                  <a16:creationId xmlns:a16="http://schemas.microsoft.com/office/drawing/2014/main" id="{00000000-0008-0000-0300-000009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14</xdr:row>
          <xdr:rowOff>133350</xdr:rowOff>
        </xdr:from>
        <xdr:to>
          <xdr:col>12</xdr:col>
          <xdr:colOff>514350</xdr:colOff>
          <xdr:row>16</xdr:row>
          <xdr:rowOff>47625</xdr:rowOff>
        </xdr:to>
        <xdr:sp macro="" textlink="">
          <xdr:nvSpPr>
            <xdr:cNvPr id="36874" name="Check Box 10" hidden="1">
              <a:extLst>
                <a:ext uri="{63B3BB69-23CF-44E3-9099-C40C66FF867C}">
                  <a14:compatExt spid="_x0000_s36874"/>
                </a:ext>
                <a:ext uri="{FF2B5EF4-FFF2-40B4-BE49-F238E27FC236}">
                  <a16:creationId xmlns:a16="http://schemas.microsoft.com/office/drawing/2014/main" id="{00000000-0008-0000-0300-00000A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19</xdr:row>
          <xdr:rowOff>342900</xdr:rowOff>
        </xdr:from>
        <xdr:to>
          <xdr:col>12</xdr:col>
          <xdr:colOff>514350</xdr:colOff>
          <xdr:row>21</xdr:row>
          <xdr:rowOff>0</xdr:rowOff>
        </xdr:to>
        <xdr:sp macro="" textlink="">
          <xdr:nvSpPr>
            <xdr:cNvPr id="36875" name="Check Box 11" hidden="1">
              <a:extLst>
                <a:ext uri="{63B3BB69-23CF-44E3-9099-C40C66FF867C}">
                  <a14:compatExt spid="_x0000_s36875"/>
                </a:ext>
                <a:ext uri="{FF2B5EF4-FFF2-40B4-BE49-F238E27FC236}">
                  <a16:creationId xmlns:a16="http://schemas.microsoft.com/office/drawing/2014/main" id="{00000000-0008-0000-0300-00000B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8</xdr:row>
          <xdr:rowOff>123825</xdr:rowOff>
        </xdr:from>
        <xdr:to>
          <xdr:col>12</xdr:col>
          <xdr:colOff>514350</xdr:colOff>
          <xdr:row>10</xdr:row>
          <xdr:rowOff>66675</xdr:rowOff>
        </xdr:to>
        <xdr:sp macro="" textlink="">
          <xdr:nvSpPr>
            <xdr:cNvPr id="36876" name="Check Box 12" hidden="1">
              <a:extLst>
                <a:ext uri="{63B3BB69-23CF-44E3-9099-C40C66FF867C}">
                  <a14:compatExt spid="_x0000_s36876"/>
                </a:ext>
                <a:ext uri="{FF2B5EF4-FFF2-40B4-BE49-F238E27FC236}">
                  <a16:creationId xmlns:a16="http://schemas.microsoft.com/office/drawing/2014/main" id="{00000000-0008-0000-0300-00000C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11</xdr:row>
          <xdr:rowOff>57150</xdr:rowOff>
        </xdr:from>
        <xdr:to>
          <xdr:col>12</xdr:col>
          <xdr:colOff>514350</xdr:colOff>
          <xdr:row>11</xdr:row>
          <xdr:rowOff>304800</xdr:rowOff>
        </xdr:to>
        <xdr:sp macro="" textlink="">
          <xdr:nvSpPr>
            <xdr:cNvPr id="36877" name="Check Box 13" hidden="1">
              <a:extLst>
                <a:ext uri="{63B3BB69-23CF-44E3-9099-C40C66FF867C}">
                  <a14:compatExt spid="_x0000_s36877"/>
                </a:ext>
                <a:ext uri="{FF2B5EF4-FFF2-40B4-BE49-F238E27FC236}">
                  <a16:creationId xmlns:a16="http://schemas.microsoft.com/office/drawing/2014/main" id="{00000000-0008-0000-0300-00000D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9</xdr:row>
          <xdr:rowOff>152400</xdr:rowOff>
        </xdr:from>
        <xdr:to>
          <xdr:col>12</xdr:col>
          <xdr:colOff>514350</xdr:colOff>
          <xdr:row>10</xdr:row>
          <xdr:rowOff>171450</xdr:rowOff>
        </xdr:to>
        <xdr:sp macro="" textlink="">
          <xdr:nvSpPr>
            <xdr:cNvPr id="36878" name="Check Box 14" hidden="1">
              <a:extLst>
                <a:ext uri="{63B3BB69-23CF-44E3-9099-C40C66FF867C}">
                  <a14:compatExt spid="_x0000_s36878"/>
                </a:ext>
                <a:ext uri="{FF2B5EF4-FFF2-40B4-BE49-F238E27FC236}">
                  <a16:creationId xmlns:a16="http://schemas.microsoft.com/office/drawing/2014/main" id="{00000000-0008-0000-0300-00000E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7</xdr:row>
          <xdr:rowOff>133350</xdr:rowOff>
        </xdr:from>
        <xdr:to>
          <xdr:col>12</xdr:col>
          <xdr:colOff>514350</xdr:colOff>
          <xdr:row>9</xdr:row>
          <xdr:rowOff>38100</xdr:rowOff>
        </xdr:to>
        <xdr:sp macro="" textlink="">
          <xdr:nvSpPr>
            <xdr:cNvPr id="36879" name="Check Box 15" hidden="1">
              <a:extLst>
                <a:ext uri="{63B3BB69-23CF-44E3-9099-C40C66FF867C}">
                  <a14:compatExt spid="_x0000_s36879"/>
                </a:ext>
                <a:ext uri="{FF2B5EF4-FFF2-40B4-BE49-F238E27FC236}">
                  <a16:creationId xmlns:a16="http://schemas.microsoft.com/office/drawing/2014/main" id="{00000000-0008-0000-0300-00000F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11</xdr:row>
          <xdr:rowOff>333375</xdr:rowOff>
        </xdr:from>
        <xdr:to>
          <xdr:col>12</xdr:col>
          <xdr:colOff>514350</xdr:colOff>
          <xdr:row>13</xdr:row>
          <xdr:rowOff>9525</xdr:rowOff>
        </xdr:to>
        <xdr:sp macro="" textlink="">
          <xdr:nvSpPr>
            <xdr:cNvPr id="36880" name="Check Box 16" hidden="1">
              <a:extLst>
                <a:ext uri="{63B3BB69-23CF-44E3-9099-C40C66FF867C}">
                  <a14:compatExt spid="_x0000_s36880"/>
                </a:ext>
                <a:ext uri="{FF2B5EF4-FFF2-40B4-BE49-F238E27FC236}">
                  <a16:creationId xmlns:a16="http://schemas.microsoft.com/office/drawing/2014/main" id="{00000000-0008-0000-0300-000010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12</xdr:row>
          <xdr:rowOff>152400</xdr:rowOff>
        </xdr:from>
        <xdr:to>
          <xdr:col>12</xdr:col>
          <xdr:colOff>514350</xdr:colOff>
          <xdr:row>14</xdr:row>
          <xdr:rowOff>9525</xdr:rowOff>
        </xdr:to>
        <xdr:sp macro="" textlink="">
          <xdr:nvSpPr>
            <xdr:cNvPr id="36881" name="Check Box 17" hidden="1">
              <a:extLst>
                <a:ext uri="{63B3BB69-23CF-44E3-9099-C40C66FF867C}">
                  <a14:compatExt spid="_x0000_s36881"/>
                </a:ext>
                <a:ext uri="{FF2B5EF4-FFF2-40B4-BE49-F238E27FC236}">
                  <a16:creationId xmlns:a16="http://schemas.microsoft.com/office/drawing/2014/main" id="{00000000-0008-0000-0300-000011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22</xdr:row>
          <xdr:rowOff>152400</xdr:rowOff>
        </xdr:from>
        <xdr:to>
          <xdr:col>12</xdr:col>
          <xdr:colOff>514350</xdr:colOff>
          <xdr:row>24</xdr:row>
          <xdr:rowOff>19050</xdr:rowOff>
        </xdr:to>
        <xdr:sp macro="" textlink="">
          <xdr:nvSpPr>
            <xdr:cNvPr id="36882" name="Check Box 18" hidden="1">
              <a:extLst>
                <a:ext uri="{63B3BB69-23CF-44E3-9099-C40C66FF867C}">
                  <a14:compatExt spid="_x0000_s36882"/>
                </a:ext>
                <a:ext uri="{FF2B5EF4-FFF2-40B4-BE49-F238E27FC236}">
                  <a16:creationId xmlns:a16="http://schemas.microsoft.com/office/drawing/2014/main" id="{00000000-0008-0000-0300-000012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24</xdr:row>
          <xdr:rowOff>76200</xdr:rowOff>
        </xdr:from>
        <xdr:to>
          <xdr:col>12</xdr:col>
          <xdr:colOff>514350</xdr:colOff>
          <xdr:row>24</xdr:row>
          <xdr:rowOff>285750</xdr:rowOff>
        </xdr:to>
        <xdr:sp macro="" textlink="">
          <xdr:nvSpPr>
            <xdr:cNvPr id="36883" name="Check Box 19" hidden="1">
              <a:extLst>
                <a:ext uri="{63B3BB69-23CF-44E3-9099-C40C66FF867C}">
                  <a14:compatExt spid="_x0000_s36883"/>
                </a:ext>
                <a:ext uri="{FF2B5EF4-FFF2-40B4-BE49-F238E27FC236}">
                  <a16:creationId xmlns:a16="http://schemas.microsoft.com/office/drawing/2014/main" id="{00000000-0008-0000-0300-000013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34</xdr:row>
          <xdr:rowOff>114300</xdr:rowOff>
        </xdr:from>
        <xdr:to>
          <xdr:col>12</xdr:col>
          <xdr:colOff>514350</xdr:colOff>
          <xdr:row>36</xdr:row>
          <xdr:rowOff>38100</xdr:rowOff>
        </xdr:to>
        <xdr:sp macro="" textlink="">
          <xdr:nvSpPr>
            <xdr:cNvPr id="36884" name="Check Box 20" hidden="1">
              <a:extLst>
                <a:ext uri="{63B3BB69-23CF-44E3-9099-C40C66FF867C}">
                  <a14:compatExt spid="_x0000_s36884"/>
                </a:ext>
                <a:ext uri="{FF2B5EF4-FFF2-40B4-BE49-F238E27FC236}">
                  <a16:creationId xmlns:a16="http://schemas.microsoft.com/office/drawing/2014/main" id="{00000000-0008-0000-0300-000014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36</xdr:row>
          <xdr:rowOff>76200</xdr:rowOff>
        </xdr:from>
        <xdr:to>
          <xdr:col>12</xdr:col>
          <xdr:colOff>514350</xdr:colOff>
          <xdr:row>36</xdr:row>
          <xdr:rowOff>304800</xdr:rowOff>
        </xdr:to>
        <xdr:sp macro="" textlink="">
          <xdr:nvSpPr>
            <xdr:cNvPr id="36885" name="Check Box 21" hidden="1">
              <a:extLst>
                <a:ext uri="{63B3BB69-23CF-44E3-9099-C40C66FF867C}">
                  <a14:compatExt spid="_x0000_s36885"/>
                </a:ext>
                <a:ext uri="{FF2B5EF4-FFF2-40B4-BE49-F238E27FC236}">
                  <a16:creationId xmlns:a16="http://schemas.microsoft.com/office/drawing/2014/main" id="{00000000-0008-0000-0300-000015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33</xdr:row>
          <xdr:rowOff>171450</xdr:rowOff>
        </xdr:from>
        <xdr:to>
          <xdr:col>12</xdr:col>
          <xdr:colOff>514350</xdr:colOff>
          <xdr:row>35</xdr:row>
          <xdr:rowOff>9525</xdr:rowOff>
        </xdr:to>
        <xdr:sp macro="" textlink="">
          <xdr:nvSpPr>
            <xdr:cNvPr id="36886" name="Check Box 22" hidden="1">
              <a:extLst>
                <a:ext uri="{63B3BB69-23CF-44E3-9099-C40C66FF867C}">
                  <a14:compatExt spid="_x0000_s36886"/>
                </a:ext>
                <a:ext uri="{FF2B5EF4-FFF2-40B4-BE49-F238E27FC236}">
                  <a16:creationId xmlns:a16="http://schemas.microsoft.com/office/drawing/2014/main" id="{00000000-0008-0000-0300-000016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37</xdr:row>
          <xdr:rowOff>76200</xdr:rowOff>
        </xdr:from>
        <xdr:to>
          <xdr:col>12</xdr:col>
          <xdr:colOff>514350</xdr:colOff>
          <xdr:row>37</xdr:row>
          <xdr:rowOff>304800</xdr:rowOff>
        </xdr:to>
        <xdr:sp macro="" textlink="">
          <xdr:nvSpPr>
            <xdr:cNvPr id="36887" name="Check Box 23" hidden="1">
              <a:extLst>
                <a:ext uri="{63B3BB69-23CF-44E3-9099-C40C66FF867C}">
                  <a14:compatExt spid="_x0000_s36887"/>
                </a:ext>
                <a:ext uri="{FF2B5EF4-FFF2-40B4-BE49-F238E27FC236}">
                  <a16:creationId xmlns:a16="http://schemas.microsoft.com/office/drawing/2014/main" id="{00000000-0008-0000-0300-000017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38</xdr:row>
          <xdr:rowOff>38100</xdr:rowOff>
        </xdr:from>
        <xdr:to>
          <xdr:col>12</xdr:col>
          <xdr:colOff>514350</xdr:colOff>
          <xdr:row>38</xdr:row>
          <xdr:rowOff>266700</xdr:rowOff>
        </xdr:to>
        <xdr:sp macro="" textlink="">
          <xdr:nvSpPr>
            <xdr:cNvPr id="36888" name="Check Box 24" hidden="1">
              <a:extLst>
                <a:ext uri="{63B3BB69-23CF-44E3-9099-C40C66FF867C}">
                  <a14:compatExt spid="_x0000_s36888"/>
                </a:ext>
                <a:ext uri="{FF2B5EF4-FFF2-40B4-BE49-F238E27FC236}">
                  <a16:creationId xmlns:a16="http://schemas.microsoft.com/office/drawing/2014/main" id="{00000000-0008-0000-0300-000018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26</xdr:row>
          <xdr:rowOff>76200</xdr:rowOff>
        </xdr:from>
        <xdr:to>
          <xdr:col>12</xdr:col>
          <xdr:colOff>514350</xdr:colOff>
          <xdr:row>26</xdr:row>
          <xdr:rowOff>285750</xdr:rowOff>
        </xdr:to>
        <xdr:sp macro="" textlink="">
          <xdr:nvSpPr>
            <xdr:cNvPr id="36889" name="Check Box 25" hidden="1">
              <a:extLst>
                <a:ext uri="{63B3BB69-23CF-44E3-9099-C40C66FF867C}">
                  <a14:compatExt spid="_x0000_s36889"/>
                </a:ext>
                <a:ext uri="{FF2B5EF4-FFF2-40B4-BE49-F238E27FC236}">
                  <a16:creationId xmlns:a16="http://schemas.microsoft.com/office/drawing/2014/main" id="{00000000-0008-0000-0300-000019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27</xdr:row>
          <xdr:rowOff>76200</xdr:rowOff>
        </xdr:from>
        <xdr:to>
          <xdr:col>12</xdr:col>
          <xdr:colOff>514350</xdr:colOff>
          <xdr:row>27</xdr:row>
          <xdr:rowOff>285750</xdr:rowOff>
        </xdr:to>
        <xdr:sp macro="" textlink="">
          <xdr:nvSpPr>
            <xdr:cNvPr id="36890" name="Check Box 26" hidden="1">
              <a:extLst>
                <a:ext uri="{63B3BB69-23CF-44E3-9099-C40C66FF867C}">
                  <a14:compatExt spid="_x0000_s36890"/>
                </a:ext>
                <a:ext uri="{FF2B5EF4-FFF2-40B4-BE49-F238E27FC236}">
                  <a16:creationId xmlns:a16="http://schemas.microsoft.com/office/drawing/2014/main" id="{00000000-0008-0000-0300-00001A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28</xdr:row>
          <xdr:rowOff>76200</xdr:rowOff>
        </xdr:from>
        <xdr:to>
          <xdr:col>12</xdr:col>
          <xdr:colOff>514350</xdr:colOff>
          <xdr:row>28</xdr:row>
          <xdr:rowOff>285750</xdr:rowOff>
        </xdr:to>
        <xdr:sp macro="" textlink="">
          <xdr:nvSpPr>
            <xdr:cNvPr id="36891" name="Check Box 27" hidden="1">
              <a:extLst>
                <a:ext uri="{63B3BB69-23CF-44E3-9099-C40C66FF867C}">
                  <a14:compatExt spid="_x0000_s36891"/>
                </a:ext>
                <a:ext uri="{FF2B5EF4-FFF2-40B4-BE49-F238E27FC236}">
                  <a16:creationId xmlns:a16="http://schemas.microsoft.com/office/drawing/2014/main" id="{00000000-0008-0000-0300-00001B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29</xdr:row>
          <xdr:rowOff>76200</xdr:rowOff>
        </xdr:from>
        <xdr:to>
          <xdr:col>12</xdr:col>
          <xdr:colOff>514350</xdr:colOff>
          <xdr:row>29</xdr:row>
          <xdr:rowOff>285750</xdr:rowOff>
        </xdr:to>
        <xdr:sp macro="" textlink="">
          <xdr:nvSpPr>
            <xdr:cNvPr id="36892" name="Check Box 28" hidden="1">
              <a:extLst>
                <a:ext uri="{63B3BB69-23CF-44E3-9099-C40C66FF867C}">
                  <a14:compatExt spid="_x0000_s36892"/>
                </a:ext>
                <a:ext uri="{FF2B5EF4-FFF2-40B4-BE49-F238E27FC236}">
                  <a16:creationId xmlns:a16="http://schemas.microsoft.com/office/drawing/2014/main" id="{00000000-0008-0000-0300-00001C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30</xdr:row>
          <xdr:rowOff>76200</xdr:rowOff>
        </xdr:from>
        <xdr:to>
          <xdr:col>12</xdr:col>
          <xdr:colOff>514350</xdr:colOff>
          <xdr:row>30</xdr:row>
          <xdr:rowOff>285750</xdr:rowOff>
        </xdr:to>
        <xdr:sp macro="" textlink="">
          <xdr:nvSpPr>
            <xdr:cNvPr id="36893" name="Check Box 29" hidden="1">
              <a:extLst>
                <a:ext uri="{63B3BB69-23CF-44E3-9099-C40C66FF867C}">
                  <a14:compatExt spid="_x0000_s36893"/>
                </a:ext>
                <a:ext uri="{FF2B5EF4-FFF2-40B4-BE49-F238E27FC236}">
                  <a16:creationId xmlns:a16="http://schemas.microsoft.com/office/drawing/2014/main" id="{00000000-0008-0000-0300-00001D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30</xdr:row>
          <xdr:rowOff>361950</xdr:rowOff>
        </xdr:from>
        <xdr:to>
          <xdr:col>12</xdr:col>
          <xdr:colOff>514350</xdr:colOff>
          <xdr:row>32</xdr:row>
          <xdr:rowOff>9525</xdr:rowOff>
        </xdr:to>
        <xdr:sp macro="" textlink="">
          <xdr:nvSpPr>
            <xdr:cNvPr id="36894" name="Check Box 30" hidden="1">
              <a:extLst>
                <a:ext uri="{63B3BB69-23CF-44E3-9099-C40C66FF867C}">
                  <a14:compatExt spid="_x0000_s36894"/>
                </a:ext>
                <a:ext uri="{FF2B5EF4-FFF2-40B4-BE49-F238E27FC236}">
                  <a16:creationId xmlns:a16="http://schemas.microsoft.com/office/drawing/2014/main" id="{00000000-0008-0000-0300-00001E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276225</xdr:colOff>
          <xdr:row>31</xdr:row>
          <xdr:rowOff>171450</xdr:rowOff>
        </xdr:from>
        <xdr:to>
          <xdr:col>12</xdr:col>
          <xdr:colOff>514350</xdr:colOff>
          <xdr:row>32</xdr:row>
          <xdr:rowOff>200025</xdr:rowOff>
        </xdr:to>
        <xdr:sp macro="" textlink="">
          <xdr:nvSpPr>
            <xdr:cNvPr id="36895" name="Check Box 31" hidden="1">
              <a:extLst>
                <a:ext uri="{63B3BB69-23CF-44E3-9099-C40C66FF867C}">
                  <a14:compatExt spid="_x0000_s36895"/>
                </a:ext>
                <a:ext uri="{FF2B5EF4-FFF2-40B4-BE49-F238E27FC236}">
                  <a16:creationId xmlns:a16="http://schemas.microsoft.com/office/drawing/2014/main" id="{00000000-0008-0000-0300-00001F9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2</xdr:col>
          <xdr:colOff>28575</xdr:colOff>
          <xdr:row>75</xdr:row>
          <xdr:rowOff>0</xdr:rowOff>
        </xdr:from>
        <xdr:to>
          <xdr:col>3</xdr:col>
          <xdr:colOff>0</xdr:colOff>
          <xdr:row>76</xdr:row>
          <xdr:rowOff>0</xdr:rowOff>
        </xdr:to>
        <xdr:sp macro="" textlink="">
          <xdr:nvSpPr>
            <xdr:cNvPr id="33793" name="Drop Down 1" hidden="1">
              <a:extLst>
                <a:ext uri="{63B3BB69-23CF-44E3-9099-C40C66FF867C}">
                  <a14:compatExt spid="_x0000_s33793"/>
                </a:ext>
                <a:ext uri="{FF2B5EF4-FFF2-40B4-BE49-F238E27FC236}">
                  <a16:creationId xmlns:a16="http://schemas.microsoft.com/office/drawing/2014/main" id="{00000000-0008-0000-0400-000001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117</xdr:row>
          <xdr:rowOff>0</xdr:rowOff>
        </xdr:from>
        <xdr:to>
          <xdr:col>1</xdr:col>
          <xdr:colOff>600075</xdr:colOff>
          <xdr:row>118</xdr:row>
          <xdr:rowOff>0</xdr:rowOff>
        </xdr:to>
        <xdr:sp macro="" textlink="">
          <xdr:nvSpPr>
            <xdr:cNvPr id="33794" name="Drop Down 2" hidden="1">
              <a:extLst>
                <a:ext uri="{63B3BB69-23CF-44E3-9099-C40C66FF867C}">
                  <a14:compatExt spid="_x0000_s33794"/>
                </a:ext>
                <a:ext uri="{FF2B5EF4-FFF2-40B4-BE49-F238E27FC236}">
                  <a16:creationId xmlns:a16="http://schemas.microsoft.com/office/drawing/2014/main" id="{00000000-0008-0000-0400-000002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119</xdr:row>
          <xdr:rowOff>28575</xdr:rowOff>
        </xdr:from>
        <xdr:to>
          <xdr:col>1</xdr:col>
          <xdr:colOff>581025</xdr:colOff>
          <xdr:row>120</xdr:row>
          <xdr:rowOff>28575</xdr:rowOff>
        </xdr:to>
        <xdr:sp macro="" textlink="">
          <xdr:nvSpPr>
            <xdr:cNvPr id="33795" name="Drop Down 3" hidden="1">
              <a:extLst>
                <a:ext uri="{63B3BB69-23CF-44E3-9099-C40C66FF867C}">
                  <a14:compatExt spid="_x0000_s33795"/>
                </a:ext>
                <a:ext uri="{FF2B5EF4-FFF2-40B4-BE49-F238E27FC236}">
                  <a16:creationId xmlns:a16="http://schemas.microsoft.com/office/drawing/2014/main" id="{00000000-0008-0000-0400-000003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121</xdr:row>
          <xdr:rowOff>0</xdr:rowOff>
        </xdr:from>
        <xdr:to>
          <xdr:col>1</xdr:col>
          <xdr:colOff>600075</xdr:colOff>
          <xdr:row>122</xdr:row>
          <xdr:rowOff>0</xdr:rowOff>
        </xdr:to>
        <xdr:sp macro="" textlink="">
          <xdr:nvSpPr>
            <xdr:cNvPr id="33796" name="Drop Down 4" hidden="1">
              <a:extLst>
                <a:ext uri="{63B3BB69-23CF-44E3-9099-C40C66FF867C}">
                  <a14:compatExt spid="_x0000_s33796"/>
                </a:ext>
                <a:ext uri="{FF2B5EF4-FFF2-40B4-BE49-F238E27FC236}">
                  <a16:creationId xmlns:a16="http://schemas.microsoft.com/office/drawing/2014/main" id="{00000000-0008-0000-0400-000004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0</xdr:colOff>
          <xdr:row>121</xdr:row>
          <xdr:rowOff>0</xdr:rowOff>
        </xdr:from>
        <xdr:to>
          <xdr:col>1</xdr:col>
          <xdr:colOff>581025</xdr:colOff>
          <xdr:row>122</xdr:row>
          <xdr:rowOff>0</xdr:rowOff>
        </xdr:to>
        <xdr:sp macro="" textlink="">
          <xdr:nvSpPr>
            <xdr:cNvPr id="33797" name="Drop Down 5" hidden="1">
              <a:extLst>
                <a:ext uri="{63B3BB69-23CF-44E3-9099-C40C66FF867C}">
                  <a14:compatExt spid="_x0000_s33797"/>
                </a:ext>
                <a:ext uri="{FF2B5EF4-FFF2-40B4-BE49-F238E27FC236}">
                  <a16:creationId xmlns:a16="http://schemas.microsoft.com/office/drawing/2014/main" id="{00000000-0008-0000-0400-000005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0</xdr:colOff>
          <xdr:row>121</xdr:row>
          <xdr:rowOff>0</xdr:rowOff>
        </xdr:from>
        <xdr:to>
          <xdr:col>1</xdr:col>
          <xdr:colOff>581025</xdr:colOff>
          <xdr:row>122</xdr:row>
          <xdr:rowOff>0</xdr:rowOff>
        </xdr:to>
        <xdr:sp macro="" textlink="">
          <xdr:nvSpPr>
            <xdr:cNvPr id="33798" name="Drop Down 6" hidden="1">
              <a:extLst>
                <a:ext uri="{63B3BB69-23CF-44E3-9099-C40C66FF867C}">
                  <a14:compatExt spid="_x0000_s33798"/>
                </a:ext>
                <a:ext uri="{FF2B5EF4-FFF2-40B4-BE49-F238E27FC236}">
                  <a16:creationId xmlns:a16="http://schemas.microsoft.com/office/drawing/2014/main" id="{00000000-0008-0000-0400-000006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0</xdr:colOff>
          <xdr:row>121</xdr:row>
          <xdr:rowOff>0</xdr:rowOff>
        </xdr:from>
        <xdr:to>
          <xdr:col>1</xdr:col>
          <xdr:colOff>581025</xdr:colOff>
          <xdr:row>122</xdr:row>
          <xdr:rowOff>0</xdr:rowOff>
        </xdr:to>
        <xdr:sp macro="" textlink="">
          <xdr:nvSpPr>
            <xdr:cNvPr id="33799" name="Drop Down 7" hidden="1">
              <a:extLst>
                <a:ext uri="{63B3BB69-23CF-44E3-9099-C40C66FF867C}">
                  <a14:compatExt spid="_x0000_s33799"/>
                </a:ext>
                <a:ext uri="{FF2B5EF4-FFF2-40B4-BE49-F238E27FC236}">
                  <a16:creationId xmlns:a16="http://schemas.microsoft.com/office/drawing/2014/main" id="{00000000-0008-0000-0400-000007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123</xdr:row>
          <xdr:rowOff>28575</xdr:rowOff>
        </xdr:from>
        <xdr:to>
          <xdr:col>1</xdr:col>
          <xdr:colOff>600075</xdr:colOff>
          <xdr:row>124</xdr:row>
          <xdr:rowOff>9525</xdr:rowOff>
        </xdr:to>
        <xdr:sp macro="" textlink="">
          <xdr:nvSpPr>
            <xdr:cNvPr id="33800" name="Drop Down 8" hidden="1">
              <a:extLst>
                <a:ext uri="{63B3BB69-23CF-44E3-9099-C40C66FF867C}">
                  <a14:compatExt spid="_x0000_s33800"/>
                </a:ext>
                <a:ext uri="{FF2B5EF4-FFF2-40B4-BE49-F238E27FC236}">
                  <a16:creationId xmlns:a16="http://schemas.microsoft.com/office/drawing/2014/main" id="{00000000-0008-0000-0400-000008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128</xdr:row>
          <xdr:rowOff>0</xdr:rowOff>
        </xdr:from>
        <xdr:to>
          <xdr:col>1</xdr:col>
          <xdr:colOff>600075</xdr:colOff>
          <xdr:row>129</xdr:row>
          <xdr:rowOff>0</xdr:rowOff>
        </xdr:to>
        <xdr:sp macro="" textlink="">
          <xdr:nvSpPr>
            <xdr:cNvPr id="33801" name="Drop Down 9" hidden="1">
              <a:extLst>
                <a:ext uri="{63B3BB69-23CF-44E3-9099-C40C66FF867C}">
                  <a14:compatExt spid="_x0000_s33801"/>
                </a:ext>
                <a:ext uri="{FF2B5EF4-FFF2-40B4-BE49-F238E27FC236}">
                  <a16:creationId xmlns:a16="http://schemas.microsoft.com/office/drawing/2014/main" id="{00000000-0008-0000-0400-000009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133</xdr:row>
          <xdr:rowOff>0</xdr:rowOff>
        </xdr:from>
        <xdr:to>
          <xdr:col>1</xdr:col>
          <xdr:colOff>600075</xdr:colOff>
          <xdr:row>134</xdr:row>
          <xdr:rowOff>0</xdr:rowOff>
        </xdr:to>
        <xdr:sp macro="" textlink="">
          <xdr:nvSpPr>
            <xdr:cNvPr id="33802" name="Drop Down 10" hidden="1">
              <a:extLst>
                <a:ext uri="{63B3BB69-23CF-44E3-9099-C40C66FF867C}">
                  <a14:compatExt spid="_x0000_s33802"/>
                </a:ext>
                <a:ext uri="{FF2B5EF4-FFF2-40B4-BE49-F238E27FC236}">
                  <a16:creationId xmlns:a16="http://schemas.microsoft.com/office/drawing/2014/main" id="{00000000-0008-0000-0400-00000A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135</xdr:row>
          <xdr:rowOff>0</xdr:rowOff>
        </xdr:from>
        <xdr:to>
          <xdr:col>1</xdr:col>
          <xdr:colOff>600075</xdr:colOff>
          <xdr:row>136</xdr:row>
          <xdr:rowOff>0</xdr:rowOff>
        </xdr:to>
        <xdr:sp macro="" textlink="">
          <xdr:nvSpPr>
            <xdr:cNvPr id="33803" name="Drop Down 11" hidden="1">
              <a:extLst>
                <a:ext uri="{63B3BB69-23CF-44E3-9099-C40C66FF867C}">
                  <a14:compatExt spid="_x0000_s33803"/>
                </a:ext>
                <a:ext uri="{FF2B5EF4-FFF2-40B4-BE49-F238E27FC236}">
                  <a16:creationId xmlns:a16="http://schemas.microsoft.com/office/drawing/2014/main" id="{00000000-0008-0000-0400-00000B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139</xdr:row>
          <xdr:rowOff>28575</xdr:rowOff>
        </xdr:from>
        <xdr:to>
          <xdr:col>1</xdr:col>
          <xdr:colOff>600075</xdr:colOff>
          <xdr:row>140</xdr:row>
          <xdr:rowOff>9525</xdr:rowOff>
        </xdr:to>
        <xdr:sp macro="" textlink="">
          <xdr:nvSpPr>
            <xdr:cNvPr id="33804" name="Drop Down 12" hidden="1">
              <a:extLst>
                <a:ext uri="{63B3BB69-23CF-44E3-9099-C40C66FF867C}">
                  <a14:compatExt spid="_x0000_s33804"/>
                </a:ext>
                <a:ext uri="{FF2B5EF4-FFF2-40B4-BE49-F238E27FC236}">
                  <a16:creationId xmlns:a16="http://schemas.microsoft.com/office/drawing/2014/main" id="{00000000-0008-0000-0400-00000C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141</xdr:row>
          <xdr:rowOff>28575</xdr:rowOff>
        </xdr:from>
        <xdr:to>
          <xdr:col>1</xdr:col>
          <xdr:colOff>600075</xdr:colOff>
          <xdr:row>142</xdr:row>
          <xdr:rowOff>9525</xdr:rowOff>
        </xdr:to>
        <xdr:sp macro="" textlink="">
          <xdr:nvSpPr>
            <xdr:cNvPr id="33805" name="Drop Down 13" hidden="1">
              <a:extLst>
                <a:ext uri="{63B3BB69-23CF-44E3-9099-C40C66FF867C}">
                  <a14:compatExt spid="_x0000_s33805"/>
                </a:ext>
                <a:ext uri="{FF2B5EF4-FFF2-40B4-BE49-F238E27FC236}">
                  <a16:creationId xmlns:a16="http://schemas.microsoft.com/office/drawing/2014/main" id="{00000000-0008-0000-0400-00000D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121</xdr:row>
          <xdr:rowOff>0</xdr:rowOff>
        </xdr:from>
        <xdr:to>
          <xdr:col>1</xdr:col>
          <xdr:colOff>600075</xdr:colOff>
          <xdr:row>122</xdr:row>
          <xdr:rowOff>0</xdr:rowOff>
        </xdr:to>
        <xdr:sp macro="" textlink="">
          <xdr:nvSpPr>
            <xdr:cNvPr id="33806" name="Drop Down 14" hidden="1">
              <a:extLst>
                <a:ext uri="{63B3BB69-23CF-44E3-9099-C40C66FF867C}">
                  <a14:compatExt spid="_x0000_s33806"/>
                </a:ext>
                <a:ext uri="{FF2B5EF4-FFF2-40B4-BE49-F238E27FC236}">
                  <a16:creationId xmlns:a16="http://schemas.microsoft.com/office/drawing/2014/main" id="{00000000-0008-0000-0400-00000E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142</xdr:row>
          <xdr:rowOff>0</xdr:rowOff>
        </xdr:from>
        <xdr:to>
          <xdr:col>1</xdr:col>
          <xdr:colOff>600075</xdr:colOff>
          <xdr:row>143</xdr:row>
          <xdr:rowOff>0</xdr:rowOff>
        </xdr:to>
        <xdr:sp macro="" textlink="">
          <xdr:nvSpPr>
            <xdr:cNvPr id="33812" name="Drop Down 20" hidden="1">
              <a:extLst>
                <a:ext uri="{63B3BB69-23CF-44E3-9099-C40C66FF867C}">
                  <a14:compatExt spid="_x0000_s33812"/>
                </a:ext>
                <a:ext uri="{FF2B5EF4-FFF2-40B4-BE49-F238E27FC236}">
                  <a16:creationId xmlns:a16="http://schemas.microsoft.com/office/drawing/2014/main" id="{00000000-0008-0000-0400-000014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133</xdr:row>
          <xdr:rowOff>0</xdr:rowOff>
        </xdr:from>
        <xdr:to>
          <xdr:col>1</xdr:col>
          <xdr:colOff>600075</xdr:colOff>
          <xdr:row>134</xdr:row>
          <xdr:rowOff>0</xdr:rowOff>
        </xdr:to>
        <xdr:sp macro="" textlink="">
          <xdr:nvSpPr>
            <xdr:cNvPr id="33813" name="Drop Down 21" hidden="1">
              <a:extLst>
                <a:ext uri="{63B3BB69-23CF-44E3-9099-C40C66FF867C}">
                  <a14:compatExt spid="_x0000_s33813"/>
                </a:ext>
                <a:ext uri="{FF2B5EF4-FFF2-40B4-BE49-F238E27FC236}">
                  <a16:creationId xmlns:a16="http://schemas.microsoft.com/office/drawing/2014/main" id="{00000000-0008-0000-0400-000015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28575</xdr:colOff>
          <xdr:row>86</xdr:row>
          <xdr:rowOff>28575</xdr:rowOff>
        </xdr:from>
        <xdr:to>
          <xdr:col>3</xdr:col>
          <xdr:colOff>600075</xdr:colOff>
          <xdr:row>87</xdr:row>
          <xdr:rowOff>9525</xdr:rowOff>
        </xdr:to>
        <xdr:sp macro="" textlink="">
          <xdr:nvSpPr>
            <xdr:cNvPr id="33814" name="Drop Down 22" hidden="1">
              <a:extLst>
                <a:ext uri="{63B3BB69-23CF-44E3-9099-C40C66FF867C}">
                  <a14:compatExt spid="_x0000_s33814"/>
                </a:ext>
                <a:ext uri="{FF2B5EF4-FFF2-40B4-BE49-F238E27FC236}">
                  <a16:creationId xmlns:a16="http://schemas.microsoft.com/office/drawing/2014/main" id="{00000000-0008-0000-0400-000016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130</xdr:row>
          <xdr:rowOff>0</xdr:rowOff>
        </xdr:from>
        <xdr:to>
          <xdr:col>1</xdr:col>
          <xdr:colOff>600075</xdr:colOff>
          <xdr:row>131</xdr:row>
          <xdr:rowOff>0</xdr:rowOff>
        </xdr:to>
        <xdr:sp macro="" textlink="">
          <xdr:nvSpPr>
            <xdr:cNvPr id="33815" name="Drop Down 23" hidden="1">
              <a:extLst>
                <a:ext uri="{63B3BB69-23CF-44E3-9099-C40C66FF867C}">
                  <a14:compatExt spid="_x0000_s33815"/>
                </a:ext>
                <a:ext uri="{FF2B5EF4-FFF2-40B4-BE49-F238E27FC236}">
                  <a16:creationId xmlns:a16="http://schemas.microsoft.com/office/drawing/2014/main" id="{00000000-0008-0000-0400-000017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0</xdr:colOff>
          <xdr:row>130</xdr:row>
          <xdr:rowOff>0</xdr:rowOff>
        </xdr:from>
        <xdr:to>
          <xdr:col>1</xdr:col>
          <xdr:colOff>581025</xdr:colOff>
          <xdr:row>131</xdr:row>
          <xdr:rowOff>0</xdr:rowOff>
        </xdr:to>
        <xdr:sp macro="" textlink="">
          <xdr:nvSpPr>
            <xdr:cNvPr id="33816" name="Drop Down 24" hidden="1">
              <a:extLst>
                <a:ext uri="{63B3BB69-23CF-44E3-9099-C40C66FF867C}">
                  <a14:compatExt spid="_x0000_s33816"/>
                </a:ext>
                <a:ext uri="{FF2B5EF4-FFF2-40B4-BE49-F238E27FC236}">
                  <a16:creationId xmlns:a16="http://schemas.microsoft.com/office/drawing/2014/main" id="{00000000-0008-0000-0400-000018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130</xdr:row>
          <xdr:rowOff>0</xdr:rowOff>
        </xdr:from>
        <xdr:to>
          <xdr:col>1</xdr:col>
          <xdr:colOff>600075</xdr:colOff>
          <xdr:row>131</xdr:row>
          <xdr:rowOff>0</xdr:rowOff>
        </xdr:to>
        <xdr:sp macro="" textlink="">
          <xdr:nvSpPr>
            <xdr:cNvPr id="33817" name="Drop Down 25" hidden="1">
              <a:extLst>
                <a:ext uri="{63B3BB69-23CF-44E3-9099-C40C66FF867C}">
                  <a14:compatExt spid="_x0000_s33817"/>
                </a:ext>
                <a:ext uri="{FF2B5EF4-FFF2-40B4-BE49-F238E27FC236}">
                  <a16:creationId xmlns:a16="http://schemas.microsoft.com/office/drawing/2014/main" id="{00000000-0008-0000-0400-000019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149</xdr:row>
          <xdr:rowOff>28575</xdr:rowOff>
        </xdr:from>
        <xdr:to>
          <xdr:col>1</xdr:col>
          <xdr:colOff>600075</xdr:colOff>
          <xdr:row>150</xdr:row>
          <xdr:rowOff>9525</xdr:rowOff>
        </xdr:to>
        <xdr:sp macro="" textlink="">
          <xdr:nvSpPr>
            <xdr:cNvPr id="33821" name="Drop Down 29" hidden="1">
              <a:extLst>
                <a:ext uri="{63B3BB69-23CF-44E3-9099-C40C66FF867C}">
                  <a14:compatExt spid="_x0000_s33821"/>
                </a:ext>
                <a:ext uri="{FF2B5EF4-FFF2-40B4-BE49-F238E27FC236}">
                  <a16:creationId xmlns:a16="http://schemas.microsoft.com/office/drawing/2014/main" id="{00000000-0008-0000-0400-00001D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151</xdr:row>
          <xdr:rowOff>28575</xdr:rowOff>
        </xdr:from>
        <xdr:to>
          <xdr:col>1</xdr:col>
          <xdr:colOff>600075</xdr:colOff>
          <xdr:row>152</xdr:row>
          <xdr:rowOff>9525</xdr:rowOff>
        </xdr:to>
        <xdr:sp macro="" textlink="">
          <xdr:nvSpPr>
            <xdr:cNvPr id="33822" name="Drop Down 30" hidden="1">
              <a:extLst>
                <a:ext uri="{63B3BB69-23CF-44E3-9099-C40C66FF867C}">
                  <a14:compatExt spid="_x0000_s33822"/>
                </a:ext>
                <a:ext uri="{FF2B5EF4-FFF2-40B4-BE49-F238E27FC236}">
                  <a16:creationId xmlns:a16="http://schemas.microsoft.com/office/drawing/2014/main" id="{00000000-0008-0000-0400-00001E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153</xdr:row>
          <xdr:rowOff>28575</xdr:rowOff>
        </xdr:from>
        <xdr:to>
          <xdr:col>1</xdr:col>
          <xdr:colOff>600075</xdr:colOff>
          <xdr:row>154</xdr:row>
          <xdr:rowOff>9525</xdr:rowOff>
        </xdr:to>
        <xdr:sp macro="" textlink="">
          <xdr:nvSpPr>
            <xdr:cNvPr id="33823" name="Drop Down 31" hidden="1">
              <a:extLst>
                <a:ext uri="{63B3BB69-23CF-44E3-9099-C40C66FF867C}">
                  <a14:compatExt spid="_x0000_s33823"/>
                </a:ext>
                <a:ext uri="{FF2B5EF4-FFF2-40B4-BE49-F238E27FC236}">
                  <a16:creationId xmlns:a16="http://schemas.microsoft.com/office/drawing/2014/main" id="{00000000-0008-0000-0400-00001F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28575</xdr:colOff>
          <xdr:row>157</xdr:row>
          <xdr:rowOff>0</xdr:rowOff>
        </xdr:from>
        <xdr:to>
          <xdr:col>1</xdr:col>
          <xdr:colOff>600075</xdr:colOff>
          <xdr:row>158</xdr:row>
          <xdr:rowOff>0</xdr:rowOff>
        </xdr:to>
        <xdr:sp macro="" textlink="">
          <xdr:nvSpPr>
            <xdr:cNvPr id="33824" name="Drop Down 32" hidden="1">
              <a:extLst>
                <a:ext uri="{63B3BB69-23CF-44E3-9099-C40C66FF867C}">
                  <a14:compatExt spid="_x0000_s33824"/>
                </a:ext>
                <a:ext uri="{FF2B5EF4-FFF2-40B4-BE49-F238E27FC236}">
                  <a16:creationId xmlns:a16="http://schemas.microsoft.com/office/drawing/2014/main" id="{00000000-0008-0000-0400-000020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174</xdr:row>
          <xdr:rowOff>28575</xdr:rowOff>
        </xdr:from>
        <xdr:to>
          <xdr:col>1</xdr:col>
          <xdr:colOff>638175</xdr:colOff>
          <xdr:row>175</xdr:row>
          <xdr:rowOff>28575</xdr:rowOff>
        </xdr:to>
        <xdr:sp macro="" textlink="">
          <xdr:nvSpPr>
            <xdr:cNvPr id="33825" name="Drop Down 33" hidden="1">
              <a:extLst>
                <a:ext uri="{63B3BB69-23CF-44E3-9099-C40C66FF867C}">
                  <a14:compatExt spid="_x0000_s33825"/>
                </a:ext>
                <a:ext uri="{FF2B5EF4-FFF2-40B4-BE49-F238E27FC236}">
                  <a16:creationId xmlns:a16="http://schemas.microsoft.com/office/drawing/2014/main" id="{00000000-0008-0000-0400-000021840000}"/>
                </a:ext>
              </a:extLst>
            </xdr:cNvPr>
            <xdr:cNvSpPr/>
          </xdr:nvSpPr>
          <xdr:spPr bwMode="auto">
            <a:xfrm>
              <a:off x="0" y="0"/>
              <a:ext cx="0" cy="0"/>
            </a:xfrm>
            <a:prstGeom prst="rect">
              <a:avLst/>
            </a:prstGeom>
            <a:noFill/>
            <a:ln>
              <a:noFill/>
            </a:ln>
            <a:effectLst/>
            <a:extLst>
              <a:ext uri="{91240B29-F687-4F45-9708-019B960494DF}">
                <a14:hiddenLine w="9525">
                  <a:noFill/>
                  <a:miter lim="800000"/>
                  <a:headEnd/>
                  <a:tailEnd/>
                </a14:hiddenLine>
              </a:ext>
              <a:ext uri="{AF507438-7753-43E0-B8FC-AC1667EBCBE1}">
                <a14:hiddenEffects>
                  <a:effectLst>
                    <a:outerShdw dist="35921" dir="2700000" algn="ctr" rotWithShape="0">
                      <a:srgbClr val="868686"/>
                    </a:outerShdw>
                  </a:effectLst>
                </a14:hiddenEffects>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xdr:twoCellAnchor>
    <xdr:from>
      <xdr:col>1</xdr:col>
      <xdr:colOff>57150</xdr:colOff>
      <xdr:row>17</xdr:row>
      <xdr:rowOff>0</xdr:rowOff>
    </xdr:from>
    <xdr:to>
      <xdr:col>1</xdr:col>
      <xdr:colOff>485775</xdr:colOff>
      <xdr:row>17</xdr:row>
      <xdr:rowOff>152400</xdr:rowOff>
    </xdr:to>
    <xdr:sp macro="" textlink="">
      <xdr:nvSpPr>
        <xdr:cNvPr id="2" name="Rectangle 10">
          <a:extLst>
            <a:ext uri="{FF2B5EF4-FFF2-40B4-BE49-F238E27FC236}">
              <a16:creationId xmlns:a16="http://schemas.microsoft.com/office/drawing/2014/main" id="{43E0FD0E-4463-4C2C-8B6E-77CEB3E74673}"/>
            </a:ext>
          </a:extLst>
        </xdr:cNvPr>
        <xdr:cNvSpPr>
          <a:spLocks noChangeArrowheads="1"/>
        </xdr:cNvSpPr>
      </xdr:nvSpPr>
      <xdr:spPr bwMode="auto">
        <a:xfrm>
          <a:off x="5057775" y="3581400"/>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20</xdr:row>
      <xdr:rowOff>0</xdr:rowOff>
    </xdr:from>
    <xdr:to>
      <xdr:col>1</xdr:col>
      <xdr:colOff>485775</xdr:colOff>
      <xdr:row>20</xdr:row>
      <xdr:rowOff>0</xdr:rowOff>
    </xdr:to>
    <xdr:sp macro="" textlink="">
      <xdr:nvSpPr>
        <xdr:cNvPr id="3" name="Rectangle 11">
          <a:extLst>
            <a:ext uri="{FF2B5EF4-FFF2-40B4-BE49-F238E27FC236}">
              <a16:creationId xmlns:a16="http://schemas.microsoft.com/office/drawing/2014/main" id="{24EBDCBE-2671-443D-83C8-95DBCBED6650}"/>
            </a:ext>
          </a:extLst>
        </xdr:cNvPr>
        <xdr:cNvSpPr>
          <a:spLocks noChangeArrowheads="1"/>
        </xdr:cNvSpPr>
      </xdr:nvSpPr>
      <xdr:spPr bwMode="auto">
        <a:xfrm>
          <a:off x="5057775" y="4067175"/>
          <a:ext cx="428625"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20</xdr:row>
      <xdr:rowOff>0</xdr:rowOff>
    </xdr:from>
    <xdr:to>
      <xdr:col>1</xdr:col>
      <xdr:colOff>485775</xdr:colOff>
      <xdr:row>20</xdr:row>
      <xdr:rowOff>152400</xdr:rowOff>
    </xdr:to>
    <xdr:sp macro="" textlink="">
      <xdr:nvSpPr>
        <xdr:cNvPr id="4" name="Rectangle 12">
          <a:extLst>
            <a:ext uri="{FF2B5EF4-FFF2-40B4-BE49-F238E27FC236}">
              <a16:creationId xmlns:a16="http://schemas.microsoft.com/office/drawing/2014/main" id="{2C9AE849-C0C4-458D-9E8A-EF46ACFC51BC}"/>
            </a:ext>
          </a:extLst>
        </xdr:cNvPr>
        <xdr:cNvSpPr>
          <a:spLocks noChangeArrowheads="1"/>
        </xdr:cNvSpPr>
      </xdr:nvSpPr>
      <xdr:spPr bwMode="auto">
        <a:xfrm>
          <a:off x="5057775" y="406717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22</xdr:row>
      <xdr:rowOff>0</xdr:rowOff>
    </xdr:from>
    <xdr:to>
      <xdr:col>1</xdr:col>
      <xdr:colOff>485775</xdr:colOff>
      <xdr:row>22</xdr:row>
      <xdr:rowOff>152400</xdr:rowOff>
    </xdr:to>
    <xdr:sp macro="" textlink="">
      <xdr:nvSpPr>
        <xdr:cNvPr id="5" name="Rectangle 13">
          <a:extLst>
            <a:ext uri="{FF2B5EF4-FFF2-40B4-BE49-F238E27FC236}">
              <a16:creationId xmlns:a16="http://schemas.microsoft.com/office/drawing/2014/main" id="{073A0C06-BAAD-440B-83A5-762373D4D615}"/>
            </a:ext>
          </a:extLst>
        </xdr:cNvPr>
        <xdr:cNvSpPr>
          <a:spLocks noChangeArrowheads="1"/>
        </xdr:cNvSpPr>
      </xdr:nvSpPr>
      <xdr:spPr bwMode="auto">
        <a:xfrm>
          <a:off x="5057775" y="439102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25</xdr:row>
      <xdr:rowOff>0</xdr:rowOff>
    </xdr:from>
    <xdr:to>
      <xdr:col>1</xdr:col>
      <xdr:colOff>485775</xdr:colOff>
      <xdr:row>25</xdr:row>
      <xdr:rowOff>152400</xdr:rowOff>
    </xdr:to>
    <xdr:sp macro="" textlink="">
      <xdr:nvSpPr>
        <xdr:cNvPr id="6" name="Rectangle 14">
          <a:extLst>
            <a:ext uri="{FF2B5EF4-FFF2-40B4-BE49-F238E27FC236}">
              <a16:creationId xmlns:a16="http://schemas.microsoft.com/office/drawing/2014/main" id="{A98DC384-3368-4A14-BC94-8EFD5D888277}"/>
            </a:ext>
          </a:extLst>
        </xdr:cNvPr>
        <xdr:cNvSpPr>
          <a:spLocks noChangeArrowheads="1"/>
        </xdr:cNvSpPr>
      </xdr:nvSpPr>
      <xdr:spPr bwMode="auto">
        <a:xfrm>
          <a:off x="5057775" y="4876800"/>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29</xdr:row>
      <xdr:rowOff>0</xdr:rowOff>
    </xdr:from>
    <xdr:to>
      <xdr:col>1</xdr:col>
      <xdr:colOff>485775</xdr:colOff>
      <xdr:row>29</xdr:row>
      <xdr:rowOff>152400</xdr:rowOff>
    </xdr:to>
    <xdr:sp macro="" textlink="">
      <xdr:nvSpPr>
        <xdr:cNvPr id="7" name="Rectangle 15">
          <a:extLst>
            <a:ext uri="{FF2B5EF4-FFF2-40B4-BE49-F238E27FC236}">
              <a16:creationId xmlns:a16="http://schemas.microsoft.com/office/drawing/2014/main" id="{C3DD079D-9BD1-4F6F-8D77-4400BB2B2540}"/>
            </a:ext>
          </a:extLst>
        </xdr:cNvPr>
        <xdr:cNvSpPr>
          <a:spLocks noChangeArrowheads="1"/>
        </xdr:cNvSpPr>
      </xdr:nvSpPr>
      <xdr:spPr bwMode="auto">
        <a:xfrm>
          <a:off x="5057775" y="5524500"/>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32</xdr:row>
      <xdr:rowOff>0</xdr:rowOff>
    </xdr:from>
    <xdr:to>
      <xdr:col>1</xdr:col>
      <xdr:colOff>485775</xdr:colOff>
      <xdr:row>32</xdr:row>
      <xdr:rowOff>152400</xdr:rowOff>
    </xdr:to>
    <xdr:sp macro="" textlink="">
      <xdr:nvSpPr>
        <xdr:cNvPr id="8" name="Rectangle 16">
          <a:extLst>
            <a:ext uri="{FF2B5EF4-FFF2-40B4-BE49-F238E27FC236}">
              <a16:creationId xmlns:a16="http://schemas.microsoft.com/office/drawing/2014/main" id="{D9C9F603-99B8-4C78-B506-04496906E459}"/>
            </a:ext>
          </a:extLst>
        </xdr:cNvPr>
        <xdr:cNvSpPr>
          <a:spLocks noChangeArrowheads="1"/>
        </xdr:cNvSpPr>
      </xdr:nvSpPr>
      <xdr:spPr bwMode="auto">
        <a:xfrm>
          <a:off x="5057775" y="601027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34</xdr:row>
      <xdr:rowOff>0</xdr:rowOff>
    </xdr:from>
    <xdr:to>
      <xdr:col>1</xdr:col>
      <xdr:colOff>485775</xdr:colOff>
      <xdr:row>34</xdr:row>
      <xdr:rowOff>152400</xdr:rowOff>
    </xdr:to>
    <xdr:sp macro="" textlink="">
      <xdr:nvSpPr>
        <xdr:cNvPr id="9" name="Rectangle 17">
          <a:extLst>
            <a:ext uri="{FF2B5EF4-FFF2-40B4-BE49-F238E27FC236}">
              <a16:creationId xmlns:a16="http://schemas.microsoft.com/office/drawing/2014/main" id="{33733F49-1182-4D6F-AFD9-044BC711ED83}"/>
            </a:ext>
          </a:extLst>
        </xdr:cNvPr>
        <xdr:cNvSpPr>
          <a:spLocks noChangeArrowheads="1"/>
        </xdr:cNvSpPr>
      </xdr:nvSpPr>
      <xdr:spPr bwMode="auto">
        <a:xfrm>
          <a:off x="5057775" y="633412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37</xdr:row>
      <xdr:rowOff>0</xdr:rowOff>
    </xdr:from>
    <xdr:to>
      <xdr:col>1</xdr:col>
      <xdr:colOff>485775</xdr:colOff>
      <xdr:row>37</xdr:row>
      <xdr:rowOff>152400</xdr:rowOff>
    </xdr:to>
    <xdr:sp macro="" textlink="">
      <xdr:nvSpPr>
        <xdr:cNvPr id="10" name="Rectangle 18">
          <a:extLst>
            <a:ext uri="{FF2B5EF4-FFF2-40B4-BE49-F238E27FC236}">
              <a16:creationId xmlns:a16="http://schemas.microsoft.com/office/drawing/2014/main" id="{F122A22E-4BDD-4A79-B75A-3D4BEB16904B}"/>
            </a:ext>
          </a:extLst>
        </xdr:cNvPr>
        <xdr:cNvSpPr>
          <a:spLocks noChangeArrowheads="1"/>
        </xdr:cNvSpPr>
      </xdr:nvSpPr>
      <xdr:spPr bwMode="auto">
        <a:xfrm>
          <a:off x="5057775" y="6819900"/>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44</xdr:row>
      <xdr:rowOff>0</xdr:rowOff>
    </xdr:from>
    <xdr:to>
      <xdr:col>1</xdr:col>
      <xdr:colOff>485775</xdr:colOff>
      <xdr:row>44</xdr:row>
      <xdr:rowOff>152400</xdr:rowOff>
    </xdr:to>
    <xdr:sp macro="" textlink="">
      <xdr:nvSpPr>
        <xdr:cNvPr id="11" name="Rectangle 19">
          <a:extLst>
            <a:ext uri="{FF2B5EF4-FFF2-40B4-BE49-F238E27FC236}">
              <a16:creationId xmlns:a16="http://schemas.microsoft.com/office/drawing/2014/main" id="{159B9369-9A5A-4A1B-858E-B38ABD129CE3}"/>
            </a:ext>
          </a:extLst>
        </xdr:cNvPr>
        <xdr:cNvSpPr>
          <a:spLocks noChangeArrowheads="1"/>
        </xdr:cNvSpPr>
      </xdr:nvSpPr>
      <xdr:spPr bwMode="auto">
        <a:xfrm>
          <a:off x="5057775" y="795337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46</xdr:row>
      <xdr:rowOff>0</xdr:rowOff>
    </xdr:from>
    <xdr:to>
      <xdr:col>1</xdr:col>
      <xdr:colOff>485775</xdr:colOff>
      <xdr:row>46</xdr:row>
      <xdr:rowOff>152400</xdr:rowOff>
    </xdr:to>
    <xdr:sp macro="" textlink="">
      <xdr:nvSpPr>
        <xdr:cNvPr id="12" name="Rectangle 20">
          <a:extLst>
            <a:ext uri="{FF2B5EF4-FFF2-40B4-BE49-F238E27FC236}">
              <a16:creationId xmlns:a16="http://schemas.microsoft.com/office/drawing/2014/main" id="{27A9C1DE-5E15-4283-B7C9-924FA50F31AD}"/>
            </a:ext>
          </a:extLst>
        </xdr:cNvPr>
        <xdr:cNvSpPr>
          <a:spLocks noChangeArrowheads="1"/>
        </xdr:cNvSpPr>
      </xdr:nvSpPr>
      <xdr:spPr bwMode="auto">
        <a:xfrm>
          <a:off x="5057775" y="827722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48</xdr:row>
      <xdr:rowOff>0</xdr:rowOff>
    </xdr:from>
    <xdr:to>
      <xdr:col>1</xdr:col>
      <xdr:colOff>485775</xdr:colOff>
      <xdr:row>48</xdr:row>
      <xdr:rowOff>152400</xdr:rowOff>
    </xdr:to>
    <xdr:sp macro="" textlink="">
      <xdr:nvSpPr>
        <xdr:cNvPr id="13" name="Rectangle 21">
          <a:extLst>
            <a:ext uri="{FF2B5EF4-FFF2-40B4-BE49-F238E27FC236}">
              <a16:creationId xmlns:a16="http://schemas.microsoft.com/office/drawing/2014/main" id="{E9443941-CF87-4300-BE5A-C940EA473D92}"/>
            </a:ext>
          </a:extLst>
        </xdr:cNvPr>
        <xdr:cNvSpPr>
          <a:spLocks noChangeArrowheads="1"/>
        </xdr:cNvSpPr>
      </xdr:nvSpPr>
      <xdr:spPr bwMode="auto">
        <a:xfrm>
          <a:off x="5057775" y="860107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54</xdr:row>
      <xdr:rowOff>0</xdr:rowOff>
    </xdr:from>
    <xdr:to>
      <xdr:col>1</xdr:col>
      <xdr:colOff>485775</xdr:colOff>
      <xdr:row>54</xdr:row>
      <xdr:rowOff>152400</xdr:rowOff>
    </xdr:to>
    <xdr:sp macro="" textlink="">
      <xdr:nvSpPr>
        <xdr:cNvPr id="14" name="Rectangle 22">
          <a:extLst>
            <a:ext uri="{FF2B5EF4-FFF2-40B4-BE49-F238E27FC236}">
              <a16:creationId xmlns:a16="http://schemas.microsoft.com/office/drawing/2014/main" id="{A10A1F31-03E2-43BF-A7D6-42C9777BD4B1}"/>
            </a:ext>
          </a:extLst>
        </xdr:cNvPr>
        <xdr:cNvSpPr>
          <a:spLocks noChangeArrowheads="1"/>
        </xdr:cNvSpPr>
      </xdr:nvSpPr>
      <xdr:spPr bwMode="auto">
        <a:xfrm>
          <a:off x="5057775" y="957262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15</xdr:row>
      <xdr:rowOff>0</xdr:rowOff>
    </xdr:from>
    <xdr:to>
      <xdr:col>1</xdr:col>
      <xdr:colOff>485775</xdr:colOff>
      <xdr:row>15</xdr:row>
      <xdr:rowOff>152400</xdr:rowOff>
    </xdr:to>
    <xdr:sp macro="" textlink="">
      <xdr:nvSpPr>
        <xdr:cNvPr id="15" name="Rectangle 25">
          <a:extLst>
            <a:ext uri="{FF2B5EF4-FFF2-40B4-BE49-F238E27FC236}">
              <a16:creationId xmlns:a16="http://schemas.microsoft.com/office/drawing/2014/main" id="{170A623B-AC14-46BA-92C9-D73A966AC389}"/>
            </a:ext>
          </a:extLst>
        </xdr:cNvPr>
        <xdr:cNvSpPr>
          <a:spLocks noChangeArrowheads="1"/>
        </xdr:cNvSpPr>
      </xdr:nvSpPr>
      <xdr:spPr bwMode="auto">
        <a:xfrm>
          <a:off x="5057775" y="3257550"/>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8</xdr:row>
      <xdr:rowOff>0</xdr:rowOff>
    </xdr:from>
    <xdr:to>
      <xdr:col>1</xdr:col>
      <xdr:colOff>485775</xdr:colOff>
      <xdr:row>8</xdr:row>
      <xdr:rowOff>152400</xdr:rowOff>
    </xdr:to>
    <xdr:sp macro="" textlink="">
      <xdr:nvSpPr>
        <xdr:cNvPr id="16" name="Rectangle 26">
          <a:extLst>
            <a:ext uri="{FF2B5EF4-FFF2-40B4-BE49-F238E27FC236}">
              <a16:creationId xmlns:a16="http://schemas.microsoft.com/office/drawing/2014/main" id="{A15DA4AB-90A6-40A8-8737-E905B424C3F5}"/>
            </a:ext>
          </a:extLst>
        </xdr:cNvPr>
        <xdr:cNvSpPr>
          <a:spLocks noChangeArrowheads="1"/>
        </xdr:cNvSpPr>
      </xdr:nvSpPr>
      <xdr:spPr bwMode="auto">
        <a:xfrm>
          <a:off x="5057775" y="212407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57</xdr:row>
      <xdr:rowOff>0</xdr:rowOff>
    </xdr:from>
    <xdr:to>
      <xdr:col>1</xdr:col>
      <xdr:colOff>485775</xdr:colOff>
      <xdr:row>57</xdr:row>
      <xdr:rowOff>152400</xdr:rowOff>
    </xdr:to>
    <xdr:sp macro="" textlink="">
      <xdr:nvSpPr>
        <xdr:cNvPr id="17" name="Rectangle 27">
          <a:extLst>
            <a:ext uri="{FF2B5EF4-FFF2-40B4-BE49-F238E27FC236}">
              <a16:creationId xmlns:a16="http://schemas.microsoft.com/office/drawing/2014/main" id="{AC64AB6E-686A-4203-AC82-35A685930785}"/>
            </a:ext>
          </a:extLst>
        </xdr:cNvPr>
        <xdr:cNvSpPr>
          <a:spLocks noChangeArrowheads="1"/>
        </xdr:cNvSpPr>
      </xdr:nvSpPr>
      <xdr:spPr bwMode="auto">
        <a:xfrm>
          <a:off x="5057775" y="10058400"/>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60</xdr:row>
      <xdr:rowOff>0</xdr:rowOff>
    </xdr:from>
    <xdr:to>
      <xdr:col>1</xdr:col>
      <xdr:colOff>485775</xdr:colOff>
      <xdr:row>60</xdr:row>
      <xdr:rowOff>152400</xdr:rowOff>
    </xdr:to>
    <xdr:sp macro="" textlink="">
      <xdr:nvSpPr>
        <xdr:cNvPr id="18" name="Rectangle 28">
          <a:extLst>
            <a:ext uri="{FF2B5EF4-FFF2-40B4-BE49-F238E27FC236}">
              <a16:creationId xmlns:a16="http://schemas.microsoft.com/office/drawing/2014/main" id="{1BA9159C-7E25-4C69-89E9-6CEAE94F7D4C}"/>
            </a:ext>
          </a:extLst>
        </xdr:cNvPr>
        <xdr:cNvSpPr>
          <a:spLocks noChangeArrowheads="1"/>
        </xdr:cNvSpPr>
      </xdr:nvSpPr>
      <xdr:spPr bwMode="auto">
        <a:xfrm>
          <a:off x="5057775" y="1054417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63</xdr:row>
      <xdr:rowOff>0</xdr:rowOff>
    </xdr:from>
    <xdr:to>
      <xdr:col>1</xdr:col>
      <xdr:colOff>485775</xdr:colOff>
      <xdr:row>63</xdr:row>
      <xdr:rowOff>0</xdr:rowOff>
    </xdr:to>
    <xdr:sp macro="" textlink="">
      <xdr:nvSpPr>
        <xdr:cNvPr id="19" name="Rectangle 29">
          <a:extLst>
            <a:ext uri="{FF2B5EF4-FFF2-40B4-BE49-F238E27FC236}">
              <a16:creationId xmlns:a16="http://schemas.microsoft.com/office/drawing/2014/main" id="{AF1F1E88-8D4F-4E52-BF4E-103A53701865}"/>
            </a:ext>
          </a:extLst>
        </xdr:cNvPr>
        <xdr:cNvSpPr>
          <a:spLocks noChangeArrowheads="1"/>
        </xdr:cNvSpPr>
      </xdr:nvSpPr>
      <xdr:spPr bwMode="auto">
        <a:xfrm>
          <a:off x="5057775" y="11029950"/>
          <a:ext cx="428625"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63</xdr:row>
      <xdr:rowOff>0</xdr:rowOff>
    </xdr:from>
    <xdr:to>
      <xdr:col>1</xdr:col>
      <xdr:colOff>485775</xdr:colOff>
      <xdr:row>63</xdr:row>
      <xdr:rowOff>0</xdr:rowOff>
    </xdr:to>
    <xdr:sp macro="" textlink="">
      <xdr:nvSpPr>
        <xdr:cNvPr id="20" name="Rectangle 30">
          <a:extLst>
            <a:ext uri="{FF2B5EF4-FFF2-40B4-BE49-F238E27FC236}">
              <a16:creationId xmlns:a16="http://schemas.microsoft.com/office/drawing/2014/main" id="{20B36B72-DAB0-4B51-BAC1-5D5A41444134}"/>
            </a:ext>
          </a:extLst>
        </xdr:cNvPr>
        <xdr:cNvSpPr>
          <a:spLocks noChangeArrowheads="1"/>
        </xdr:cNvSpPr>
      </xdr:nvSpPr>
      <xdr:spPr bwMode="auto">
        <a:xfrm>
          <a:off x="5057775" y="11029950"/>
          <a:ext cx="428625"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63</xdr:row>
      <xdr:rowOff>0</xdr:rowOff>
    </xdr:from>
    <xdr:to>
      <xdr:col>1</xdr:col>
      <xdr:colOff>485775</xdr:colOff>
      <xdr:row>63</xdr:row>
      <xdr:rowOff>0</xdr:rowOff>
    </xdr:to>
    <xdr:sp macro="" textlink="">
      <xdr:nvSpPr>
        <xdr:cNvPr id="21" name="Rectangle 31">
          <a:extLst>
            <a:ext uri="{FF2B5EF4-FFF2-40B4-BE49-F238E27FC236}">
              <a16:creationId xmlns:a16="http://schemas.microsoft.com/office/drawing/2014/main" id="{D67AE588-D503-40E7-9945-6EBF901DC058}"/>
            </a:ext>
          </a:extLst>
        </xdr:cNvPr>
        <xdr:cNvSpPr>
          <a:spLocks noChangeArrowheads="1"/>
        </xdr:cNvSpPr>
      </xdr:nvSpPr>
      <xdr:spPr bwMode="auto">
        <a:xfrm>
          <a:off x="5057775" y="11029950"/>
          <a:ext cx="428625"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63</xdr:row>
      <xdr:rowOff>0</xdr:rowOff>
    </xdr:from>
    <xdr:to>
      <xdr:col>1</xdr:col>
      <xdr:colOff>485775</xdr:colOff>
      <xdr:row>63</xdr:row>
      <xdr:rowOff>0</xdr:rowOff>
    </xdr:to>
    <xdr:sp macro="" textlink="">
      <xdr:nvSpPr>
        <xdr:cNvPr id="22" name="Rectangle 32">
          <a:extLst>
            <a:ext uri="{FF2B5EF4-FFF2-40B4-BE49-F238E27FC236}">
              <a16:creationId xmlns:a16="http://schemas.microsoft.com/office/drawing/2014/main" id="{924D5EFB-47D3-488B-9855-A689CBECFAF4}"/>
            </a:ext>
          </a:extLst>
        </xdr:cNvPr>
        <xdr:cNvSpPr>
          <a:spLocks noChangeArrowheads="1"/>
        </xdr:cNvSpPr>
      </xdr:nvSpPr>
      <xdr:spPr bwMode="auto">
        <a:xfrm>
          <a:off x="5057775" y="11029950"/>
          <a:ext cx="428625"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27</xdr:row>
      <xdr:rowOff>0</xdr:rowOff>
    </xdr:from>
    <xdr:to>
      <xdr:col>1</xdr:col>
      <xdr:colOff>485775</xdr:colOff>
      <xdr:row>27</xdr:row>
      <xdr:rowOff>152400</xdr:rowOff>
    </xdr:to>
    <xdr:sp macro="" textlink="">
      <xdr:nvSpPr>
        <xdr:cNvPr id="23" name="Rectangle 34">
          <a:extLst>
            <a:ext uri="{FF2B5EF4-FFF2-40B4-BE49-F238E27FC236}">
              <a16:creationId xmlns:a16="http://schemas.microsoft.com/office/drawing/2014/main" id="{EFD824AA-DB33-4621-972B-05D2C789E772}"/>
            </a:ext>
          </a:extLst>
        </xdr:cNvPr>
        <xdr:cNvSpPr>
          <a:spLocks noChangeArrowheads="1"/>
        </xdr:cNvSpPr>
      </xdr:nvSpPr>
      <xdr:spPr bwMode="auto">
        <a:xfrm>
          <a:off x="5057775" y="5200650"/>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63</xdr:row>
      <xdr:rowOff>0</xdr:rowOff>
    </xdr:from>
    <xdr:to>
      <xdr:col>1</xdr:col>
      <xdr:colOff>485775</xdr:colOff>
      <xdr:row>63</xdr:row>
      <xdr:rowOff>0</xdr:rowOff>
    </xdr:to>
    <xdr:sp macro="" textlink="">
      <xdr:nvSpPr>
        <xdr:cNvPr id="24" name="Rectangle 35">
          <a:extLst>
            <a:ext uri="{FF2B5EF4-FFF2-40B4-BE49-F238E27FC236}">
              <a16:creationId xmlns:a16="http://schemas.microsoft.com/office/drawing/2014/main" id="{42798670-1163-475D-9B20-9FCB58CB9750}"/>
            </a:ext>
          </a:extLst>
        </xdr:cNvPr>
        <xdr:cNvSpPr>
          <a:spLocks noChangeArrowheads="1"/>
        </xdr:cNvSpPr>
      </xdr:nvSpPr>
      <xdr:spPr bwMode="auto">
        <a:xfrm>
          <a:off x="5057775" y="11029950"/>
          <a:ext cx="428625"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19050</xdr:colOff>
      <xdr:row>89</xdr:row>
      <xdr:rowOff>0</xdr:rowOff>
    </xdr:from>
    <xdr:to>
      <xdr:col>1</xdr:col>
      <xdr:colOff>485775</xdr:colOff>
      <xdr:row>89</xdr:row>
      <xdr:rowOff>152400</xdr:rowOff>
    </xdr:to>
    <xdr:sp macro="" textlink="">
      <xdr:nvSpPr>
        <xdr:cNvPr id="25" name="Rectangle 38">
          <a:extLst>
            <a:ext uri="{FF2B5EF4-FFF2-40B4-BE49-F238E27FC236}">
              <a16:creationId xmlns:a16="http://schemas.microsoft.com/office/drawing/2014/main" id="{34957785-3404-4A7B-A771-2946EA2FE7FE}"/>
            </a:ext>
          </a:extLst>
        </xdr:cNvPr>
        <xdr:cNvSpPr>
          <a:spLocks noChangeArrowheads="1"/>
        </xdr:cNvSpPr>
      </xdr:nvSpPr>
      <xdr:spPr bwMode="auto">
        <a:xfrm>
          <a:off x="5019675" y="1537335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96</xdr:row>
      <xdr:rowOff>0</xdr:rowOff>
    </xdr:from>
    <xdr:to>
      <xdr:col>1</xdr:col>
      <xdr:colOff>476250</xdr:colOff>
      <xdr:row>96</xdr:row>
      <xdr:rowOff>152400</xdr:rowOff>
    </xdr:to>
    <xdr:sp macro="" textlink="">
      <xdr:nvSpPr>
        <xdr:cNvPr id="26" name="Rectangle 39">
          <a:extLst>
            <a:ext uri="{FF2B5EF4-FFF2-40B4-BE49-F238E27FC236}">
              <a16:creationId xmlns:a16="http://schemas.microsoft.com/office/drawing/2014/main" id="{C4FFEF67-BDB5-415B-B1EA-08D35E524D98}"/>
            </a:ext>
          </a:extLst>
        </xdr:cNvPr>
        <xdr:cNvSpPr>
          <a:spLocks noChangeArrowheads="1"/>
        </xdr:cNvSpPr>
      </xdr:nvSpPr>
      <xdr:spPr bwMode="auto">
        <a:xfrm>
          <a:off x="5010150" y="16506825"/>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99</xdr:row>
      <xdr:rowOff>0</xdr:rowOff>
    </xdr:from>
    <xdr:to>
      <xdr:col>1</xdr:col>
      <xdr:colOff>476250</xdr:colOff>
      <xdr:row>99</xdr:row>
      <xdr:rowOff>0</xdr:rowOff>
    </xdr:to>
    <xdr:sp macro="" textlink="">
      <xdr:nvSpPr>
        <xdr:cNvPr id="27" name="Rectangle 40">
          <a:extLst>
            <a:ext uri="{FF2B5EF4-FFF2-40B4-BE49-F238E27FC236}">
              <a16:creationId xmlns:a16="http://schemas.microsoft.com/office/drawing/2014/main" id="{C1F7BCF5-F546-40FD-9535-AD464B07D5B0}"/>
            </a:ext>
          </a:extLst>
        </xdr:cNvPr>
        <xdr:cNvSpPr>
          <a:spLocks noChangeArrowheads="1"/>
        </xdr:cNvSpPr>
      </xdr:nvSpPr>
      <xdr:spPr bwMode="auto">
        <a:xfrm>
          <a:off x="5010150" y="16992600"/>
          <a:ext cx="466725"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99</xdr:row>
      <xdr:rowOff>0</xdr:rowOff>
    </xdr:from>
    <xdr:to>
      <xdr:col>1</xdr:col>
      <xdr:colOff>476250</xdr:colOff>
      <xdr:row>99</xdr:row>
      <xdr:rowOff>152400</xdr:rowOff>
    </xdr:to>
    <xdr:sp macro="" textlink="">
      <xdr:nvSpPr>
        <xdr:cNvPr id="28" name="Rectangle 41">
          <a:extLst>
            <a:ext uri="{FF2B5EF4-FFF2-40B4-BE49-F238E27FC236}">
              <a16:creationId xmlns:a16="http://schemas.microsoft.com/office/drawing/2014/main" id="{CA298B61-E9AB-4FB9-8853-7469966C94D7}"/>
            </a:ext>
          </a:extLst>
        </xdr:cNvPr>
        <xdr:cNvSpPr>
          <a:spLocks noChangeArrowheads="1"/>
        </xdr:cNvSpPr>
      </xdr:nvSpPr>
      <xdr:spPr bwMode="auto">
        <a:xfrm>
          <a:off x="5010150" y="1699260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64</xdr:row>
      <xdr:rowOff>9525</xdr:rowOff>
    </xdr:from>
    <xdr:to>
      <xdr:col>1</xdr:col>
      <xdr:colOff>476250</xdr:colOff>
      <xdr:row>65</xdr:row>
      <xdr:rowOff>0</xdr:rowOff>
    </xdr:to>
    <xdr:sp macro="" textlink="">
      <xdr:nvSpPr>
        <xdr:cNvPr id="29" name="Rectangle 42">
          <a:extLst>
            <a:ext uri="{FF2B5EF4-FFF2-40B4-BE49-F238E27FC236}">
              <a16:creationId xmlns:a16="http://schemas.microsoft.com/office/drawing/2014/main" id="{FF98118B-FD93-4CF3-9C63-5529BE792821}"/>
            </a:ext>
          </a:extLst>
        </xdr:cNvPr>
        <xdr:cNvSpPr>
          <a:spLocks noChangeArrowheads="1"/>
        </xdr:cNvSpPr>
      </xdr:nvSpPr>
      <xdr:spPr bwMode="auto">
        <a:xfrm>
          <a:off x="5010150" y="1133475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64</xdr:row>
      <xdr:rowOff>0</xdr:rowOff>
    </xdr:from>
    <xdr:to>
      <xdr:col>1</xdr:col>
      <xdr:colOff>476250</xdr:colOff>
      <xdr:row>64</xdr:row>
      <xdr:rowOff>0</xdr:rowOff>
    </xdr:to>
    <xdr:sp macro="" textlink="">
      <xdr:nvSpPr>
        <xdr:cNvPr id="30" name="Rectangle 43">
          <a:extLst>
            <a:ext uri="{FF2B5EF4-FFF2-40B4-BE49-F238E27FC236}">
              <a16:creationId xmlns:a16="http://schemas.microsoft.com/office/drawing/2014/main" id="{14C35EB4-200B-47B3-9D7A-0950BEC89C29}"/>
            </a:ext>
          </a:extLst>
        </xdr:cNvPr>
        <xdr:cNvSpPr>
          <a:spLocks noChangeArrowheads="1"/>
        </xdr:cNvSpPr>
      </xdr:nvSpPr>
      <xdr:spPr bwMode="auto">
        <a:xfrm>
          <a:off x="5010150" y="11325225"/>
          <a:ext cx="466725"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66</xdr:row>
      <xdr:rowOff>9525</xdr:rowOff>
    </xdr:from>
    <xdr:to>
      <xdr:col>1</xdr:col>
      <xdr:colOff>476250</xdr:colOff>
      <xdr:row>67</xdr:row>
      <xdr:rowOff>0</xdr:rowOff>
    </xdr:to>
    <xdr:sp macro="" textlink="">
      <xdr:nvSpPr>
        <xdr:cNvPr id="31" name="Rectangle 45">
          <a:extLst>
            <a:ext uri="{FF2B5EF4-FFF2-40B4-BE49-F238E27FC236}">
              <a16:creationId xmlns:a16="http://schemas.microsoft.com/office/drawing/2014/main" id="{051A4A56-FBAA-4402-A514-140FF72D2FA2}"/>
            </a:ext>
          </a:extLst>
        </xdr:cNvPr>
        <xdr:cNvSpPr>
          <a:spLocks noChangeArrowheads="1"/>
        </xdr:cNvSpPr>
      </xdr:nvSpPr>
      <xdr:spPr bwMode="auto">
        <a:xfrm>
          <a:off x="5010150" y="1165860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68</xdr:row>
      <xdr:rowOff>9525</xdr:rowOff>
    </xdr:from>
    <xdr:to>
      <xdr:col>1</xdr:col>
      <xdr:colOff>476250</xdr:colOff>
      <xdr:row>69</xdr:row>
      <xdr:rowOff>0</xdr:rowOff>
    </xdr:to>
    <xdr:sp macro="" textlink="">
      <xdr:nvSpPr>
        <xdr:cNvPr id="32" name="Rectangle 46">
          <a:extLst>
            <a:ext uri="{FF2B5EF4-FFF2-40B4-BE49-F238E27FC236}">
              <a16:creationId xmlns:a16="http://schemas.microsoft.com/office/drawing/2014/main" id="{4D6AA7E6-799C-4F56-98B2-B8FAE80A6ACC}"/>
            </a:ext>
          </a:extLst>
        </xdr:cNvPr>
        <xdr:cNvSpPr>
          <a:spLocks noChangeArrowheads="1"/>
        </xdr:cNvSpPr>
      </xdr:nvSpPr>
      <xdr:spPr bwMode="auto">
        <a:xfrm>
          <a:off x="5010150" y="1198245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70</xdr:row>
      <xdr:rowOff>9525</xdr:rowOff>
    </xdr:from>
    <xdr:to>
      <xdr:col>1</xdr:col>
      <xdr:colOff>476250</xdr:colOff>
      <xdr:row>71</xdr:row>
      <xdr:rowOff>0</xdr:rowOff>
    </xdr:to>
    <xdr:sp macro="" textlink="">
      <xdr:nvSpPr>
        <xdr:cNvPr id="33" name="Rectangle 47">
          <a:extLst>
            <a:ext uri="{FF2B5EF4-FFF2-40B4-BE49-F238E27FC236}">
              <a16:creationId xmlns:a16="http://schemas.microsoft.com/office/drawing/2014/main" id="{22486892-CFBF-444C-8B7F-0B092D09AB7B}"/>
            </a:ext>
          </a:extLst>
        </xdr:cNvPr>
        <xdr:cNvSpPr>
          <a:spLocks noChangeArrowheads="1"/>
        </xdr:cNvSpPr>
      </xdr:nvSpPr>
      <xdr:spPr bwMode="auto">
        <a:xfrm>
          <a:off x="5010150" y="1230630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72</xdr:row>
      <xdr:rowOff>9525</xdr:rowOff>
    </xdr:from>
    <xdr:to>
      <xdr:col>1</xdr:col>
      <xdr:colOff>476250</xdr:colOff>
      <xdr:row>73</xdr:row>
      <xdr:rowOff>0</xdr:rowOff>
    </xdr:to>
    <xdr:sp macro="" textlink="">
      <xdr:nvSpPr>
        <xdr:cNvPr id="34" name="Rectangle 48">
          <a:extLst>
            <a:ext uri="{FF2B5EF4-FFF2-40B4-BE49-F238E27FC236}">
              <a16:creationId xmlns:a16="http://schemas.microsoft.com/office/drawing/2014/main" id="{193E1967-911F-46A7-B800-9864D2A8ED48}"/>
            </a:ext>
          </a:extLst>
        </xdr:cNvPr>
        <xdr:cNvSpPr>
          <a:spLocks noChangeArrowheads="1"/>
        </xdr:cNvSpPr>
      </xdr:nvSpPr>
      <xdr:spPr bwMode="auto">
        <a:xfrm>
          <a:off x="5010150" y="1263015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74</xdr:row>
      <xdr:rowOff>9525</xdr:rowOff>
    </xdr:from>
    <xdr:to>
      <xdr:col>1</xdr:col>
      <xdr:colOff>476250</xdr:colOff>
      <xdr:row>75</xdr:row>
      <xdr:rowOff>0</xdr:rowOff>
    </xdr:to>
    <xdr:sp macro="" textlink="">
      <xdr:nvSpPr>
        <xdr:cNvPr id="35" name="Rectangle 49">
          <a:extLst>
            <a:ext uri="{FF2B5EF4-FFF2-40B4-BE49-F238E27FC236}">
              <a16:creationId xmlns:a16="http://schemas.microsoft.com/office/drawing/2014/main" id="{C3ECF1F7-6292-4466-8062-AD0E8AD77FD8}"/>
            </a:ext>
          </a:extLst>
        </xdr:cNvPr>
        <xdr:cNvSpPr>
          <a:spLocks noChangeArrowheads="1"/>
        </xdr:cNvSpPr>
      </xdr:nvSpPr>
      <xdr:spPr bwMode="auto">
        <a:xfrm>
          <a:off x="5010150" y="1295400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76</xdr:row>
      <xdr:rowOff>9525</xdr:rowOff>
    </xdr:from>
    <xdr:to>
      <xdr:col>1</xdr:col>
      <xdr:colOff>476250</xdr:colOff>
      <xdr:row>77</xdr:row>
      <xdr:rowOff>0</xdr:rowOff>
    </xdr:to>
    <xdr:sp macro="" textlink="">
      <xdr:nvSpPr>
        <xdr:cNvPr id="36" name="Rectangle 50">
          <a:extLst>
            <a:ext uri="{FF2B5EF4-FFF2-40B4-BE49-F238E27FC236}">
              <a16:creationId xmlns:a16="http://schemas.microsoft.com/office/drawing/2014/main" id="{17FCA663-D410-47D6-B74B-E92F184A58C4}"/>
            </a:ext>
          </a:extLst>
        </xdr:cNvPr>
        <xdr:cNvSpPr>
          <a:spLocks noChangeArrowheads="1"/>
        </xdr:cNvSpPr>
      </xdr:nvSpPr>
      <xdr:spPr bwMode="auto">
        <a:xfrm>
          <a:off x="5010150" y="1327785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78</xdr:row>
      <xdr:rowOff>9525</xdr:rowOff>
    </xdr:from>
    <xdr:to>
      <xdr:col>1</xdr:col>
      <xdr:colOff>476250</xdr:colOff>
      <xdr:row>79</xdr:row>
      <xdr:rowOff>0</xdr:rowOff>
    </xdr:to>
    <xdr:sp macro="" textlink="">
      <xdr:nvSpPr>
        <xdr:cNvPr id="37" name="Rectangle 51">
          <a:extLst>
            <a:ext uri="{FF2B5EF4-FFF2-40B4-BE49-F238E27FC236}">
              <a16:creationId xmlns:a16="http://schemas.microsoft.com/office/drawing/2014/main" id="{CA723C20-6D97-4FA8-B202-7E1EFAECD3E4}"/>
            </a:ext>
          </a:extLst>
        </xdr:cNvPr>
        <xdr:cNvSpPr>
          <a:spLocks noChangeArrowheads="1"/>
        </xdr:cNvSpPr>
      </xdr:nvSpPr>
      <xdr:spPr bwMode="auto">
        <a:xfrm>
          <a:off x="5010150" y="1360170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80</xdr:row>
      <xdr:rowOff>9525</xdr:rowOff>
    </xdr:from>
    <xdr:to>
      <xdr:col>1</xdr:col>
      <xdr:colOff>476250</xdr:colOff>
      <xdr:row>81</xdr:row>
      <xdr:rowOff>0</xdr:rowOff>
    </xdr:to>
    <xdr:sp macro="" textlink="">
      <xdr:nvSpPr>
        <xdr:cNvPr id="38" name="Rectangle 52">
          <a:extLst>
            <a:ext uri="{FF2B5EF4-FFF2-40B4-BE49-F238E27FC236}">
              <a16:creationId xmlns:a16="http://schemas.microsoft.com/office/drawing/2014/main" id="{8E394788-FF87-4591-AF7A-658CE2CE8FC7}"/>
            </a:ext>
          </a:extLst>
        </xdr:cNvPr>
        <xdr:cNvSpPr>
          <a:spLocks noChangeArrowheads="1"/>
        </xdr:cNvSpPr>
      </xdr:nvSpPr>
      <xdr:spPr bwMode="auto">
        <a:xfrm>
          <a:off x="5010150" y="1392555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82</xdr:row>
      <xdr:rowOff>9525</xdr:rowOff>
    </xdr:from>
    <xdr:to>
      <xdr:col>1</xdr:col>
      <xdr:colOff>476250</xdr:colOff>
      <xdr:row>83</xdr:row>
      <xdr:rowOff>0</xdr:rowOff>
    </xdr:to>
    <xdr:sp macro="" textlink="">
      <xdr:nvSpPr>
        <xdr:cNvPr id="39" name="Rectangle 53">
          <a:extLst>
            <a:ext uri="{FF2B5EF4-FFF2-40B4-BE49-F238E27FC236}">
              <a16:creationId xmlns:a16="http://schemas.microsoft.com/office/drawing/2014/main" id="{6BF9C9E1-EAA8-428F-B07F-827D2BDD0B06}"/>
            </a:ext>
          </a:extLst>
        </xdr:cNvPr>
        <xdr:cNvSpPr>
          <a:spLocks noChangeArrowheads="1"/>
        </xdr:cNvSpPr>
      </xdr:nvSpPr>
      <xdr:spPr bwMode="auto">
        <a:xfrm>
          <a:off x="5010150" y="1424940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0</xdr:colOff>
      <xdr:row>84</xdr:row>
      <xdr:rowOff>9525</xdr:rowOff>
    </xdr:from>
    <xdr:to>
      <xdr:col>1</xdr:col>
      <xdr:colOff>466725</xdr:colOff>
      <xdr:row>85</xdr:row>
      <xdr:rowOff>0</xdr:rowOff>
    </xdr:to>
    <xdr:sp macro="" textlink="">
      <xdr:nvSpPr>
        <xdr:cNvPr id="40" name="Rectangle 54">
          <a:extLst>
            <a:ext uri="{FF2B5EF4-FFF2-40B4-BE49-F238E27FC236}">
              <a16:creationId xmlns:a16="http://schemas.microsoft.com/office/drawing/2014/main" id="{AD0705F9-16E9-403C-8EEF-736E6D056211}"/>
            </a:ext>
          </a:extLst>
        </xdr:cNvPr>
        <xdr:cNvSpPr>
          <a:spLocks noChangeArrowheads="1"/>
        </xdr:cNvSpPr>
      </xdr:nvSpPr>
      <xdr:spPr bwMode="auto">
        <a:xfrm>
          <a:off x="5000625" y="1457325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87</xdr:row>
      <xdr:rowOff>9525</xdr:rowOff>
    </xdr:from>
    <xdr:to>
      <xdr:col>1</xdr:col>
      <xdr:colOff>476250</xdr:colOff>
      <xdr:row>88</xdr:row>
      <xdr:rowOff>0</xdr:rowOff>
    </xdr:to>
    <xdr:sp macro="" textlink="">
      <xdr:nvSpPr>
        <xdr:cNvPr id="41" name="Rectangle 55">
          <a:extLst>
            <a:ext uri="{FF2B5EF4-FFF2-40B4-BE49-F238E27FC236}">
              <a16:creationId xmlns:a16="http://schemas.microsoft.com/office/drawing/2014/main" id="{4955FFC4-8AE5-4A8E-92A7-107ED18BBDFE}"/>
            </a:ext>
          </a:extLst>
        </xdr:cNvPr>
        <xdr:cNvSpPr>
          <a:spLocks noChangeArrowheads="1"/>
        </xdr:cNvSpPr>
      </xdr:nvSpPr>
      <xdr:spPr bwMode="auto">
        <a:xfrm>
          <a:off x="5010150" y="15059025"/>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93</xdr:row>
      <xdr:rowOff>0</xdr:rowOff>
    </xdr:from>
    <xdr:to>
      <xdr:col>1</xdr:col>
      <xdr:colOff>476250</xdr:colOff>
      <xdr:row>93</xdr:row>
      <xdr:rowOff>0</xdr:rowOff>
    </xdr:to>
    <xdr:sp macro="" textlink="">
      <xdr:nvSpPr>
        <xdr:cNvPr id="42" name="Rectangle 56">
          <a:extLst>
            <a:ext uri="{FF2B5EF4-FFF2-40B4-BE49-F238E27FC236}">
              <a16:creationId xmlns:a16="http://schemas.microsoft.com/office/drawing/2014/main" id="{A58B6E04-B9FC-4390-A9F7-8154D7EE9840}"/>
            </a:ext>
          </a:extLst>
        </xdr:cNvPr>
        <xdr:cNvSpPr>
          <a:spLocks noChangeArrowheads="1"/>
        </xdr:cNvSpPr>
      </xdr:nvSpPr>
      <xdr:spPr bwMode="auto">
        <a:xfrm>
          <a:off x="5010150" y="16021050"/>
          <a:ext cx="466725"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94</xdr:row>
      <xdr:rowOff>9525</xdr:rowOff>
    </xdr:from>
    <xdr:to>
      <xdr:col>1</xdr:col>
      <xdr:colOff>476250</xdr:colOff>
      <xdr:row>95</xdr:row>
      <xdr:rowOff>0</xdr:rowOff>
    </xdr:to>
    <xdr:sp macro="" textlink="">
      <xdr:nvSpPr>
        <xdr:cNvPr id="43" name="Rectangle 57">
          <a:extLst>
            <a:ext uri="{FF2B5EF4-FFF2-40B4-BE49-F238E27FC236}">
              <a16:creationId xmlns:a16="http://schemas.microsoft.com/office/drawing/2014/main" id="{5A53C766-3007-4B47-85D1-CEC6B0C30BA2}"/>
            </a:ext>
          </a:extLst>
        </xdr:cNvPr>
        <xdr:cNvSpPr>
          <a:spLocks noChangeArrowheads="1"/>
        </xdr:cNvSpPr>
      </xdr:nvSpPr>
      <xdr:spPr bwMode="auto">
        <a:xfrm>
          <a:off x="5010150" y="16192500"/>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11</xdr:row>
      <xdr:rowOff>0</xdr:rowOff>
    </xdr:from>
    <xdr:to>
      <xdr:col>1</xdr:col>
      <xdr:colOff>485775</xdr:colOff>
      <xdr:row>11</xdr:row>
      <xdr:rowOff>152400</xdr:rowOff>
    </xdr:to>
    <xdr:sp macro="" textlink="">
      <xdr:nvSpPr>
        <xdr:cNvPr id="45" name="Rectangle 59">
          <a:extLst>
            <a:ext uri="{FF2B5EF4-FFF2-40B4-BE49-F238E27FC236}">
              <a16:creationId xmlns:a16="http://schemas.microsoft.com/office/drawing/2014/main" id="{A66C6FA3-FAEA-43D4-B511-A0E566EB119C}"/>
            </a:ext>
          </a:extLst>
        </xdr:cNvPr>
        <xdr:cNvSpPr>
          <a:spLocks noChangeArrowheads="1"/>
        </xdr:cNvSpPr>
      </xdr:nvSpPr>
      <xdr:spPr bwMode="auto">
        <a:xfrm>
          <a:off x="5057775" y="2609850"/>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13</xdr:row>
      <xdr:rowOff>0</xdr:rowOff>
    </xdr:from>
    <xdr:to>
      <xdr:col>1</xdr:col>
      <xdr:colOff>485775</xdr:colOff>
      <xdr:row>13</xdr:row>
      <xdr:rowOff>152400</xdr:rowOff>
    </xdr:to>
    <xdr:sp macro="" textlink="">
      <xdr:nvSpPr>
        <xdr:cNvPr id="46" name="Rectangle 60">
          <a:extLst>
            <a:ext uri="{FF2B5EF4-FFF2-40B4-BE49-F238E27FC236}">
              <a16:creationId xmlns:a16="http://schemas.microsoft.com/office/drawing/2014/main" id="{240CE113-3CAD-4227-A62F-62D5FA743340}"/>
            </a:ext>
          </a:extLst>
        </xdr:cNvPr>
        <xdr:cNvSpPr>
          <a:spLocks noChangeArrowheads="1"/>
        </xdr:cNvSpPr>
      </xdr:nvSpPr>
      <xdr:spPr bwMode="auto">
        <a:xfrm>
          <a:off x="5057775" y="2933700"/>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52</xdr:row>
      <xdr:rowOff>0</xdr:rowOff>
    </xdr:from>
    <xdr:to>
      <xdr:col>1</xdr:col>
      <xdr:colOff>485775</xdr:colOff>
      <xdr:row>52</xdr:row>
      <xdr:rowOff>152400</xdr:rowOff>
    </xdr:to>
    <xdr:sp macro="" textlink="">
      <xdr:nvSpPr>
        <xdr:cNvPr id="47" name="Rectangle 61">
          <a:extLst>
            <a:ext uri="{FF2B5EF4-FFF2-40B4-BE49-F238E27FC236}">
              <a16:creationId xmlns:a16="http://schemas.microsoft.com/office/drawing/2014/main" id="{0BF067AD-667D-4C29-9CB5-DB8C40A627BD}"/>
            </a:ext>
          </a:extLst>
        </xdr:cNvPr>
        <xdr:cNvSpPr>
          <a:spLocks noChangeArrowheads="1"/>
        </xdr:cNvSpPr>
      </xdr:nvSpPr>
      <xdr:spPr bwMode="auto">
        <a:xfrm>
          <a:off x="5057775" y="924877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63</xdr:row>
      <xdr:rowOff>0</xdr:rowOff>
    </xdr:from>
    <xdr:to>
      <xdr:col>1</xdr:col>
      <xdr:colOff>485775</xdr:colOff>
      <xdr:row>63</xdr:row>
      <xdr:rowOff>0</xdr:rowOff>
    </xdr:to>
    <xdr:sp macro="" textlink="">
      <xdr:nvSpPr>
        <xdr:cNvPr id="48" name="Rectangle 62">
          <a:extLst>
            <a:ext uri="{FF2B5EF4-FFF2-40B4-BE49-F238E27FC236}">
              <a16:creationId xmlns:a16="http://schemas.microsoft.com/office/drawing/2014/main" id="{433B1737-54C3-4B9E-A258-195AF7C613D7}"/>
            </a:ext>
          </a:extLst>
        </xdr:cNvPr>
        <xdr:cNvSpPr>
          <a:spLocks noChangeArrowheads="1"/>
        </xdr:cNvSpPr>
      </xdr:nvSpPr>
      <xdr:spPr bwMode="auto">
        <a:xfrm>
          <a:off x="5057775" y="11029950"/>
          <a:ext cx="428625"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40</xdr:row>
      <xdr:rowOff>0</xdr:rowOff>
    </xdr:from>
    <xdr:to>
      <xdr:col>1</xdr:col>
      <xdr:colOff>485775</xdr:colOff>
      <xdr:row>40</xdr:row>
      <xdr:rowOff>152400</xdr:rowOff>
    </xdr:to>
    <xdr:sp macro="" textlink="">
      <xdr:nvSpPr>
        <xdr:cNvPr id="49" name="Rectangle 63">
          <a:extLst>
            <a:ext uri="{FF2B5EF4-FFF2-40B4-BE49-F238E27FC236}">
              <a16:creationId xmlns:a16="http://schemas.microsoft.com/office/drawing/2014/main" id="{960275BC-24A9-415F-9861-7AD12B1D4923}"/>
            </a:ext>
          </a:extLst>
        </xdr:cNvPr>
        <xdr:cNvSpPr>
          <a:spLocks noChangeArrowheads="1"/>
        </xdr:cNvSpPr>
      </xdr:nvSpPr>
      <xdr:spPr bwMode="auto">
        <a:xfrm>
          <a:off x="5057775" y="730567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42</xdr:row>
      <xdr:rowOff>0</xdr:rowOff>
    </xdr:from>
    <xdr:to>
      <xdr:col>1</xdr:col>
      <xdr:colOff>485775</xdr:colOff>
      <xdr:row>42</xdr:row>
      <xdr:rowOff>152400</xdr:rowOff>
    </xdr:to>
    <xdr:sp macro="" textlink="">
      <xdr:nvSpPr>
        <xdr:cNvPr id="50" name="Rectangle 64">
          <a:extLst>
            <a:ext uri="{FF2B5EF4-FFF2-40B4-BE49-F238E27FC236}">
              <a16:creationId xmlns:a16="http://schemas.microsoft.com/office/drawing/2014/main" id="{BB84442F-79F3-4F25-8590-A320303D7D2D}"/>
            </a:ext>
          </a:extLst>
        </xdr:cNvPr>
        <xdr:cNvSpPr>
          <a:spLocks noChangeArrowheads="1"/>
        </xdr:cNvSpPr>
      </xdr:nvSpPr>
      <xdr:spPr bwMode="auto">
        <a:xfrm>
          <a:off x="5057775" y="762952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57150</xdr:colOff>
      <xdr:row>50</xdr:row>
      <xdr:rowOff>0</xdr:rowOff>
    </xdr:from>
    <xdr:to>
      <xdr:col>1</xdr:col>
      <xdr:colOff>485775</xdr:colOff>
      <xdr:row>50</xdr:row>
      <xdr:rowOff>152400</xdr:rowOff>
    </xdr:to>
    <xdr:sp macro="" textlink="">
      <xdr:nvSpPr>
        <xdr:cNvPr id="51" name="Rectangle 65">
          <a:extLst>
            <a:ext uri="{FF2B5EF4-FFF2-40B4-BE49-F238E27FC236}">
              <a16:creationId xmlns:a16="http://schemas.microsoft.com/office/drawing/2014/main" id="{80CFE194-189D-48EF-8FBF-D33BFC522776}"/>
            </a:ext>
          </a:extLst>
        </xdr:cNvPr>
        <xdr:cNvSpPr>
          <a:spLocks noChangeArrowheads="1"/>
        </xdr:cNvSpPr>
      </xdr:nvSpPr>
      <xdr:spPr bwMode="auto">
        <a:xfrm>
          <a:off x="5057775" y="8924925"/>
          <a:ext cx="4286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91</xdr:row>
      <xdr:rowOff>9525</xdr:rowOff>
    </xdr:from>
    <xdr:to>
      <xdr:col>1</xdr:col>
      <xdr:colOff>476250</xdr:colOff>
      <xdr:row>92</xdr:row>
      <xdr:rowOff>0</xdr:rowOff>
    </xdr:to>
    <xdr:sp macro="" textlink="">
      <xdr:nvSpPr>
        <xdr:cNvPr id="52" name="Rectangle 66">
          <a:extLst>
            <a:ext uri="{FF2B5EF4-FFF2-40B4-BE49-F238E27FC236}">
              <a16:creationId xmlns:a16="http://schemas.microsoft.com/office/drawing/2014/main" id="{0E3575F5-E59B-4F18-8AC7-E9EF2D74EE42}"/>
            </a:ext>
          </a:extLst>
        </xdr:cNvPr>
        <xdr:cNvSpPr>
          <a:spLocks noChangeArrowheads="1"/>
        </xdr:cNvSpPr>
      </xdr:nvSpPr>
      <xdr:spPr bwMode="auto">
        <a:xfrm>
          <a:off x="5010150" y="15706725"/>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twoCellAnchor>
    <xdr:from>
      <xdr:col>1</xdr:col>
      <xdr:colOff>9525</xdr:colOff>
      <xdr:row>101</xdr:row>
      <xdr:rowOff>9525</xdr:rowOff>
    </xdr:from>
    <xdr:to>
      <xdr:col>1</xdr:col>
      <xdr:colOff>476250</xdr:colOff>
      <xdr:row>102</xdr:row>
      <xdr:rowOff>0</xdr:rowOff>
    </xdr:to>
    <xdr:sp macro="" textlink="">
      <xdr:nvSpPr>
        <xdr:cNvPr id="53" name="Rectangle 67">
          <a:extLst>
            <a:ext uri="{FF2B5EF4-FFF2-40B4-BE49-F238E27FC236}">
              <a16:creationId xmlns:a16="http://schemas.microsoft.com/office/drawing/2014/main" id="{43DB2F93-25BE-4D81-963D-9CCF6ECF8787}"/>
            </a:ext>
          </a:extLst>
        </xdr:cNvPr>
        <xdr:cNvSpPr>
          <a:spLocks noChangeArrowheads="1"/>
        </xdr:cNvSpPr>
      </xdr:nvSpPr>
      <xdr:spPr bwMode="auto">
        <a:xfrm>
          <a:off x="5010150" y="17325975"/>
          <a:ext cx="466725" cy="15240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westernpowerwa.sharepoint.com/sites/ID05/SA406/00%20Operational%20Technology/Automation%20Team/Automation%20-%20Standards%20and%20Guidelines/Automation%20&#8211;%20Substation%20IP%20Address%20Register%20(4).xlsm" TargetMode="External"/></Relationships>
</file>

<file path=xl/externalLinks/_rels/externalLink2.xml.rels><?xml version="1.0" encoding="UTF-8" standalone="yes"?>
<Relationships xmlns="http://schemas.openxmlformats.org/package/2006/relationships"><Relationship Id="rId2" Type="http://schemas.openxmlformats.org/officeDocument/2006/relationships/externalLinkPath" Target="https://westernpowerwa-my.sharepoint.com/personal/andrew_watson_westernpower_com_au/Documents/Microsoft%20Teams%20Chat%20Files/Automation%20Design%20-%20Register%20-%20Equipment%20Commissioning%20Sheets_mods.xlsm" TargetMode="External"/><Relationship Id="rId1" Type="http://schemas.openxmlformats.org/officeDocument/2006/relationships/externalLinkPath" Target="https://westernpowerwa-my.sharepoint.com/personal/andrew_watson_westernpower_com_au/Documents/Microsoft%20Teams%20Chat%20Files/Automation%20Design%20-%20Register%20-%20Equipment%20Commissioning%20Sheets_mods.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_GRE"/>
      <sheetName val="1_MAIN"/>
      <sheetName val="1_VLAN groups"/>
      <sheetName val="1_WAN"/>
      <sheetName val="2_INTER-SITE"/>
      <sheetName val="3_Substation Template"/>
      <sheetName val="AC1"/>
      <sheetName val="AFM"/>
      <sheetName val="ALB"/>
      <sheetName val="AMT (SS269)"/>
      <sheetName val="APM (SS128)"/>
      <sheetName val="BCH (SS117)"/>
      <sheetName val="BCT (SS361)"/>
      <sheetName val="BDE (SS246)"/>
      <sheetName val="BGA (SS334)"/>
      <sheetName val="BKF (SS203)"/>
      <sheetName val="BLD (SS162)"/>
      <sheetName val="BMR"/>
      <sheetName val="BNY (SS239)"/>
      <sheetName val="BSN (SS57)"/>
      <sheetName val="CC"/>
      <sheetName val="CK"/>
      <sheetName val="CL (SS103)"/>
      <sheetName val="CO (SS96)"/>
      <sheetName val="CPN (SS212)"/>
      <sheetName val="CPS (SS186)"/>
      <sheetName val="CROW1"/>
      <sheetName val="CROW2"/>
      <sheetName val="CROW3"/>
      <sheetName val="CT8 (SS2)"/>
      <sheetName val="CTB (SS202)"/>
      <sheetName val="CVE (SS88)"/>
      <sheetName val="E (SS75)"/>
      <sheetName val="ENB (SS66)"/>
      <sheetName val="ENT (SS352)"/>
      <sheetName val="EP8 (SS8)"/>
      <sheetName val="G (SS136)"/>
      <sheetName val="GLT (SS301)"/>
      <sheetName val="GNN (SS338)"/>
      <sheetName val="GTN (SS25)"/>
      <sheetName val="H"/>
      <sheetName val="HAY (SS158)"/>
      <sheetName val="ISS01"/>
      <sheetName val="JTE (SS329)"/>
      <sheetName val="KEM9 (SS187)"/>
      <sheetName val="KMK (SS258)"/>
      <sheetName val="KOJ"/>
      <sheetName val="KPP"/>
      <sheetName val="KW8 (SS10)"/>
      <sheetName val="KW9 (SS10)"/>
      <sheetName val="LTH"/>
      <sheetName val="MCE (SS380)"/>
      <sheetName val="MER8 (SS56)"/>
      <sheetName val="MGA (SS183)"/>
      <sheetName val="MIL (SS157)"/>
      <sheetName val="MJ (SS142)"/>
      <sheetName val="MJ_DS"/>
      <sheetName val="MLA"/>
      <sheetName val="MO (SS144)"/>
      <sheetName val="MRS (MRS)"/>
      <sheetName val="MRT (SS159)"/>
      <sheetName val="MSR (SS178)"/>
      <sheetName val="MSS (SS291)"/>
      <sheetName val="MU8 (C341)"/>
      <sheetName val="MU9_1 (C493)"/>
      <sheetName val="MU9_2 (C339)"/>
      <sheetName val="MUX (C340)"/>
      <sheetName val="MVE (SS389)"/>
      <sheetName val="NB (SS147)"/>
      <sheetName val="NBT (SS306)"/>
      <sheetName val="NOR"/>
      <sheetName val="NP (SS104)"/>
      <sheetName val="NT (SS5)"/>
      <sheetName val="NT8"/>
      <sheetName val="NT9"/>
      <sheetName val="OP (SS149)"/>
      <sheetName val="PCY (SS161)"/>
      <sheetName val="PIC"/>
      <sheetName val="PJR"/>
      <sheetName val="PKS (SS304)"/>
      <sheetName val="RAN (SS37)"/>
      <sheetName val="RO"/>
      <sheetName val="RVE"/>
      <sheetName val="S-FAT"/>
      <sheetName val="S-LAB"/>
      <sheetName val="SF (SS66)"/>
      <sheetName val="SNR_DS"/>
      <sheetName val="SPK (SS340)"/>
      <sheetName val="ST8 (SS9)"/>
      <sheetName val="SX (SS49)"/>
      <sheetName val="TLA (SSXXX)"/>
      <sheetName val="TST (SS350)"/>
      <sheetName val="WDW (SS386)"/>
      <sheetName val="WE (SS126)"/>
      <sheetName val="WKT (SS160)"/>
      <sheetName val="WM"/>
      <sheetName val="WT8 (SS7)"/>
      <sheetName val="YER (SS48)"/>
      <sheetName val="YLN"/>
      <sheetName val="YP (SS155)"/>
      <sheetName val="ZBP"/>
      <sheetName val="ZKB (SS390)"/>
      <sheetName val="ZOT (OTB)"/>
      <sheetName val="ZP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001_Index"/>
      <sheetName val="Automation - DNP IED"/>
      <sheetName val="Automation - GPS Clock"/>
      <sheetName val="Automation - Layer 3 Router"/>
      <sheetName val="Automation - MMS IED"/>
      <sheetName val="Automation - Standalone HMI"/>
      <sheetName val="Automation IO Module"/>
    </sheetNames>
    <sheetDataSet>
      <sheetData sheetId="0"/>
      <sheetData sheetId="1"/>
      <sheetData sheetId="2"/>
      <sheetData sheetId="3"/>
      <sheetData sheetId="4"/>
      <sheetData sheetId="5"/>
      <sheetData sheetId="6"/>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gradFill rotWithShape="0">
          <a:gsLst>
            <a:gs pos="0">
              <a:srgbClr val="FFE701"/>
            </a:gs>
            <a:gs pos="100000">
              <a:srgbClr val="FE3E02"/>
            </a:gs>
          </a:gsLst>
          <a:lin ang="5400000" scaled="1"/>
        </a:gradFill>
        <a:ln w="9525" cap="flat" cmpd="sng" algn="ctr">
          <a:noFill/>
          <a:prstDash val="solid"/>
          <a:round/>
          <a:headEnd type="none" w="med" len="med"/>
          <a:tailEnd type="none" w="med" len="med"/>
        </a:ln>
        <a:effectLst/>
        <a:scene3d>
          <a:camera prst="legacyPerspectiveFront">
            <a:rot lat="20519999" lon="1080000" rev="0"/>
          </a:camera>
          <a:lightRig rig="legacyHarsh2" dir="b"/>
        </a:scene3d>
        <a:sp3d extrusionH="430200" prstMaterial="legacyMatte">
          <a:bevelT w="13500" h="13500" prst="angle"/>
          <a:bevelB w="13500" h="13500" prst="angle"/>
          <a:extrusionClr>
            <a:srgbClr val="FF6600"/>
          </a:extrusionClr>
        </a:sp3d>
      </a:spPr>
      <a:bodyPr vertOverflow="clip" wrap="square" lIns="18288" tIns="0" rIns="0" bIns="0" upright="1"/>
      <a:lstStyle/>
    </a:spDef>
    <a:lnDef>
      <a:spPr bwMode="auto">
        <a:xfrm>
          <a:off x="0" y="0"/>
          <a:ext cx="1" cy="1"/>
        </a:xfrm>
        <a:custGeom>
          <a:avLst/>
          <a:gdLst/>
          <a:ahLst/>
          <a:cxnLst/>
          <a:rect l="0" t="0" r="0" b="0"/>
          <a:pathLst/>
        </a:custGeom>
        <a:gradFill rotWithShape="0">
          <a:gsLst>
            <a:gs pos="0">
              <a:srgbClr val="FFE701"/>
            </a:gs>
            <a:gs pos="100000">
              <a:srgbClr val="FE3E02"/>
            </a:gs>
          </a:gsLst>
          <a:lin ang="5400000" scaled="1"/>
        </a:gradFill>
        <a:ln w="9525" cap="flat" cmpd="sng" algn="ctr">
          <a:noFill/>
          <a:prstDash val="solid"/>
          <a:round/>
          <a:headEnd type="none" w="med" len="med"/>
          <a:tailEnd type="none" w="med" len="med"/>
        </a:ln>
        <a:effectLst/>
        <a:scene3d>
          <a:camera prst="legacyPerspectiveFront">
            <a:rot lat="20519999" lon="1080000" rev="0"/>
          </a:camera>
          <a:lightRig rig="legacyHarsh2" dir="b"/>
        </a:scene3d>
        <a:sp3d extrusionH="430200" prstMaterial="legacyMatte">
          <a:bevelT w="13500" h="13500" prst="angle"/>
          <a:bevelB w="13500" h="13500" prst="angle"/>
          <a:extrusionClr>
            <a:srgbClr val="FF6600"/>
          </a:extrusionClr>
        </a:sp3d>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8" Type="http://schemas.openxmlformats.org/officeDocument/2006/relationships/ctrlProp" Target="../ctrlProps/ctrlProp5.xml"/><Relationship Id="rId13" Type="http://schemas.openxmlformats.org/officeDocument/2006/relationships/ctrlProp" Target="../ctrlProps/ctrlProp10.xml"/><Relationship Id="rId18" Type="http://schemas.openxmlformats.org/officeDocument/2006/relationships/ctrlProp" Target="../ctrlProps/ctrlProp15.xml"/><Relationship Id="rId26" Type="http://schemas.openxmlformats.org/officeDocument/2006/relationships/ctrlProp" Target="../ctrlProps/ctrlProp23.xml"/><Relationship Id="rId3" Type="http://schemas.openxmlformats.org/officeDocument/2006/relationships/vmlDrawing" Target="../drawings/vmlDrawing1.vml"/><Relationship Id="rId21" Type="http://schemas.openxmlformats.org/officeDocument/2006/relationships/ctrlProp" Target="../ctrlProps/ctrlProp18.xml"/><Relationship Id="rId7" Type="http://schemas.openxmlformats.org/officeDocument/2006/relationships/ctrlProp" Target="../ctrlProps/ctrlProp4.xml"/><Relationship Id="rId12" Type="http://schemas.openxmlformats.org/officeDocument/2006/relationships/ctrlProp" Target="../ctrlProps/ctrlProp9.xml"/><Relationship Id="rId17" Type="http://schemas.openxmlformats.org/officeDocument/2006/relationships/ctrlProp" Target="../ctrlProps/ctrlProp14.xml"/><Relationship Id="rId25" Type="http://schemas.openxmlformats.org/officeDocument/2006/relationships/ctrlProp" Target="../ctrlProps/ctrlProp22.xml"/><Relationship Id="rId2" Type="http://schemas.openxmlformats.org/officeDocument/2006/relationships/drawing" Target="../drawings/drawing1.xml"/><Relationship Id="rId16" Type="http://schemas.openxmlformats.org/officeDocument/2006/relationships/ctrlProp" Target="../ctrlProps/ctrlProp13.xml"/><Relationship Id="rId20" Type="http://schemas.openxmlformats.org/officeDocument/2006/relationships/ctrlProp" Target="../ctrlProps/ctrlProp17.xml"/><Relationship Id="rId29" Type="http://schemas.openxmlformats.org/officeDocument/2006/relationships/ctrlProp" Target="../ctrlProps/ctrlProp26.xml"/><Relationship Id="rId1" Type="http://schemas.openxmlformats.org/officeDocument/2006/relationships/printerSettings" Target="../printerSettings/printerSettings1.bin"/><Relationship Id="rId6" Type="http://schemas.openxmlformats.org/officeDocument/2006/relationships/ctrlProp" Target="../ctrlProps/ctrlProp3.xml"/><Relationship Id="rId11" Type="http://schemas.openxmlformats.org/officeDocument/2006/relationships/ctrlProp" Target="../ctrlProps/ctrlProp8.xml"/><Relationship Id="rId24" Type="http://schemas.openxmlformats.org/officeDocument/2006/relationships/ctrlProp" Target="../ctrlProps/ctrlProp21.xml"/><Relationship Id="rId5" Type="http://schemas.openxmlformats.org/officeDocument/2006/relationships/ctrlProp" Target="../ctrlProps/ctrlProp2.xml"/><Relationship Id="rId15" Type="http://schemas.openxmlformats.org/officeDocument/2006/relationships/ctrlProp" Target="../ctrlProps/ctrlProp12.xml"/><Relationship Id="rId23" Type="http://schemas.openxmlformats.org/officeDocument/2006/relationships/ctrlProp" Target="../ctrlProps/ctrlProp20.xml"/><Relationship Id="rId28" Type="http://schemas.openxmlformats.org/officeDocument/2006/relationships/ctrlProp" Target="../ctrlProps/ctrlProp25.xml"/><Relationship Id="rId10" Type="http://schemas.openxmlformats.org/officeDocument/2006/relationships/ctrlProp" Target="../ctrlProps/ctrlProp7.xml"/><Relationship Id="rId19" Type="http://schemas.openxmlformats.org/officeDocument/2006/relationships/ctrlProp" Target="../ctrlProps/ctrlProp16.xml"/><Relationship Id="rId4" Type="http://schemas.openxmlformats.org/officeDocument/2006/relationships/ctrlProp" Target="../ctrlProps/ctrlProp1.xml"/><Relationship Id="rId9" Type="http://schemas.openxmlformats.org/officeDocument/2006/relationships/ctrlProp" Target="../ctrlProps/ctrlProp6.xml"/><Relationship Id="rId14" Type="http://schemas.openxmlformats.org/officeDocument/2006/relationships/ctrlProp" Target="../ctrlProps/ctrlProp11.xml"/><Relationship Id="rId22" Type="http://schemas.openxmlformats.org/officeDocument/2006/relationships/ctrlProp" Target="../ctrlProps/ctrlProp19.xml"/><Relationship Id="rId27" Type="http://schemas.openxmlformats.org/officeDocument/2006/relationships/ctrlProp" Target="../ctrlProps/ctrlProp24.xml"/><Relationship Id="rId30" Type="http://schemas.openxmlformats.org/officeDocument/2006/relationships/ctrlProp" Target="../ctrlProps/ctrlProp27.xm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8" Type="http://schemas.openxmlformats.org/officeDocument/2006/relationships/ctrlProp" Target="../ctrlProps/ctrlProp31.xml"/><Relationship Id="rId13" Type="http://schemas.openxmlformats.org/officeDocument/2006/relationships/ctrlProp" Target="../ctrlProps/ctrlProp36.xml"/><Relationship Id="rId18" Type="http://schemas.openxmlformats.org/officeDocument/2006/relationships/ctrlProp" Target="../ctrlProps/ctrlProp41.xml"/><Relationship Id="rId26" Type="http://schemas.openxmlformats.org/officeDocument/2006/relationships/ctrlProp" Target="../ctrlProps/ctrlProp49.xml"/><Relationship Id="rId3" Type="http://schemas.openxmlformats.org/officeDocument/2006/relationships/vmlDrawing" Target="../drawings/vmlDrawing2.vml"/><Relationship Id="rId21" Type="http://schemas.openxmlformats.org/officeDocument/2006/relationships/ctrlProp" Target="../ctrlProps/ctrlProp44.xml"/><Relationship Id="rId34" Type="http://schemas.openxmlformats.org/officeDocument/2006/relationships/ctrlProp" Target="../ctrlProps/ctrlProp57.xml"/><Relationship Id="rId7" Type="http://schemas.openxmlformats.org/officeDocument/2006/relationships/ctrlProp" Target="../ctrlProps/ctrlProp30.xml"/><Relationship Id="rId12" Type="http://schemas.openxmlformats.org/officeDocument/2006/relationships/ctrlProp" Target="../ctrlProps/ctrlProp35.xml"/><Relationship Id="rId17" Type="http://schemas.openxmlformats.org/officeDocument/2006/relationships/ctrlProp" Target="../ctrlProps/ctrlProp40.xml"/><Relationship Id="rId25" Type="http://schemas.openxmlformats.org/officeDocument/2006/relationships/ctrlProp" Target="../ctrlProps/ctrlProp48.xml"/><Relationship Id="rId33" Type="http://schemas.openxmlformats.org/officeDocument/2006/relationships/ctrlProp" Target="../ctrlProps/ctrlProp56.xml"/><Relationship Id="rId2" Type="http://schemas.openxmlformats.org/officeDocument/2006/relationships/drawing" Target="../drawings/drawing3.xml"/><Relationship Id="rId16" Type="http://schemas.openxmlformats.org/officeDocument/2006/relationships/ctrlProp" Target="../ctrlProps/ctrlProp39.xml"/><Relationship Id="rId20" Type="http://schemas.openxmlformats.org/officeDocument/2006/relationships/ctrlProp" Target="../ctrlProps/ctrlProp43.xml"/><Relationship Id="rId29" Type="http://schemas.openxmlformats.org/officeDocument/2006/relationships/ctrlProp" Target="../ctrlProps/ctrlProp52.xml"/><Relationship Id="rId1" Type="http://schemas.openxmlformats.org/officeDocument/2006/relationships/printerSettings" Target="../printerSettings/printerSettings3.bin"/><Relationship Id="rId6" Type="http://schemas.openxmlformats.org/officeDocument/2006/relationships/ctrlProp" Target="../ctrlProps/ctrlProp29.xml"/><Relationship Id="rId11" Type="http://schemas.openxmlformats.org/officeDocument/2006/relationships/ctrlProp" Target="../ctrlProps/ctrlProp34.xml"/><Relationship Id="rId24" Type="http://schemas.openxmlformats.org/officeDocument/2006/relationships/ctrlProp" Target="../ctrlProps/ctrlProp47.xml"/><Relationship Id="rId32" Type="http://schemas.openxmlformats.org/officeDocument/2006/relationships/ctrlProp" Target="../ctrlProps/ctrlProp55.xml"/><Relationship Id="rId5" Type="http://schemas.openxmlformats.org/officeDocument/2006/relationships/ctrlProp" Target="../ctrlProps/ctrlProp28.xml"/><Relationship Id="rId15" Type="http://schemas.openxmlformats.org/officeDocument/2006/relationships/ctrlProp" Target="../ctrlProps/ctrlProp38.xml"/><Relationship Id="rId23" Type="http://schemas.openxmlformats.org/officeDocument/2006/relationships/ctrlProp" Target="../ctrlProps/ctrlProp46.xml"/><Relationship Id="rId28" Type="http://schemas.openxmlformats.org/officeDocument/2006/relationships/ctrlProp" Target="../ctrlProps/ctrlProp51.xml"/><Relationship Id="rId10" Type="http://schemas.openxmlformats.org/officeDocument/2006/relationships/ctrlProp" Target="../ctrlProps/ctrlProp33.xml"/><Relationship Id="rId19" Type="http://schemas.openxmlformats.org/officeDocument/2006/relationships/ctrlProp" Target="../ctrlProps/ctrlProp42.xml"/><Relationship Id="rId31" Type="http://schemas.openxmlformats.org/officeDocument/2006/relationships/ctrlProp" Target="../ctrlProps/ctrlProp54.xml"/><Relationship Id="rId4" Type="http://schemas.openxmlformats.org/officeDocument/2006/relationships/vmlDrawing" Target="../drawings/vmlDrawing3.vml"/><Relationship Id="rId9" Type="http://schemas.openxmlformats.org/officeDocument/2006/relationships/ctrlProp" Target="../ctrlProps/ctrlProp32.xml"/><Relationship Id="rId14" Type="http://schemas.openxmlformats.org/officeDocument/2006/relationships/ctrlProp" Target="../ctrlProps/ctrlProp37.xml"/><Relationship Id="rId22" Type="http://schemas.openxmlformats.org/officeDocument/2006/relationships/ctrlProp" Target="../ctrlProps/ctrlProp45.xml"/><Relationship Id="rId27" Type="http://schemas.openxmlformats.org/officeDocument/2006/relationships/ctrlProp" Target="../ctrlProps/ctrlProp50.xml"/><Relationship Id="rId30" Type="http://schemas.openxmlformats.org/officeDocument/2006/relationships/ctrlProp" Target="../ctrlProps/ctrlProp53.xml"/><Relationship Id="rId35" Type="http://schemas.openxmlformats.org/officeDocument/2006/relationships/ctrlProp" Target="../ctrlProps/ctrlProp58.xml"/></Relationships>
</file>

<file path=xl/worksheets/_rels/sheet5.xml.rels><?xml version="1.0" encoding="UTF-8" standalone="yes"?>
<Relationships xmlns="http://schemas.openxmlformats.org/package/2006/relationships"><Relationship Id="rId8" Type="http://schemas.openxmlformats.org/officeDocument/2006/relationships/ctrlProp" Target="../ctrlProps/ctrlProp62.xml"/><Relationship Id="rId13" Type="http://schemas.openxmlformats.org/officeDocument/2006/relationships/ctrlProp" Target="../ctrlProps/ctrlProp67.xml"/><Relationship Id="rId18" Type="http://schemas.openxmlformats.org/officeDocument/2006/relationships/ctrlProp" Target="../ctrlProps/ctrlProp72.xml"/><Relationship Id="rId26" Type="http://schemas.openxmlformats.org/officeDocument/2006/relationships/ctrlProp" Target="../ctrlProps/ctrlProp80.xml"/><Relationship Id="rId3" Type="http://schemas.openxmlformats.org/officeDocument/2006/relationships/vmlDrawing" Target="../drawings/vmlDrawing4.vml"/><Relationship Id="rId21" Type="http://schemas.openxmlformats.org/officeDocument/2006/relationships/ctrlProp" Target="../ctrlProps/ctrlProp75.xml"/><Relationship Id="rId7" Type="http://schemas.openxmlformats.org/officeDocument/2006/relationships/ctrlProp" Target="../ctrlProps/ctrlProp61.xml"/><Relationship Id="rId12" Type="http://schemas.openxmlformats.org/officeDocument/2006/relationships/ctrlProp" Target="../ctrlProps/ctrlProp66.xml"/><Relationship Id="rId17" Type="http://schemas.openxmlformats.org/officeDocument/2006/relationships/ctrlProp" Target="../ctrlProps/ctrlProp71.xml"/><Relationship Id="rId25" Type="http://schemas.openxmlformats.org/officeDocument/2006/relationships/ctrlProp" Target="../ctrlProps/ctrlProp79.xml"/><Relationship Id="rId2" Type="http://schemas.openxmlformats.org/officeDocument/2006/relationships/drawing" Target="../drawings/drawing4.xml"/><Relationship Id="rId16" Type="http://schemas.openxmlformats.org/officeDocument/2006/relationships/ctrlProp" Target="../ctrlProps/ctrlProp70.xml"/><Relationship Id="rId20" Type="http://schemas.openxmlformats.org/officeDocument/2006/relationships/ctrlProp" Target="../ctrlProps/ctrlProp74.xml"/><Relationship Id="rId29" Type="http://schemas.openxmlformats.org/officeDocument/2006/relationships/ctrlProp" Target="../ctrlProps/ctrlProp83.xml"/><Relationship Id="rId1" Type="http://schemas.openxmlformats.org/officeDocument/2006/relationships/printerSettings" Target="../printerSettings/printerSettings4.bin"/><Relationship Id="rId6" Type="http://schemas.openxmlformats.org/officeDocument/2006/relationships/ctrlProp" Target="../ctrlProps/ctrlProp60.xml"/><Relationship Id="rId11" Type="http://schemas.openxmlformats.org/officeDocument/2006/relationships/ctrlProp" Target="../ctrlProps/ctrlProp65.xml"/><Relationship Id="rId24" Type="http://schemas.openxmlformats.org/officeDocument/2006/relationships/ctrlProp" Target="../ctrlProps/ctrlProp78.xml"/><Relationship Id="rId5" Type="http://schemas.openxmlformats.org/officeDocument/2006/relationships/ctrlProp" Target="../ctrlProps/ctrlProp59.xml"/><Relationship Id="rId15" Type="http://schemas.openxmlformats.org/officeDocument/2006/relationships/ctrlProp" Target="../ctrlProps/ctrlProp69.xml"/><Relationship Id="rId23" Type="http://schemas.openxmlformats.org/officeDocument/2006/relationships/ctrlProp" Target="../ctrlProps/ctrlProp77.xml"/><Relationship Id="rId28" Type="http://schemas.openxmlformats.org/officeDocument/2006/relationships/ctrlProp" Target="../ctrlProps/ctrlProp82.xml"/><Relationship Id="rId10" Type="http://schemas.openxmlformats.org/officeDocument/2006/relationships/ctrlProp" Target="../ctrlProps/ctrlProp64.xml"/><Relationship Id="rId19" Type="http://schemas.openxmlformats.org/officeDocument/2006/relationships/ctrlProp" Target="../ctrlProps/ctrlProp73.xml"/><Relationship Id="rId4" Type="http://schemas.openxmlformats.org/officeDocument/2006/relationships/vmlDrawing" Target="../drawings/vmlDrawing5.vml"/><Relationship Id="rId9" Type="http://schemas.openxmlformats.org/officeDocument/2006/relationships/ctrlProp" Target="../ctrlProps/ctrlProp63.xml"/><Relationship Id="rId14" Type="http://schemas.openxmlformats.org/officeDocument/2006/relationships/ctrlProp" Target="../ctrlProps/ctrlProp68.xml"/><Relationship Id="rId22" Type="http://schemas.openxmlformats.org/officeDocument/2006/relationships/ctrlProp" Target="../ctrlProps/ctrlProp76.xml"/><Relationship Id="rId27" Type="http://schemas.openxmlformats.org/officeDocument/2006/relationships/ctrlProp" Target="../ctrlProps/ctrlProp81.xml"/></Relationships>
</file>

<file path=xl/worksheets/_rels/sheet6.xml.rels><?xml version="1.0" encoding="UTF-8" standalone="yes"?>
<Relationships xmlns="http://schemas.openxmlformats.org/package/2006/relationships"><Relationship Id="rId2" Type="http://schemas.openxmlformats.org/officeDocument/2006/relationships/vmlDrawing" Target="../drawings/vmlDrawing6.v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3" Type="http://schemas.openxmlformats.org/officeDocument/2006/relationships/vmlDrawing" Target="../drawings/vmlDrawing7.vml"/><Relationship Id="rId2" Type="http://schemas.openxmlformats.org/officeDocument/2006/relationships/printerSettings" Target="../printerSettings/printerSettings6.bin"/><Relationship Id="rId1" Type="http://schemas.openxmlformats.org/officeDocument/2006/relationships/hyperlink" Target="mailto:Automation.and.Control.-.Asset.Performance@westernpower.com.au" TargetMode="External"/></Relationships>
</file>

<file path=xl/worksheets/_rels/sheet8.xml.rels><?xml version="1.0" encoding="UTF-8" standalone="yes"?>
<Relationships xmlns="http://schemas.openxmlformats.org/package/2006/relationships"><Relationship Id="rId2" Type="http://schemas.openxmlformats.org/officeDocument/2006/relationships/vmlDrawing" Target="../drawings/vmlDrawing8.v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vmlDrawing" Target="../drawings/vmlDrawing9.v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vmlDrawing" Target="../drawings/vmlDrawing10.v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vmlDrawing" Target="../drawings/vmlDrawing11.v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2" Type="http://schemas.openxmlformats.org/officeDocument/2006/relationships/vmlDrawing" Target="../drawings/vmlDrawing12.v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2" Type="http://schemas.openxmlformats.org/officeDocument/2006/relationships/vmlDrawing" Target="../drawings/vmlDrawing13.v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vmlDrawing" Target="../drawings/vmlDrawing14.vml"/><Relationship Id="rId1" Type="http://schemas.openxmlformats.org/officeDocument/2006/relationships/printerSettings" Target="../printerSettings/printerSettings13.bin"/></Relationships>
</file>

<file path=xl/worksheets/_rels/sheet15.xml.rels><?xml version="1.0" encoding="UTF-8" standalone="yes"?>
<Relationships xmlns="http://schemas.openxmlformats.org/package/2006/relationships"><Relationship Id="rId3" Type="http://schemas.openxmlformats.org/officeDocument/2006/relationships/vmlDrawing" Target="../drawings/vmlDrawing15.vml"/><Relationship Id="rId2" Type="http://schemas.openxmlformats.org/officeDocument/2006/relationships/printerSettings" Target="../printerSettings/printerSettings14.bin"/><Relationship Id="rId1" Type="http://schemas.openxmlformats.org/officeDocument/2006/relationships/hyperlink" Target="https://westernpowerwa.sharepoint.com/:b:/r/sites/ID34/SA421/Framework%20and%20Standard/Enterprise%20Risk%20Assessment%20Criteria.PDF?csf=1&amp;web=1&amp;e=Qv4rw7" TargetMode="External"/></Relationships>
</file>

<file path=xl/worksheets/_rels/sheet16.xml.rels><?xml version="1.0" encoding="UTF-8" standalone="yes"?>
<Relationships xmlns="http://schemas.openxmlformats.org/package/2006/relationships"><Relationship Id="rId2" Type="http://schemas.openxmlformats.org/officeDocument/2006/relationships/vmlDrawing" Target="../drawings/vmlDrawing16.vml"/><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2" Type="http://schemas.openxmlformats.org/officeDocument/2006/relationships/vmlDrawing" Target="../drawings/vmlDrawing17.vml"/><Relationship Id="rId1" Type="http://schemas.openxmlformats.org/officeDocument/2006/relationships/printerSettings" Target="../printerSettings/printerSettings16.bin"/></Relationships>
</file>

<file path=xl/worksheets/_rels/sheet18.xml.rels><?xml version="1.0" encoding="UTF-8" standalone="yes"?>
<Relationships xmlns="http://schemas.openxmlformats.org/package/2006/relationships"><Relationship Id="rId2" Type="http://schemas.openxmlformats.org/officeDocument/2006/relationships/vmlDrawing" Target="../drawings/vmlDrawing18.vml"/><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2" Type="http://schemas.openxmlformats.org/officeDocument/2006/relationships/vmlDrawing" Target="../drawings/vmlDrawing19.vml"/><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3" Type="http://schemas.openxmlformats.org/officeDocument/2006/relationships/vmlDrawing" Target="../drawings/vmlDrawing20.vml"/><Relationship Id="rId2" Type="http://schemas.openxmlformats.org/officeDocument/2006/relationships/drawing" Target="../drawings/drawing5.xml"/><Relationship Id="rId1" Type="http://schemas.openxmlformats.org/officeDocument/2006/relationships/printerSettings" Target="../printerSettings/printerSettings19.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8">
    <pageSetUpPr fitToPage="1"/>
  </sheetPr>
  <dimension ref="A1:AF108"/>
  <sheetViews>
    <sheetView view="pageBreakPreview" zoomScale="40" zoomScaleNormal="55" zoomScaleSheetLayoutView="40" workbookViewId="0">
      <selection activeCell="W38" sqref="W38:X39"/>
    </sheetView>
  </sheetViews>
  <sheetFormatPr defaultColWidth="9.140625" defaultRowHeight="12.75" x14ac:dyDescent="0.2"/>
  <cols>
    <col min="1" max="1" width="2.42578125" style="7" customWidth="1"/>
    <col min="2" max="2" width="6.28515625" style="7" customWidth="1"/>
    <col min="3" max="3" width="17" style="7" customWidth="1"/>
    <col min="4" max="6" width="9.140625" style="7"/>
    <col min="7" max="7" width="1.7109375" style="7" customWidth="1"/>
    <col min="8" max="8" width="8.42578125" style="7" customWidth="1"/>
    <col min="9" max="9" width="0.7109375" style="7" customWidth="1"/>
    <col min="10" max="10" width="10.28515625" style="7" customWidth="1"/>
    <col min="11" max="11" width="13.140625" style="7" customWidth="1"/>
    <col min="12" max="12" width="0.7109375" style="7" customWidth="1"/>
    <col min="13" max="13" width="12.5703125" style="7" customWidth="1"/>
    <col min="14" max="14" width="10.28515625" style="7" customWidth="1"/>
    <col min="15" max="15" width="10.140625" style="7" customWidth="1"/>
    <col min="16" max="16" width="13.140625" style="7" customWidth="1"/>
    <col min="17" max="17" width="12.5703125" style="7" customWidth="1"/>
    <col min="18" max="18" width="15" style="7" customWidth="1"/>
    <col min="19" max="19" width="6.42578125" style="7" customWidth="1"/>
    <col min="20" max="20" width="17.7109375" style="7" hidden="1" customWidth="1"/>
    <col min="21" max="22" width="1" style="7" customWidth="1"/>
    <col min="23" max="23" width="11.42578125" style="7" customWidth="1"/>
    <col min="24" max="24" width="17.7109375" style="7" customWidth="1"/>
    <col min="25" max="16384" width="9.140625" style="7"/>
  </cols>
  <sheetData>
    <row r="1" spans="2:28" ht="21.95" customHeight="1" x14ac:dyDescent="0.2"/>
    <row r="2" spans="2:28" ht="12.75" customHeight="1" x14ac:dyDescent="0.2">
      <c r="D2" s="1"/>
      <c r="E2" s="1"/>
      <c r="F2" s="1"/>
      <c r="G2" s="1"/>
      <c r="H2" s="5"/>
      <c r="I2" s="5"/>
      <c r="J2" s="5"/>
      <c r="K2" s="5"/>
      <c r="L2" s="5"/>
      <c r="M2" s="5"/>
      <c r="N2" s="585" t="s">
        <v>0</v>
      </c>
      <c r="O2" s="585"/>
      <c r="P2" s="585"/>
      <c r="Q2" s="585"/>
      <c r="R2" s="585"/>
      <c r="S2" s="585"/>
      <c r="T2" s="585"/>
      <c r="U2" s="585"/>
      <c r="V2" s="585"/>
      <c r="W2" s="585"/>
      <c r="X2" s="585"/>
      <c r="Y2" s="585"/>
      <c r="Z2" s="585"/>
      <c r="AA2" s="585"/>
    </row>
    <row r="3" spans="2:28" ht="23.25" customHeight="1" x14ac:dyDescent="0.2">
      <c r="D3" s="1"/>
      <c r="E3" s="1"/>
      <c r="F3" s="1"/>
      <c r="G3" s="1"/>
      <c r="H3" s="5"/>
      <c r="I3" s="5"/>
      <c r="J3" s="5"/>
      <c r="K3" s="5"/>
      <c r="L3" s="5"/>
      <c r="M3" s="5"/>
      <c r="N3" s="585"/>
      <c r="O3" s="585"/>
      <c r="P3" s="585"/>
      <c r="Q3" s="585"/>
      <c r="R3" s="585"/>
      <c r="S3" s="585"/>
      <c r="T3" s="585"/>
      <c r="U3" s="585"/>
      <c r="V3" s="585"/>
      <c r="W3" s="585"/>
      <c r="X3" s="585"/>
      <c r="Y3" s="585"/>
      <c r="Z3" s="585"/>
      <c r="AA3" s="585"/>
      <c r="AB3" s="5"/>
    </row>
    <row r="4" spans="2:28" ht="23.25" customHeight="1" x14ac:dyDescent="0.2">
      <c r="D4" s="1"/>
      <c r="E4" s="1"/>
      <c r="F4" s="1"/>
      <c r="G4" s="1"/>
      <c r="H4" s="5"/>
      <c r="I4" s="5"/>
      <c r="J4" s="5"/>
      <c r="K4" s="5"/>
      <c r="L4" s="5"/>
      <c r="M4" s="5"/>
      <c r="N4" s="585"/>
      <c r="O4" s="585"/>
      <c r="P4" s="585"/>
      <c r="Q4" s="585"/>
      <c r="R4" s="585"/>
      <c r="S4" s="585"/>
      <c r="T4" s="585"/>
      <c r="U4" s="585"/>
      <c r="V4" s="585"/>
      <c r="W4" s="585"/>
      <c r="X4" s="585"/>
      <c r="Y4" s="585"/>
      <c r="Z4" s="585"/>
      <c r="AA4" s="585"/>
      <c r="AB4" s="5"/>
    </row>
    <row r="5" spans="2:28" ht="23.25" customHeight="1" x14ac:dyDescent="0.2">
      <c r="D5" s="1"/>
      <c r="E5" s="1"/>
      <c r="F5" s="1"/>
      <c r="G5" s="1"/>
      <c r="H5" s="5"/>
      <c r="I5" s="5"/>
      <c r="J5" s="5"/>
      <c r="K5" s="5"/>
      <c r="L5" s="5"/>
      <c r="M5" s="5"/>
      <c r="N5" s="5"/>
      <c r="O5" s="5"/>
      <c r="P5" s="5"/>
      <c r="Q5" s="5"/>
      <c r="R5" s="5"/>
      <c r="S5" s="5"/>
      <c r="T5" s="5"/>
      <c r="U5" s="5"/>
      <c r="V5" s="5"/>
    </row>
    <row r="6" spans="2:28" ht="23.1" customHeight="1" thickBot="1" x14ac:dyDescent="0.25">
      <c r="D6" s="8"/>
      <c r="E6" s="8"/>
      <c r="F6" s="8"/>
      <c r="G6" s="8"/>
      <c r="H6" s="8"/>
    </row>
    <row r="7" spans="2:28" ht="23.1" customHeight="1" x14ac:dyDescent="0.2">
      <c r="B7" s="541" t="s">
        <v>1</v>
      </c>
      <c r="C7" s="541"/>
      <c r="D7" s="577" t="e">
        <f>#REF!</f>
        <v>#REF!</v>
      </c>
      <c r="E7" s="578"/>
      <c r="F7" s="578"/>
      <c r="G7" s="578"/>
      <c r="H7" s="578"/>
      <c r="I7" s="578"/>
      <c r="J7" s="578"/>
      <c r="K7" s="578"/>
      <c r="L7" s="578"/>
      <c r="M7" s="578"/>
      <c r="N7" s="578"/>
      <c r="O7" s="578"/>
      <c r="P7" s="578"/>
      <c r="Q7" s="578"/>
      <c r="R7" s="578"/>
      <c r="S7" s="578"/>
      <c r="T7" s="578"/>
      <c r="U7" s="578"/>
      <c r="V7" s="578"/>
      <c r="W7" s="578"/>
      <c r="X7" s="578"/>
      <c r="Y7" s="578"/>
      <c r="Z7" s="578"/>
      <c r="AA7" s="578"/>
      <c r="AB7" s="579"/>
    </row>
    <row r="8" spans="2:28" ht="23.1" customHeight="1" thickBot="1" x14ac:dyDescent="0.25">
      <c r="B8" s="541"/>
      <c r="C8" s="541"/>
      <c r="D8" s="580"/>
      <c r="E8" s="581"/>
      <c r="F8" s="581"/>
      <c r="G8" s="581"/>
      <c r="H8" s="581"/>
      <c r="I8" s="581"/>
      <c r="J8" s="581"/>
      <c r="K8" s="581"/>
      <c r="L8" s="581"/>
      <c r="M8" s="581"/>
      <c r="N8" s="581"/>
      <c r="O8" s="581"/>
      <c r="P8" s="581"/>
      <c r="Q8" s="581"/>
      <c r="R8" s="581"/>
      <c r="S8" s="581"/>
      <c r="T8" s="581"/>
      <c r="U8" s="581"/>
      <c r="V8" s="581"/>
      <c r="W8" s="581"/>
      <c r="X8" s="581"/>
      <c r="Y8" s="581"/>
      <c r="Z8" s="581"/>
      <c r="AA8" s="581"/>
      <c r="AB8" s="582"/>
    </row>
    <row r="9" spans="2:28" ht="23.1" customHeight="1" thickBot="1" x14ac:dyDescent="0.25">
      <c r="B9" s="9"/>
      <c r="C9" s="9"/>
      <c r="E9" s="563"/>
      <c r="F9" s="564"/>
      <c r="G9" s="564"/>
      <c r="H9" s="564"/>
      <c r="I9" s="564"/>
      <c r="J9" s="564"/>
      <c r="K9" s="564"/>
    </row>
    <row r="10" spans="2:28" ht="23.1" customHeight="1" x14ac:dyDescent="0.2">
      <c r="B10" s="541" t="s">
        <v>2</v>
      </c>
      <c r="C10" s="541"/>
      <c r="D10" s="586" t="e">
        <f>#REF!</f>
        <v>#REF!</v>
      </c>
      <c r="E10" s="587"/>
      <c r="F10" s="587"/>
      <c r="G10" s="587"/>
      <c r="H10" s="587"/>
      <c r="I10" s="587"/>
      <c r="J10" s="587"/>
      <c r="K10" s="587"/>
      <c r="L10" s="587"/>
      <c r="M10" s="588"/>
    </row>
    <row r="11" spans="2:28" ht="23.1" customHeight="1" thickBot="1" x14ac:dyDescent="0.25">
      <c r="B11" s="541"/>
      <c r="C11" s="541"/>
      <c r="D11" s="589"/>
      <c r="E11" s="590"/>
      <c r="F11" s="590"/>
      <c r="G11" s="590"/>
      <c r="H11" s="590"/>
      <c r="I11" s="590"/>
      <c r="J11" s="590"/>
      <c r="K11" s="590"/>
      <c r="L11" s="590"/>
      <c r="M11" s="591"/>
    </row>
    <row r="12" spans="2:28" ht="23.1" customHeight="1" thickBot="1" x14ac:dyDescent="0.25">
      <c r="B12" s="9"/>
      <c r="C12" s="9"/>
      <c r="D12" s="2"/>
      <c r="E12" s="2"/>
      <c r="F12" s="2"/>
      <c r="G12" s="2"/>
      <c r="H12" s="2"/>
      <c r="I12" s="2"/>
      <c r="J12" s="2"/>
      <c r="K12" s="2"/>
      <c r="L12" s="2"/>
      <c r="M12" s="2"/>
    </row>
    <row r="13" spans="2:28" ht="23.1" customHeight="1" x14ac:dyDescent="0.2">
      <c r="B13" s="541" t="s">
        <v>3</v>
      </c>
      <c r="C13" s="541"/>
      <c r="D13" s="571" t="e">
        <f>#REF!</f>
        <v>#REF!</v>
      </c>
      <c r="E13" s="572"/>
      <c r="F13" s="572"/>
      <c r="G13" s="572"/>
      <c r="H13" s="572"/>
      <c r="I13" s="572"/>
      <c r="J13" s="572"/>
      <c r="K13" s="572"/>
      <c r="L13" s="572"/>
      <c r="M13" s="572"/>
      <c r="N13" s="572"/>
      <c r="O13" s="572"/>
      <c r="P13" s="572"/>
      <c r="Q13" s="572"/>
      <c r="R13" s="572"/>
      <c r="S13" s="572"/>
      <c r="T13" s="572"/>
      <c r="U13" s="572"/>
      <c r="V13" s="572"/>
      <c r="W13" s="572"/>
      <c r="X13" s="572"/>
      <c r="Y13" s="572"/>
      <c r="Z13" s="572"/>
      <c r="AA13" s="572"/>
      <c r="AB13" s="573"/>
    </row>
    <row r="14" spans="2:28" ht="23.1" customHeight="1" thickBot="1" x14ac:dyDescent="0.25">
      <c r="B14" s="541"/>
      <c r="C14" s="541"/>
      <c r="D14" s="574"/>
      <c r="E14" s="575"/>
      <c r="F14" s="575"/>
      <c r="G14" s="575"/>
      <c r="H14" s="575"/>
      <c r="I14" s="575"/>
      <c r="J14" s="575"/>
      <c r="K14" s="575"/>
      <c r="L14" s="575"/>
      <c r="M14" s="575"/>
      <c r="N14" s="575"/>
      <c r="O14" s="575"/>
      <c r="P14" s="575"/>
      <c r="Q14" s="575"/>
      <c r="R14" s="575"/>
      <c r="S14" s="575"/>
      <c r="T14" s="575"/>
      <c r="U14" s="575"/>
      <c r="V14" s="575"/>
      <c r="W14" s="575"/>
      <c r="X14" s="575"/>
      <c r="Y14" s="575"/>
      <c r="Z14" s="575"/>
      <c r="AA14" s="575"/>
      <c r="AB14" s="576"/>
    </row>
    <row r="15" spans="2:28" ht="23.1" customHeight="1" x14ac:dyDescent="0.2">
      <c r="B15" s="6"/>
      <c r="C15" s="6"/>
      <c r="D15" s="11"/>
      <c r="E15" s="11"/>
      <c r="F15" s="11"/>
      <c r="G15" s="11"/>
      <c r="H15" s="11"/>
      <c r="I15" s="11"/>
      <c r="J15" s="11"/>
      <c r="K15" s="11"/>
      <c r="L15" s="11"/>
      <c r="M15" s="11"/>
      <c r="N15" s="11"/>
      <c r="O15" s="11"/>
      <c r="P15" s="11"/>
      <c r="Q15" s="11"/>
      <c r="R15" s="11"/>
      <c r="S15" s="11"/>
      <c r="T15" s="11"/>
      <c r="U15" s="11"/>
      <c r="V15" s="11"/>
      <c r="W15" s="11"/>
      <c r="X15" s="11"/>
      <c r="Y15" s="11"/>
      <c r="Z15" s="11"/>
    </row>
    <row r="16" spans="2:28" ht="12.75" customHeight="1" x14ac:dyDescent="0.2">
      <c r="D16" s="2"/>
      <c r="E16" s="2"/>
      <c r="F16" s="2"/>
      <c r="G16" s="2"/>
      <c r="H16" s="2"/>
      <c r="I16" s="2"/>
      <c r="J16" s="2"/>
      <c r="K16" s="2"/>
    </row>
    <row r="17" spans="3:28" ht="12.75" customHeight="1" x14ac:dyDescent="0.2">
      <c r="E17" s="563"/>
      <c r="F17" s="564"/>
      <c r="G17" s="564"/>
      <c r="H17" s="564"/>
      <c r="I17" s="564"/>
      <c r="J17" s="564"/>
      <c r="K17" s="564"/>
      <c r="AA17" s="12"/>
      <c r="AB17" s="12"/>
    </row>
    <row r="18" spans="3:28" ht="12.75" customHeight="1" x14ac:dyDescent="0.2">
      <c r="E18" s="10"/>
      <c r="R18" s="13"/>
      <c r="V18" s="12"/>
      <c r="W18" s="12"/>
      <c r="X18" s="12"/>
      <c r="Y18" s="12"/>
      <c r="Z18" s="12"/>
      <c r="AA18" s="12"/>
      <c r="AB18" s="12"/>
    </row>
    <row r="19" spans="3:28" ht="18.75" customHeight="1" x14ac:dyDescent="0.2">
      <c r="C19" s="31"/>
      <c r="D19" s="31"/>
      <c r="E19" s="31"/>
      <c r="F19" s="31"/>
      <c r="G19" s="31"/>
      <c r="H19" s="31"/>
      <c r="I19" s="31"/>
      <c r="R19" s="13"/>
      <c r="V19" s="12"/>
      <c r="W19" s="12"/>
      <c r="X19" s="12"/>
      <c r="Y19" s="12"/>
      <c r="Z19" s="12"/>
      <c r="AA19" s="12"/>
      <c r="AB19" s="12"/>
    </row>
    <row r="20" spans="3:28" ht="18.75" customHeight="1" x14ac:dyDescent="0.2">
      <c r="C20" s="31"/>
      <c r="D20" s="31"/>
      <c r="E20" s="31"/>
      <c r="F20" s="31"/>
      <c r="G20" s="31"/>
      <c r="H20" s="31"/>
      <c r="R20" s="13"/>
      <c r="V20" s="12"/>
      <c r="W20" s="12"/>
      <c r="X20" s="12"/>
      <c r="Y20" s="12"/>
      <c r="Z20" s="12"/>
      <c r="AA20" s="12"/>
      <c r="AB20" s="12"/>
    </row>
    <row r="21" spans="3:28" ht="18.75" customHeight="1" x14ac:dyDescent="0.2">
      <c r="C21" s="31"/>
      <c r="D21" s="31"/>
      <c r="E21" s="31"/>
      <c r="F21" s="31"/>
      <c r="G21" s="31"/>
      <c r="H21" s="31"/>
      <c r="I21" s="31"/>
      <c r="R21" s="13"/>
      <c r="V21" s="12"/>
      <c r="W21" s="12"/>
      <c r="X21" s="12"/>
      <c r="Y21" s="12"/>
      <c r="Z21" s="12"/>
      <c r="AA21" s="12"/>
      <c r="AB21" s="12"/>
    </row>
    <row r="22" spans="3:28" ht="18.75" customHeight="1" thickBot="1" x14ac:dyDescent="0.25">
      <c r="C22" s="31"/>
      <c r="D22" s="31"/>
      <c r="E22" s="31"/>
      <c r="F22" s="31"/>
      <c r="G22" s="31"/>
      <c r="H22" s="31"/>
      <c r="I22" s="31"/>
      <c r="L22" s="30"/>
      <c r="M22" s="30"/>
      <c r="N22" s="30"/>
      <c r="O22" s="30"/>
      <c r="P22" s="30"/>
      <c r="R22" s="13"/>
      <c r="V22" s="12"/>
      <c r="W22" s="12"/>
      <c r="X22" s="12"/>
      <c r="Y22" s="12"/>
      <c r="Z22" s="12"/>
      <c r="AA22" s="12"/>
      <c r="AB22" s="12"/>
    </row>
    <row r="23" spans="3:28" ht="18.75" customHeight="1" x14ac:dyDescent="0.2">
      <c r="C23" s="555" t="s">
        <v>4</v>
      </c>
      <c r="D23" s="555"/>
      <c r="E23" s="555"/>
      <c r="F23" s="555"/>
      <c r="G23" s="555"/>
      <c r="H23" s="555"/>
      <c r="I23" s="555"/>
      <c r="J23" s="555"/>
      <c r="K23" s="556"/>
      <c r="L23" s="557"/>
      <c r="M23" s="557"/>
      <c r="N23" s="557"/>
      <c r="O23" s="557"/>
      <c r="P23" s="557"/>
      <c r="Q23" s="558"/>
      <c r="R23" s="13"/>
      <c r="V23" s="12"/>
      <c r="W23" s="12"/>
      <c r="X23" s="12"/>
      <c r="Y23" s="12"/>
      <c r="Z23" s="12"/>
      <c r="AA23" s="12"/>
      <c r="AB23" s="12"/>
    </row>
    <row r="24" spans="3:28" ht="18.75" customHeight="1" thickBot="1" x14ac:dyDescent="0.25">
      <c r="C24" s="555"/>
      <c r="D24" s="555"/>
      <c r="E24" s="555"/>
      <c r="F24" s="555"/>
      <c r="G24" s="555"/>
      <c r="H24" s="555"/>
      <c r="I24" s="555"/>
      <c r="J24" s="555"/>
      <c r="K24" s="559"/>
      <c r="L24" s="560"/>
      <c r="M24" s="560"/>
      <c r="N24" s="560"/>
      <c r="O24" s="560"/>
      <c r="P24" s="560"/>
      <c r="Q24" s="561"/>
      <c r="R24" s="13"/>
      <c r="V24" s="12"/>
      <c r="W24" s="12"/>
      <c r="X24" s="12"/>
      <c r="Y24" s="12"/>
      <c r="Z24" s="12"/>
      <c r="AA24" s="12"/>
      <c r="AB24" s="12"/>
    </row>
    <row r="25" spans="3:28" ht="18.75" customHeight="1" x14ac:dyDescent="0.2">
      <c r="C25" s="555" t="s">
        <v>5</v>
      </c>
      <c r="D25" s="555"/>
      <c r="E25" s="555"/>
      <c r="F25" s="555"/>
      <c r="G25" s="555"/>
      <c r="H25" s="555"/>
      <c r="I25" s="555"/>
      <c r="J25" s="562"/>
      <c r="K25" s="556"/>
      <c r="L25" s="557"/>
      <c r="M25" s="557"/>
      <c r="N25" s="557"/>
      <c r="O25" s="557"/>
      <c r="P25" s="557"/>
      <c r="Q25" s="558"/>
      <c r="R25" s="13"/>
      <c r="V25" s="12"/>
      <c r="W25" s="12"/>
      <c r="X25" s="12"/>
      <c r="Y25" s="12"/>
      <c r="Z25" s="12"/>
      <c r="AA25" s="12"/>
      <c r="AB25" s="12"/>
    </row>
    <row r="26" spans="3:28" ht="18.75" customHeight="1" thickBot="1" x14ac:dyDescent="0.25">
      <c r="C26" s="555"/>
      <c r="D26" s="555"/>
      <c r="E26" s="555"/>
      <c r="F26" s="555"/>
      <c r="G26" s="555"/>
      <c r="H26" s="555"/>
      <c r="I26" s="555"/>
      <c r="J26" s="562"/>
      <c r="K26" s="559"/>
      <c r="L26" s="560"/>
      <c r="M26" s="560"/>
      <c r="N26" s="560"/>
      <c r="O26" s="560"/>
      <c r="P26" s="560"/>
      <c r="Q26" s="561"/>
      <c r="R26" s="13"/>
      <c r="V26" s="12"/>
      <c r="W26" s="12"/>
      <c r="X26" s="12"/>
      <c r="Y26" s="12"/>
      <c r="Z26" s="12"/>
      <c r="AA26" s="12"/>
      <c r="AB26" s="12"/>
    </row>
    <row r="27" spans="3:28" ht="18.75" customHeight="1" x14ac:dyDescent="0.2">
      <c r="C27" s="31"/>
      <c r="D27" s="31"/>
      <c r="E27" s="31"/>
      <c r="F27" s="31"/>
      <c r="G27" s="31"/>
      <c r="H27" s="31"/>
      <c r="I27" s="31"/>
      <c r="O27" s="13"/>
      <c r="P27" s="13"/>
      <c r="Q27" s="13"/>
      <c r="R27" s="13"/>
      <c r="V27" s="12"/>
      <c r="W27" s="12"/>
      <c r="X27" s="12"/>
      <c r="Y27" s="12"/>
      <c r="Z27" s="12"/>
      <c r="AA27" s="12"/>
      <c r="AB27" s="12"/>
    </row>
    <row r="28" spans="3:28" ht="18.75" customHeight="1" x14ac:dyDescent="0.2">
      <c r="C28" s="31"/>
      <c r="D28" s="31"/>
      <c r="E28" s="31"/>
      <c r="F28" s="31"/>
      <c r="G28" s="31"/>
      <c r="H28" s="31"/>
      <c r="I28" s="31"/>
      <c r="O28" s="13"/>
      <c r="P28" s="13"/>
      <c r="Q28" s="13"/>
      <c r="R28" s="13"/>
      <c r="V28" s="12"/>
      <c r="W28" s="12"/>
      <c r="X28" s="12"/>
      <c r="Y28" s="12"/>
      <c r="Z28" s="12"/>
      <c r="AA28" s="12"/>
      <c r="AB28" s="12"/>
    </row>
    <row r="29" spans="3:28" ht="12.75" customHeight="1" x14ac:dyDescent="0.2">
      <c r="E29" s="10"/>
      <c r="O29" s="13"/>
      <c r="P29" s="13"/>
      <c r="Q29" s="13"/>
      <c r="R29" s="13"/>
      <c r="V29" s="12"/>
      <c r="W29" s="12"/>
      <c r="X29" s="12"/>
      <c r="Y29" s="12"/>
      <c r="Z29" s="12"/>
      <c r="AA29" s="12"/>
      <c r="AB29" s="12"/>
    </row>
    <row r="30" spans="3:28" ht="12.75" customHeight="1" x14ac:dyDescent="0.2">
      <c r="E30" s="10"/>
      <c r="O30" s="13"/>
      <c r="P30" s="13"/>
      <c r="Q30" s="13"/>
      <c r="R30" s="13"/>
      <c r="V30" s="12"/>
      <c r="W30" s="12"/>
      <c r="X30" s="12"/>
      <c r="Y30" s="12"/>
      <c r="Z30" s="12"/>
      <c r="AA30" s="12"/>
      <c r="AB30" s="12"/>
    </row>
    <row r="31" spans="3:28" ht="12.75" customHeight="1" x14ac:dyDescent="0.2">
      <c r="E31" s="10"/>
      <c r="O31" s="13"/>
      <c r="P31" s="13"/>
      <c r="Q31" s="13"/>
      <c r="R31" s="13"/>
      <c r="V31" s="12"/>
      <c r="W31" s="12"/>
      <c r="X31" s="12"/>
      <c r="Y31" s="12"/>
      <c r="Z31" s="12"/>
      <c r="AA31" s="12"/>
      <c r="AB31" s="12"/>
    </row>
    <row r="32" spans="3:28" ht="12.75" customHeight="1" x14ac:dyDescent="0.2">
      <c r="E32" s="10"/>
      <c r="O32" s="13"/>
      <c r="P32" s="13"/>
      <c r="Q32" s="13"/>
      <c r="R32" s="13"/>
      <c r="V32" s="12"/>
      <c r="W32" s="12"/>
      <c r="X32" s="12"/>
      <c r="Y32" s="12"/>
      <c r="Z32" s="12"/>
      <c r="AA32" s="12"/>
      <c r="AB32" s="12"/>
    </row>
    <row r="33" spans="1:32" ht="12.75" customHeight="1" x14ac:dyDescent="0.2">
      <c r="E33" s="10"/>
      <c r="O33" s="13"/>
      <c r="P33" s="13"/>
      <c r="Q33" s="13"/>
      <c r="R33" s="13"/>
      <c r="V33" s="12"/>
      <c r="W33" s="12"/>
      <c r="X33" s="12"/>
      <c r="Y33" s="12"/>
      <c r="Z33" s="12"/>
      <c r="AA33" s="12"/>
      <c r="AB33" s="12"/>
    </row>
    <row r="34" spans="1:32" ht="18.75" customHeight="1" x14ac:dyDescent="0.2">
      <c r="B34" s="14" t="s">
        <v>6</v>
      </c>
      <c r="C34" s="14"/>
      <c r="D34" s="3"/>
      <c r="E34" s="3"/>
      <c r="F34" s="3"/>
      <c r="G34" s="3"/>
      <c r="H34" s="3"/>
      <c r="M34" s="15"/>
      <c r="N34" s="15"/>
      <c r="W34" s="16"/>
      <c r="X34" s="16"/>
      <c r="Y34" s="16"/>
    </row>
    <row r="35" spans="1:32" ht="12.75" customHeight="1" thickBot="1" x14ac:dyDescent="0.25">
      <c r="B35" s="14"/>
      <c r="C35" s="14"/>
      <c r="D35" s="3"/>
      <c r="E35" s="3"/>
      <c r="F35" s="3"/>
      <c r="G35" s="3"/>
      <c r="H35" s="3"/>
      <c r="M35" s="15"/>
      <c r="N35" s="15"/>
      <c r="V35" s="16"/>
      <c r="W35" s="16"/>
      <c r="X35" s="16"/>
    </row>
    <row r="36" spans="1:32" ht="14.1" customHeight="1" x14ac:dyDescent="0.2">
      <c r="B36" s="17" t="s">
        <v>7</v>
      </c>
      <c r="C36" s="18"/>
      <c r="D36" s="546" t="e">
        <f>#REF!</f>
        <v>#REF!</v>
      </c>
      <c r="E36" s="547"/>
      <c r="F36" s="547"/>
      <c r="G36" s="547"/>
      <c r="H36" s="548"/>
      <c r="J36" s="19"/>
      <c r="K36" s="17" t="s">
        <v>8</v>
      </c>
      <c r="M36" s="17"/>
      <c r="N36" s="546" t="e">
        <f>#REF!</f>
        <v>#REF!</v>
      </c>
      <c r="O36" s="547"/>
      <c r="P36" s="548"/>
      <c r="Q36" s="20"/>
      <c r="R36" s="3"/>
      <c r="W36" s="553"/>
      <c r="X36" s="553"/>
      <c r="Y36" s="17"/>
      <c r="AC36" s="12"/>
      <c r="AD36" s="12"/>
      <c r="AE36" s="12"/>
      <c r="AF36" s="12"/>
    </row>
    <row r="37" spans="1:32" ht="12.75" customHeight="1" thickBot="1" x14ac:dyDescent="0.25">
      <c r="B37" s="17"/>
      <c r="C37" s="18"/>
      <c r="D37" s="549"/>
      <c r="E37" s="550"/>
      <c r="F37" s="550"/>
      <c r="G37" s="550"/>
      <c r="H37" s="551"/>
      <c r="J37" s="19"/>
      <c r="K37" s="17"/>
      <c r="M37" s="17"/>
      <c r="N37" s="549"/>
      <c r="O37" s="550"/>
      <c r="P37" s="551"/>
      <c r="Q37" s="20"/>
      <c r="R37" s="3"/>
      <c r="W37" s="553"/>
      <c r="X37" s="553"/>
      <c r="AC37" s="12"/>
      <c r="AD37" s="12"/>
      <c r="AE37" s="12"/>
      <c r="AF37" s="12"/>
    </row>
    <row r="38" spans="1:32" ht="12.75" customHeight="1" x14ac:dyDescent="0.2">
      <c r="B38" s="17" t="s">
        <v>9</v>
      </c>
      <c r="C38" s="18"/>
      <c r="D38" s="546" t="e">
        <f>#REF!</f>
        <v>#REF!</v>
      </c>
      <c r="E38" s="547"/>
      <c r="F38" s="547"/>
      <c r="G38" s="547"/>
      <c r="H38" s="548"/>
      <c r="J38" s="19"/>
      <c r="K38" s="17" t="s">
        <v>10</v>
      </c>
      <c r="M38" s="17"/>
      <c r="N38" s="546" t="e">
        <f>#REF!</f>
        <v>#REF!</v>
      </c>
      <c r="O38" s="547"/>
      <c r="P38" s="548"/>
      <c r="Q38" s="20"/>
      <c r="R38" s="3"/>
      <c r="W38" s="553"/>
      <c r="X38" s="553"/>
      <c r="Y38" s="17"/>
      <c r="AC38" s="12"/>
      <c r="AD38" s="12"/>
      <c r="AE38" s="12"/>
      <c r="AF38" s="12"/>
    </row>
    <row r="39" spans="1:32" ht="12.75" customHeight="1" thickBot="1" x14ac:dyDescent="0.25">
      <c r="D39" s="549"/>
      <c r="E39" s="550"/>
      <c r="F39" s="550"/>
      <c r="G39" s="550"/>
      <c r="H39" s="551"/>
      <c r="J39" s="19"/>
      <c r="K39" s="17"/>
      <c r="M39" s="17"/>
      <c r="N39" s="549"/>
      <c r="O39" s="550"/>
      <c r="P39" s="551"/>
      <c r="Q39" s="20"/>
      <c r="R39" s="3"/>
      <c r="W39" s="553"/>
      <c r="X39" s="553"/>
      <c r="AC39" s="12"/>
      <c r="AD39" s="12"/>
      <c r="AE39" s="12"/>
      <c r="AF39" s="12"/>
    </row>
    <row r="40" spans="1:32" ht="12.75" customHeight="1" x14ac:dyDescent="0.2">
      <c r="B40" s="18" t="s">
        <v>11</v>
      </c>
      <c r="D40" s="546" t="e">
        <f>#REF!</f>
        <v>#REF!</v>
      </c>
      <c r="E40" s="547"/>
      <c r="F40" s="547"/>
      <c r="G40" s="547"/>
      <c r="H40" s="548"/>
      <c r="J40" s="19"/>
      <c r="K40" s="17" t="s">
        <v>12</v>
      </c>
      <c r="M40" s="17"/>
      <c r="N40" s="546" t="e">
        <f>#REF!</f>
        <v>#REF!</v>
      </c>
      <c r="O40" s="547"/>
      <c r="P40" s="548"/>
      <c r="Q40" s="20"/>
      <c r="R40" s="3"/>
      <c r="W40" s="553"/>
      <c r="X40" s="553"/>
      <c r="Y40" s="17"/>
      <c r="AC40" s="12"/>
      <c r="AD40" s="12"/>
      <c r="AE40" s="12"/>
      <c r="AF40" s="12"/>
    </row>
    <row r="41" spans="1:32" ht="12.75" customHeight="1" thickBot="1" x14ac:dyDescent="0.25">
      <c r="B41" s="17"/>
      <c r="C41" s="18"/>
      <c r="D41" s="549"/>
      <c r="E41" s="550"/>
      <c r="F41" s="550"/>
      <c r="G41" s="550"/>
      <c r="H41" s="551"/>
      <c r="J41" s="19"/>
      <c r="K41" s="19"/>
      <c r="M41" s="17"/>
      <c r="N41" s="549"/>
      <c r="O41" s="550"/>
      <c r="P41" s="551"/>
      <c r="Q41" s="20"/>
      <c r="R41" s="3"/>
      <c r="W41" s="553"/>
      <c r="X41" s="553"/>
      <c r="AC41" s="12"/>
      <c r="AD41" s="12"/>
      <c r="AE41" s="12"/>
      <c r="AF41" s="12"/>
    </row>
    <row r="42" spans="1:32" ht="12.75" customHeight="1" x14ac:dyDescent="0.2">
      <c r="M42" s="17"/>
      <c r="N42" s="18"/>
      <c r="O42" s="554"/>
      <c r="P42" s="554"/>
      <c r="Q42" s="554"/>
      <c r="R42" s="554"/>
      <c r="S42" s="12"/>
      <c r="T42" s="12"/>
      <c r="U42" s="12"/>
      <c r="W42" s="4"/>
      <c r="Y42" s="17"/>
      <c r="AC42" s="12"/>
      <c r="AD42" s="12"/>
      <c r="AE42" s="12"/>
      <c r="AF42" s="12"/>
    </row>
    <row r="43" spans="1:32" ht="12.75" customHeight="1" x14ac:dyDescent="0.2">
      <c r="M43" s="17"/>
      <c r="N43" s="18"/>
      <c r="O43" s="554"/>
      <c r="P43" s="554"/>
      <c r="Q43" s="554"/>
      <c r="R43" s="554"/>
      <c r="S43" s="12"/>
      <c r="T43" s="12"/>
      <c r="U43" s="12"/>
      <c r="AC43" s="12"/>
      <c r="AD43" s="12"/>
      <c r="AE43" s="12"/>
      <c r="AF43" s="12"/>
    </row>
    <row r="44" spans="1:32" ht="12.75" customHeight="1" x14ac:dyDescent="0.2"/>
    <row r="45" spans="1:32" ht="19.7" customHeight="1" x14ac:dyDescent="0.2">
      <c r="A45" s="21"/>
      <c r="B45" s="22" t="s">
        <v>13</v>
      </c>
      <c r="C45" s="23"/>
      <c r="D45" s="200"/>
      <c r="E45" s="200"/>
      <c r="F45" s="200"/>
      <c r="G45" s="200"/>
      <c r="H45" s="200"/>
      <c r="I45" s="200"/>
      <c r="J45" s="200"/>
      <c r="M45" s="201"/>
      <c r="N45" s="22" t="s">
        <v>14</v>
      </c>
      <c r="O45" s="201"/>
      <c r="P45" s="201"/>
      <c r="Q45" s="201"/>
      <c r="R45" s="201"/>
      <c r="S45" s="24"/>
      <c r="T45" s="24"/>
      <c r="U45" s="24"/>
      <c r="V45" s="23"/>
      <c r="W45" s="23"/>
      <c r="X45" s="23"/>
      <c r="Y45" s="23"/>
    </row>
    <row r="46" spans="1:32" ht="5.0999999999999996" customHeight="1" x14ac:dyDescent="0.2">
      <c r="B46" s="545"/>
      <c r="C46" s="545"/>
      <c r="D46" s="545"/>
      <c r="E46" s="14"/>
      <c r="F46" s="14"/>
      <c r="G46" s="14"/>
      <c r="H46" s="24"/>
      <c r="I46" s="24"/>
      <c r="J46" s="24"/>
      <c r="L46" s="24"/>
      <c r="M46" s="24"/>
      <c r="N46" s="24"/>
      <c r="O46" s="24"/>
      <c r="P46" s="24"/>
      <c r="Q46" s="24"/>
      <c r="R46" s="24"/>
      <c r="S46" s="24"/>
      <c r="T46" s="24"/>
      <c r="U46" s="24"/>
      <c r="V46" s="24"/>
      <c r="W46" s="24"/>
      <c r="X46" s="24"/>
      <c r="Y46" s="24"/>
    </row>
    <row r="47" spans="1:32" ht="17.25" customHeight="1" x14ac:dyDescent="0.2">
      <c r="A47" s="21"/>
      <c r="B47" s="24"/>
      <c r="C47" s="24" t="s">
        <v>15</v>
      </c>
      <c r="E47" s="200"/>
      <c r="F47" s="200"/>
      <c r="G47" s="200"/>
      <c r="H47" s="200"/>
      <c r="I47" s="200"/>
      <c r="J47" s="200"/>
      <c r="K47" s="200"/>
      <c r="M47" s="14"/>
      <c r="N47" s="583" t="s">
        <v>16</v>
      </c>
      <c r="O47" s="592" t="s">
        <v>17</v>
      </c>
      <c r="P47" s="592"/>
      <c r="Q47" s="592"/>
      <c r="R47" s="592"/>
      <c r="S47" s="592"/>
      <c r="T47" s="592"/>
      <c r="U47" s="592"/>
      <c r="V47" s="592"/>
      <c r="W47" s="592"/>
      <c r="X47" s="592"/>
      <c r="Y47" s="584" t="s">
        <v>18</v>
      </c>
      <c r="Z47" s="584"/>
      <c r="AA47" s="584" t="s">
        <v>19</v>
      </c>
      <c r="AB47" s="584"/>
    </row>
    <row r="48" spans="1:32" ht="19.7" customHeight="1" x14ac:dyDescent="0.2">
      <c r="A48" s="21"/>
      <c r="B48" s="24"/>
      <c r="C48" s="24" t="s">
        <v>20</v>
      </c>
      <c r="E48" s="200"/>
      <c r="F48" s="200"/>
      <c r="G48" s="200"/>
      <c r="H48" s="200"/>
      <c r="I48" s="200"/>
      <c r="J48" s="200"/>
      <c r="K48" s="200"/>
      <c r="M48" s="23"/>
      <c r="N48" s="583"/>
      <c r="O48" s="592"/>
      <c r="P48" s="592"/>
      <c r="Q48" s="592"/>
      <c r="R48" s="592"/>
      <c r="S48" s="592"/>
      <c r="T48" s="592"/>
      <c r="U48" s="592"/>
      <c r="V48" s="592"/>
      <c r="W48" s="592"/>
      <c r="X48" s="592"/>
      <c r="Y48" s="584"/>
      <c r="Z48" s="584"/>
      <c r="AA48" s="584"/>
      <c r="AB48" s="584"/>
    </row>
    <row r="49" spans="1:28" ht="19.7" customHeight="1" x14ac:dyDescent="0.2">
      <c r="A49" s="21"/>
      <c r="B49" s="24"/>
      <c r="C49" s="24" t="s">
        <v>21</v>
      </c>
      <c r="E49" s="200"/>
      <c r="F49" s="200"/>
      <c r="G49" s="200"/>
      <c r="H49" s="200"/>
      <c r="I49" s="200"/>
      <c r="J49" s="200"/>
      <c r="K49" s="200"/>
      <c r="M49" s="23"/>
      <c r="N49" s="583"/>
      <c r="O49" s="592"/>
      <c r="P49" s="592"/>
      <c r="Q49" s="592"/>
      <c r="R49" s="592"/>
      <c r="S49" s="592"/>
      <c r="T49" s="592"/>
      <c r="U49" s="592"/>
      <c r="V49" s="592"/>
      <c r="W49" s="592"/>
      <c r="X49" s="592"/>
      <c r="Y49" s="584"/>
      <c r="Z49" s="584"/>
      <c r="AA49" s="584"/>
      <c r="AB49" s="584"/>
    </row>
    <row r="50" spans="1:28" ht="19.7" customHeight="1" x14ac:dyDescent="0.2">
      <c r="A50" s="21"/>
      <c r="B50" s="24"/>
      <c r="C50" s="202" t="s">
        <v>22</v>
      </c>
      <c r="D50" s="200"/>
      <c r="E50" s="200"/>
      <c r="F50" s="200"/>
      <c r="G50" s="200"/>
      <c r="H50" s="200"/>
      <c r="I50" s="200"/>
      <c r="J50" s="200"/>
      <c r="K50" s="200"/>
      <c r="M50" s="23"/>
      <c r="N50" s="203">
        <v>1</v>
      </c>
      <c r="O50" s="565"/>
      <c r="P50" s="566"/>
      <c r="Q50" s="566"/>
      <c r="R50" s="566"/>
      <c r="S50" s="566"/>
      <c r="T50" s="566"/>
      <c r="U50" s="566"/>
      <c r="V50" s="566"/>
      <c r="W50" s="566"/>
      <c r="X50" s="567"/>
      <c r="Y50" s="552"/>
      <c r="Z50" s="552"/>
      <c r="AA50" s="552"/>
      <c r="AB50" s="552"/>
    </row>
    <row r="51" spans="1:28" ht="19.7" customHeight="1" x14ac:dyDescent="0.2">
      <c r="A51" s="21"/>
      <c r="B51" s="24"/>
      <c r="C51" s="24" t="s">
        <v>23</v>
      </c>
      <c r="D51" s="200"/>
      <c r="E51" s="200"/>
      <c r="F51" s="200"/>
      <c r="G51" s="200"/>
      <c r="H51" s="200"/>
      <c r="I51" s="200"/>
      <c r="J51" s="200"/>
      <c r="K51" s="200"/>
      <c r="M51" s="23"/>
      <c r="N51" s="203">
        <v>2</v>
      </c>
      <c r="O51" s="565"/>
      <c r="P51" s="566"/>
      <c r="Q51" s="566"/>
      <c r="R51" s="566"/>
      <c r="S51" s="566"/>
      <c r="T51" s="566"/>
      <c r="U51" s="566"/>
      <c r="V51" s="566"/>
      <c r="W51" s="566"/>
      <c r="X51" s="567"/>
      <c r="Y51" s="552"/>
      <c r="Z51" s="552"/>
      <c r="AA51" s="552"/>
      <c r="AB51" s="552"/>
    </row>
    <row r="52" spans="1:28" ht="19.7" customHeight="1" x14ac:dyDescent="0.2">
      <c r="A52" s="21"/>
      <c r="B52" s="24"/>
      <c r="C52" s="25" t="s">
        <v>24</v>
      </c>
      <c r="D52" s="200"/>
      <c r="E52" s="200"/>
      <c r="F52" s="200"/>
      <c r="G52" s="200"/>
      <c r="H52" s="200"/>
      <c r="I52" s="200"/>
      <c r="J52" s="200"/>
      <c r="K52" s="200"/>
      <c r="M52" s="23"/>
      <c r="N52" s="203">
        <v>3</v>
      </c>
      <c r="O52" s="565"/>
      <c r="P52" s="566"/>
      <c r="Q52" s="566"/>
      <c r="R52" s="566"/>
      <c r="S52" s="566"/>
      <c r="T52" s="566"/>
      <c r="U52" s="566"/>
      <c r="V52" s="566"/>
      <c r="W52" s="566"/>
      <c r="X52" s="567"/>
      <c r="Y52" s="552"/>
      <c r="Z52" s="552"/>
      <c r="AA52" s="552"/>
      <c r="AB52" s="552"/>
    </row>
    <row r="53" spans="1:28" ht="19.7" customHeight="1" x14ac:dyDescent="0.2">
      <c r="A53" s="21"/>
      <c r="B53" s="24"/>
      <c r="C53" s="23" t="s">
        <v>25</v>
      </c>
      <c r="D53" s="200"/>
      <c r="E53" s="200"/>
      <c r="F53" s="200"/>
      <c r="G53" s="200"/>
      <c r="H53" s="200"/>
      <c r="I53" s="200"/>
      <c r="J53" s="200"/>
      <c r="K53" s="200"/>
      <c r="N53" s="203">
        <v>4</v>
      </c>
      <c r="O53" s="565"/>
      <c r="P53" s="566"/>
      <c r="Q53" s="566"/>
      <c r="R53" s="566"/>
      <c r="S53" s="566"/>
      <c r="T53" s="566"/>
      <c r="U53" s="566"/>
      <c r="V53" s="566"/>
      <c r="W53" s="566"/>
      <c r="X53" s="567"/>
      <c r="Y53" s="552"/>
      <c r="Z53" s="552"/>
      <c r="AA53" s="552"/>
      <c r="AB53" s="552"/>
    </row>
    <row r="54" spans="1:28" ht="19.7" customHeight="1" x14ac:dyDescent="0.2">
      <c r="A54" s="21"/>
      <c r="B54" s="24"/>
      <c r="C54" s="23" t="s">
        <v>26</v>
      </c>
      <c r="D54" s="200"/>
      <c r="E54" s="200"/>
      <c r="F54" s="200"/>
      <c r="G54" s="200"/>
      <c r="H54" s="200"/>
      <c r="I54" s="200"/>
      <c r="J54" s="200"/>
      <c r="K54" s="200"/>
      <c r="M54" s="201"/>
      <c r="N54" s="203">
        <v>5</v>
      </c>
      <c r="O54" s="565"/>
      <c r="P54" s="566"/>
      <c r="Q54" s="566"/>
      <c r="R54" s="566"/>
      <c r="S54" s="566"/>
      <c r="T54" s="566"/>
      <c r="U54" s="566"/>
      <c r="V54" s="566"/>
      <c r="W54" s="566"/>
      <c r="X54" s="567"/>
      <c r="Y54" s="552"/>
      <c r="Z54" s="552"/>
      <c r="AA54" s="552"/>
      <c r="AB54" s="552"/>
    </row>
    <row r="55" spans="1:28" ht="19.7" customHeight="1" x14ac:dyDescent="0.2">
      <c r="A55" s="21"/>
      <c r="B55" s="24"/>
      <c r="C55" s="23" t="s">
        <v>27</v>
      </c>
      <c r="E55" s="200"/>
      <c r="F55" s="200"/>
      <c r="G55" s="200"/>
      <c r="H55" s="200"/>
      <c r="I55" s="200"/>
      <c r="J55" s="200"/>
      <c r="K55" s="200"/>
      <c r="M55" s="201"/>
      <c r="N55" s="203">
        <v>6</v>
      </c>
      <c r="O55" s="565"/>
      <c r="P55" s="566"/>
      <c r="Q55" s="566"/>
      <c r="R55" s="566"/>
      <c r="S55" s="566"/>
      <c r="T55" s="566"/>
      <c r="U55" s="566"/>
      <c r="V55" s="566"/>
      <c r="W55" s="566"/>
      <c r="X55" s="567"/>
      <c r="Y55" s="552"/>
      <c r="Z55" s="552"/>
      <c r="AA55" s="552"/>
      <c r="AB55" s="552"/>
    </row>
    <row r="56" spans="1:28" ht="19.7" customHeight="1" x14ac:dyDescent="0.2">
      <c r="A56" s="21"/>
      <c r="B56" s="24"/>
      <c r="C56" s="202"/>
      <c r="D56" s="200"/>
      <c r="E56" s="200"/>
      <c r="F56" s="200"/>
      <c r="G56" s="200"/>
      <c r="H56" s="200"/>
      <c r="I56" s="200"/>
      <c r="J56" s="200"/>
      <c r="N56" s="203">
        <v>7</v>
      </c>
      <c r="O56" s="565"/>
      <c r="P56" s="566"/>
      <c r="Q56" s="566"/>
      <c r="R56" s="566"/>
      <c r="S56" s="566"/>
      <c r="T56" s="566"/>
      <c r="U56" s="566"/>
      <c r="V56" s="566"/>
      <c r="W56" s="566"/>
      <c r="X56" s="567"/>
      <c r="Y56" s="552"/>
      <c r="Z56" s="552"/>
      <c r="AA56" s="552"/>
      <c r="AB56" s="552"/>
    </row>
    <row r="57" spans="1:28" ht="19.7" customHeight="1" x14ac:dyDescent="0.2">
      <c r="A57" s="21"/>
      <c r="B57" s="24"/>
      <c r="C57" s="23"/>
      <c r="D57" s="200"/>
      <c r="E57" s="200"/>
      <c r="F57" s="200"/>
      <c r="G57" s="200"/>
      <c r="H57" s="200"/>
      <c r="I57" s="200"/>
      <c r="J57" s="200"/>
      <c r="M57" s="201"/>
      <c r="N57" s="203">
        <v>8</v>
      </c>
      <c r="O57" s="565"/>
      <c r="P57" s="566"/>
      <c r="Q57" s="566"/>
      <c r="R57" s="566"/>
      <c r="S57" s="566"/>
      <c r="T57" s="566"/>
      <c r="U57" s="566"/>
      <c r="V57" s="566"/>
      <c r="W57" s="566"/>
      <c r="X57" s="567"/>
      <c r="Y57" s="552"/>
      <c r="Z57" s="552"/>
      <c r="AA57" s="552"/>
      <c r="AB57" s="552"/>
    </row>
    <row r="58" spans="1:28" ht="19.7" customHeight="1" x14ac:dyDescent="0.2">
      <c r="A58" s="21"/>
      <c r="B58" s="24"/>
      <c r="C58" s="23"/>
      <c r="D58" s="200"/>
      <c r="E58" s="200"/>
      <c r="F58" s="200"/>
      <c r="G58" s="200"/>
      <c r="H58" s="200"/>
      <c r="I58" s="200"/>
      <c r="J58" s="200"/>
      <c r="M58" s="201"/>
      <c r="N58" s="203">
        <v>9</v>
      </c>
      <c r="O58" s="565"/>
      <c r="P58" s="566"/>
      <c r="Q58" s="566"/>
      <c r="R58" s="566"/>
      <c r="S58" s="566"/>
      <c r="T58" s="566"/>
      <c r="U58" s="566"/>
      <c r="V58" s="566"/>
      <c r="W58" s="566"/>
      <c r="X58" s="567"/>
      <c r="Y58" s="552"/>
      <c r="Z58" s="552"/>
      <c r="AA58" s="552"/>
      <c r="AB58" s="552"/>
    </row>
    <row r="59" spans="1:28" ht="19.7" customHeight="1" x14ac:dyDescent="0.2">
      <c r="A59" s="21"/>
      <c r="B59" s="24"/>
      <c r="C59" s="23"/>
      <c r="D59" s="200"/>
      <c r="E59" s="200"/>
      <c r="F59" s="200"/>
      <c r="G59" s="200"/>
      <c r="H59" s="200"/>
      <c r="I59" s="200"/>
      <c r="J59" s="200"/>
      <c r="M59" s="201"/>
      <c r="N59" s="203">
        <v>10</v>
      </c>
      <c r="O59" s="565"/>
      <c r="P59" s="566"/>
      <c r="Q59" s="566"/>
      <c r="R59" s="566"/>
      <c r="S59" s="566"/>
      <c r="T59" s="566"/>
      <c r="U59" s="566"/>
      <c r="V59" s="566"/>
      <c r="W59" s="566"/>
      <c r="X59" s="567"/>
      <c r="Y59" s="552"/>
      <c r="Z59" s="552"/>
      <c r="AA59" s="552"/>
      <c r="AB59" s="552"/>
    </row>
    <row r="60" spans="1:28" ht="19.7" customHeight="1" x14ac:dyDescent="0.2">
      <c r="A60" s="21"/>
      <c r="B60" s="24"/>
      <c r="C60" s="23"/>
      <c r="D60" s="200"/>
      <c r="E60" s="200"/>
      <c r="F60" s="200"/>
      <c r="G60" s="200"/>
      <c r="H60" s="200"/>
      <c r="I60" s="200"/>
      <c r="J60" s="200"/>
      <c r="M60" s="201"/>
      <c r="N60" s="203">
        <v>11</v>
      </c>
      <c r="O60" s="565"/>
      <c r="P60" s="566"/>
      <c r="Q60" s="566"/>
      <c r="R60" s="566"/>
      <c r="S60" s="566"/>
      <c r="T60" s="566"/>
      <c r="U60" s="566"/>
      <c r="V60" s="566"/>
      <c r="W60" s="566"/>
      <c r="X60" s="567"/>
      <c r="Y60" s="552"/>
      <c r="Z60" s="552"/>
      <c r="AA60" s="552"/>
      <c r="AB60" s="552"/>
    </row>
    <row r="61" spans="1:28" ht="19.7" customHeight="1" x14ac:dyDescent="0.2">
      <c r="A61" s="21"/>
      <c r="B61" s="24"/>
      <c r="C61" s="23"/>
      <c r="D61" s="200"/>
      <c r="E61" s="200"/>
      <c r="F61" s="200"/>
      <c r="G61" s="200"/>
      <c r="H61" s="200"/>
      <c r="I61" s="200"/>
      <c r="J61" s="200"/>
      <c r="M61" s="201"/>
      <c r="N61" s="203">
        <v>12</v>
      </c>
      <c r="O61" s="565"/>
      <c r="P61" s="566"/>
      <c r="Q61" s="566"/>
      <c r="R61" s="566"/>
      <c r="S61" s="566"/>
      <c r="T61" s="566"/>
      <c r="U61" s="566"/>
      <c r="V61" s="566"/>
      <c r="W61" s="566"/>
      <c r="X61" s="567"/>
      <c r="Y61" s="552"/>
      <c r="Z61" s="552"/>
      <c r="AA61" s="552"/>
      <c r="AB61" s="552"/>
    </row>
    <row r="62" spans="1:28" ht="19.7" customHeight="1" x14ac:dyDescent="0.2">
      <c r="A62" s="21"/>
      <c r="B62" s="24"/>
      <c r="C62" s="23"/>
      <c r="D62" s="200"/>
      <c r="E62" s="200"/>
      <c r="F62" s="200"/>
      <c r="G62" s="200"/>
      <c r="H62" s="200"/>
      <c r="I62" s="200"/>
      <c r="J62" s="200"/>
      <c r="M62" s="201"/>
      <c r="N62" s="201"/>
      <c r="O62" s="201"/>
      <c r="P62" s="201"/>
      <c r="Q62" s="201"/>
      <c r="R62" s="201"/>
      <c r="S62" s="24"/>
      <c r="T62" s="24"/>
      <c r="U62" s="24"/>
      <c r="V62" s="23"/>
      <c r="W62" s="23"/>
      <c r="X62" s="23"/>
      <c r="Y62" s="23"/>
    </row>
    <row r="63" spans="1:28" ht="19.7" customHeight="1" x14ac:dyDescent="0.2">
      <c r="A63" s="21"/>
      <c r="B63" s="24"/>
      <c r="C63" s="23"/>
      <c r="D63" s="200"/>
      <c r="E63" s="200"/>
      <c r="F63" s="200"/>
      <c r="G63" s="200"/>
      <c r="H63" s="200"/>
      <c r="I63" s="200"/>
      <c r="J63" s="200"/>
      <c r="M63" s="201"/>
      <c r="N63" s="542"/>
      <c r="O63" s="542"/>
      <c r="P63" s="542"/>
      <c r="Q63" s="542"/>
      <c r="R63" s="24"/>
      <c r="S63" s="24"/>
      <c r="T63" s="24"/>
      <c r="U63" s="24"/>
      <c r="V63" s="24"/>
      <c r="W63" s="24"/>
      <c r="X63" s="204"/>
      <c r="Y63" s="24"/>
      <c r="Z63" s="24"/>
    </row>
    <row r="64" spans="1:28" ht="19.7" customHeight="1" x14ac:dyDescent="0.2">
      <c r="A64" s="21"/>
      <c r="B64" s="24"/>
      <c r="C64" s="23"/>
      <c r="D64" s="200"/>
      <c r="E64" s="200"/>
      <c r="F64" s="200"/>
      <c r="G64" s="200"/>
      <c r="H64" s="200"/>
      <c r="I64" s="200"/>
      <c r="J64" s="200"/>
      <c r="M64" s="201"/>
      <c r="N64" s="568" t="s">
        <v>28</v>
      </c>
      <c r="O64" s="568"/>
      <c r="P64" s="568"/>
      <c r="Q64" s="568"/>
      <c r="R64" s="205"/>
      <c r="S64" s="205"/>
      <c r="T64" s="205"/>
      <c r="U64" s="205"/>
      <c r="V64" s="205"/>
      <c r="W64" s="205"/>
      <c r="X64" s="204" t="s">
        <v>29</v>
      </c>
      <c r="Y64" s="205"/>
      <c r="Z64" s="205"/>
    </row>
    <row r="65" spans="1:29" ht="19.7" customHeight="1" thickBot="1" x14ac:dyDescent="0.25"/>
    <row r="66" spans="1:29" ht="36" customHeight="1" x14ac:dyDescent="0.2">
      <c r="A66" s="570" t="s">
        <v>30</v>
      </c>
      <c r="B66" s="570"/>
      <c r="C66" s="570"/>
      <c r="D66" s="570"/>
      <c r="E66" s="570"/>
      <c r="F66" s="570"/>
      <c r="G66" s="570"/>
      <c r="H66" s="570"/>
      <c r="I66" s="570"/>
      <c r="J66" s="570"/>
      <c r="K66" s="570"/>
      <c r="L66" s="570"/>
      <c r="M66" s="570"/>
      <c r="N66" s="570"/>
      <c r="O66" s="570"/>
      <c r="P66" s="570"/>
      <c r="Q66" s="570"/>
      <c r="R66" s="570"/>
      <c r="S66" s="570"/>
      <c r="T66" s="570"/>
      <c r="U66" s="570"/>
      <c r="V66" s="570"/>
      <c r="W66" s="570"/>
      <c r="X66" s="570"/>
      <c r="Y66" s="570"/>
      <c r="Z66" s="570"/>
      <c r="AA66" s="570"/>
      <c r="AB66" s="570"/>
      <c r="AC66" s="570"/>
    </row>
    <row r="67" spans="1:29" ht="19.7" customHeight="1" x14ac:dyDescent="0.2">
      <c r="A67" s="21"/>
      <c r="B67" s="24"/>
      <c r="C67" s="23"/>
      <c r="D67" s="200"/>
      <c r="E67" s="200"/>
      <c r="F67" s="200"/>
      <c r="G67" s="200"/>
      <c r="H67" s="200"/>
      <c r="I67" s="200"/>
      <c r="J67" s="200"/>
      <c r="M67" s="201"/>
      <c r="N67" s="201"/>
      <c r="O67" s="201"/>
      <c r="P67" s="201"/>
      <c r="Q67" s="201"/>
      <c r="R67" s="201"/>
      <c r="S67" s="24"/>
      <c r="T67" s="24"/>
      <c r="U67" s="24"/>
      <c r="V67" s="23"/>
      <c r="W67" s="23"/>
      <c r="X67" s="23"/>
      <c r="Y67" s="23"/>
    </row>
    <row r="68" spans="1:29" ht="19.7" customHeight="1" x14ac:dyDescent="0.2">
      <c r="A68" s="21"/>
      <c r="B68" s="22" t="s">
        <v>31</v>
      </c>
      <c r="C68" s="23"/>
      <c r="D68" s="200"/>
      <c r="E68" s="200"/>
      <c r="F68" s="200"/>
      <c r="G68" s="200"/>
      <c r="H68" s="200"/>
      <c r="I68" s="200"/>
      <c r="J68" s="200"/>
      <c r="M68" s="201"/>
      <c r="N68" s="201"/>
      <c r="O68" s="201"/>
      <c r="P68" s="201"/>
      <c r="Q68" s="201"/>
      <c r="R68" s="201"/>
      <c r="S68" s="24"/>
      <c r="T68" s="24"/>
      <c r="U68" s="24"/>
      <c r="V68" s="23"/>
      <c r="W68" s="23"/>
      <c r="X68" s="23"/>
      <c r="Y68" s="23"/>
    </row>
    <row r="69" spans="1:29" ht="5.25" customHeight="1" x14ac:dyDescent="0.2">
      <c r="A69" s="21"/>
      <c r="B69" s="22"/>
      <c r="C69" s="23"/>
      <c r="D69" s="200"/>
      <c r="E69" s="200"/>
      <c r="F69" s="200"/>
      <c r="G69" s="200"/>
      <c r="H69" s="200"/>
      <c r="I69" s="200"/>
      <c r="J69" s="200"/>
      <c r="M69" s="201"/>
      <c r="N69" s="201"/>
      <c r="O69" s="201"/>
      <c r="P69" s="201"/>
      <c r="Q69" s="201"/>
      <c r="R69" s="201"/>
      <c r="S69" s="24"/>
      <c r="T69" s="24"/>
      <c r="U69" s="24"/>
      <c r="V69" s="23"/>
      <c r="W69" s="23"/>
      <c r="X69" s="23"/>
      <c r="Y69" s="23"/>
    </row>
    <row r="70" spans="1:29" ht="19.7" customHeight="1" x14ac:dyDescent="0.2">
      <c r="A70" s="21"/>
      <c r="B70" s="206"/>
      <c r="C70" s="206" t="s">
        <v>32</v>
      </c>
      <c r="D70" s="200"/>
      <c r="E70" s="200"/>
      <c r="F70" s="200"/>
      <c r="G70" s="200"/>
      <c r="H70" s="200"/>
      <c r="I70" s="200"/>
      <c r="J70" s="200"/>
      <c r="K70" s="206"/>
      <c r="L70" s="206"/>
      <c r="M70" s="202"/>
      <c r="N70" s="201"/>
      <c r="O70" s="201"/>
      <c r="P70" s="201"/>
      <c r="Q70" s="201"/>
      <c r="R70" s="201"/>
      <c r="S70" s="24"/>
      <c r="T70" s="24"/>
      <c r="U70" s="24"/>
      <c r="V70" s="23"/>
      <c r="W70" s="23"/>
      <c r="X70" s="23"/>
      <c r="Y70" s="23"/>
    </row>
    <row r="71" spans="1:29" ht="19.7" customHeight="1" x14ac:dyDescent="0.2">
      <c r="A71" s="21"/>
      <c r="B71" s="206"/>
      <c r="C71" s="206" t="s">
        <v>33</v>
      </c>
      <c r="D71" s="200"/>
      <c r="E71" s="200"/>
      <c r="F71" s="200"/>
      <c r="G71" s="200"/>
      <c r="H71" s="200"/>
      <c r="I71" s="200"/>
      <c r="J71" s="200"/>
      <c r="K71" s="206"/>
      <c r="L71" s="206"/>
      <c r="M71" s="202"/>
      <c r="N71" s="201"/>
      <c r="O71" s="201"/>
      <c r="P71" s="201"/>
      <c r="Q71" s="201"/>
      <c r="R71" s="201"/>
      <c r="S71" s="24"/>
      <c r="T71" s="24"/>
      <c r="U71" s="24"/>
      <c r="V71" s="23"/>
      <c r="W71" s="23"/>
      <c r="X71" s="23"/>
      <c r="Y71" s="23"/>
    </row>
    <row r="72" spans="1:29" ht="19.7" customHeight="1" x14ac:dyDescent="0.2">
      <c r="A72" s="21"/>
      <c r="B72" s="206"/>
      <c r="C72" s="207" t="s">
        <v>34</v>
      </c>
      <c r="D72" s="200"/>
      <c r="E72" s="200"/>
      <c r="F72" s="200"/>
      <c r="G72" s="200"/>
      <c r="H72" s="200"/>
      <c r="I72" s="200"/>
      <c r="J72" s="200"/>
      <c r="M72" s="201"/>
      <c r="N72" s="201"/>
      <c r="O72" s="201"/>
      <c r="P72" s="201"/>
      <c r="Q72" s="201"/>
      <c r="R72" s="201"/>
      <c r="S72" s="24"/>
      <c r="T72" s="24"/>
      <c r="U72" s="24"/>
      <c r="V72" s="23"/>
      <c r="W72" s="23"/>
      <c r="X72" s="23"/>
      <c r="Y72" s="23"/>
    </row>
    <row r="73" spans="1:29" ht="19.7" customHeight="1" x14ac:dyDescent="0.2">
      <c r="A73" s="21"/>
      <c r="B73" s="206"/>
      <c r="C73" s="206" t="s">
        <v>35</v>
      </c>
      <c r="D73" s="200"/>
      <c r="E73" s="200"/>
      <c r="F73" s="200"/>
      <c r="G73" s="200"/>
      <c r="H73" s="200"/>
      <c r="I73" s="200"/>
      <c r="J73" s="200"/>
      <c r="M73" s="201"/>
      <c r="N73" s="201"/>
      <c r="O73" s="201"/>
      <c r="P73" s="201"/>
      <c r="Q73" s="201"/>
      <c r="R73" s="201"/>
      <c r="S73" s="24"/>
      <c r="T73" s="24"/>
      <c r="U73" s="24"/>
      <c r="V73" s="23"/>
      <c r="W73" s="23"/>
      <c r="X73" s="23"/>
      <c r="Y73" s="23"/>
    </row>
    <row r="74" spans="1:29" ht="19.7" customHeight="1" x14ac:dyDescent="0.2">
      <c r="A74" s="21"/>
      <c r="B74" s="206"/>
      <c r="C74" s="26" t="s">
        <v>36</v>
      </c>
      <c r="D74" s="200"/>
      <c r="E74" s="200"/>
      <c r="F74" s="200"/>
      <c r="G74" s="200"/>
      <c r="H74" s="200"/>
      <c r="I74" s="200"/>
      <c r="J74" s="200"/>
      <c r="M74" s="201"/>
      <c r="N74" s="201"/>
      <c r="O74" s="201"/>
      <c r="P74" s="201"/>
      <c r="Q74" s="201"/>
      <c r="R74" s="201"/>
      <c r="S74" s="24"/>
      <c r="T74" s="24"/>
      <c r="U74" s="24"/>
      <c r="V74" s="23"/>
      <c r="W74" s="23"/>
      <c r="X74" s="23"/>
      <c r="Y74" s="23"/>
    </row>
    <row r="75" spans="1:29" ht="19.7" customHeight="1" x14ac:dyDescent="0.2">
      <c r="A75" s="21"/>
      <c r="B75" s="206"/>
      <c r="C75" s="27" t="s">
        <v>37</v>
      </c>
      <c r="D75" s="200"/>
      <c r="E75" s="200"/>
      <c r="F75" s="200"/>
      <c r="G75" s="200"/>
      <c r="H75" s="200"/>
      <c r="I75" s="200"/>
      <c r="J75" s="200"/>
      <c r="M75" s="201"/>
      <c r="N75" s="201"/>
      <c r="O75" s="201"/>
      <c r="P75" s="201"/>
      <c r="Q75" s="201"/>
      <c r="R75" s="201"/>
      <c r="S75" s="24"/>
      <c r="T75" s="24"/>
      <c r="U75" s="24"/>
      <c r="V75" s="23"/>
      <c r="W75" s="23"/>
      <c r="X75" s="23"/>
      <c r="Y75" s="23"/>
    </row>
    <row r="76" spans="1:29" ht="19.7" customHeight="1" x14ac:dyDescent="0.2">
      <c r="A76" s="21"/>
      <c r="B76" s="206"/>
      <c r="C76" s="206" t="s">
        <v>38</v>
      </c>
      <c r="D76" s="202" t="s">
        <v>39</v>
      </c>
      <c r="E76" s="200"/>
      <c r="F76" s="200"/>
      <c r="G76" s="200"/>
      <c r="H76" s="200"/>
      <c r="I76" s="200"/>
      <c r="J76" s="200"/>
      <c r="M76" s="201"/>
      <c r="N76" s="201"/>
      <c r="O76" s="201"/>
      <c r="P76" s="201"/>
      <c r="Q76" s="201"/>
      <c r="R76" s="201"/>
      <c r="S76" s="24"/>
      <c r="T76" s="24"/>
      <c r="U76" s="24"/>
      <c r="V76" s="23"/>
      <c r="W76" s="23"/>
      <c r="X76" s="23"/>
      <c r="Y76" s="23"/>
    </row>
    <row r="77" spans="1:29" ht="19.7" customHeight="1" x14ac:dyDescent="0.2">
      <c r="A77" s="21"/>
      <c r="B77" s="206"/>
      <c r="C77" s="27"/>
      <c r="D77" s="202" t="s">
        <v>40</v>
      </c>
      <c r="E77" s="200"/>
      <c r="F77" s="200"/>
      <c r="G77" s="200"/>
      <c r="H77" s="200"/>
      <c r="I77" s="200"/>
      <c r="J77" s="200"/>
      <c r="M77" s="201"/>
      <c r="N77" s="201"/>
      <c r="O77" s="201"/>
      <c r="P77" s="201"/>
      <c r="Q77" s="201"/>
      <c r="R77" s="201"/>
      <c r="S77" s="24"/>
      <c r="T77" s="24"/>
      <c r="U77" s="24"/>
      <c r="V77" s="23"/>
      <c r="W77" s="23"/>
      <c r="X77" s="23"/>
      <c r="Y77" s="23"/>
    </row>
    <row r="78" spans="1:29" ht="19.7" customHeight="1" x14ac:dyDescent="0.2">
      <c r="A78" s="21"/>
      <c r="B78" s="206"/>
      <c r="C78" s="27"/>
      <c r="D78" s="202" t="s">
        <v>41</v>
      </c>
      <c r="E78" s="200"/>
      <c r="F78" s="200"/>
      <c r="G78" s="200"/>
      <c r="H78" s="200"/>
      <c r="I78" s="200"/>
      <c r="J78" s="200"/>
      <c r="M78" s="201"/>
      <c r="N78" s="201"/>
      <c r="O78" s="201"/>
      <c r="P78" s="201"/>
      <c r="Q78" s="201"/>
      <c r="R78" s="201"/>
      <c r="S78" s="24"/>
      <c r="T78" s="24"/>
      <c r="U78" s="24"/>
      <c r="V78" s="23"/>
      <c r="W78" s="23"/>
      <c r="X78" s="23"/>
      <c r="Y78" s="23"/>
    </row>
    <row r="79" spans="1:29" ht="19.7" customHeight="1" x14ac:dyDescent="0.2">
      <c r="A79" s="21"/>
      <c r="B79" s="206"/>
      <c r="C79" s="27"/>
      <c r="D79" s="202" t="s">
        <v>42</v>
      </c>
      <c r="E79" s="200"/>
      <c r="F79" s="200"/>
      <c r="G79" s="200"/>
      <c r="H79" s="200"/>
      <c r="I79" s="200"/>
      <c r="J79" s="200"/>
      <c r="M79" s="201"/>
      <c r="N79" s="201"/>
      <c r="O79" s="201"/>
      <c r="P79" s="201"/>
      <c r="Q79" s="201"/>
      <c r="R79" s="201"/>
      <c r="S79" s="24"/>
      <c r="T79" s="24"/>
      <c r="U79" s="24"/>
      <c r="V79" s="23"/>
      <c r="W79" s="23"/>
      <c r="X79" s="23"/>
      <c r="Y79" s="23"/>
    </row>
    <row r="80" spans="1:29" ht="19.7" customHeight="1" x14ac:dyDescent="0.2">
      <c r="A80" s="21"/>
      <c r="B80" s="24"/>
      <c r="C80" s="207"/>
      <c r="D80" s="202" t="s">
        <v>43</v>
      </c>
      <c r="E80" s="200"/>
      <c r="F80" s="200"/>
      <c r="G80" s="200"/>
      <c r="H80" s="200"/>
      <c r="I80" s="200"/>
      <c r="J80" s="200"/>
      <c r="M80" s="201"/>
      <c r="N80" s="542"/>
      <c r="O80" s="542"/>
      <c r="P80" s="542"/>
      <c r="Q80" s="542"/>
      <c r="R80" s="24"/>
      <c r="S80" s="24"/>
      <c r="T80" s="24"/>
      <c r="U80" s="24"/>
      <c r="V80" s="24"/>
      <c r="W80" s="24"/>
      <c r="X80" s="204"/>
      <c r="Y80" s="24"/>
      <c r="Z80" s="24"/>
      <c r="AA80" s="202"/>
      <c r="AB80" s="202"/>
    </row>
    <row r="81" spans="1:28" ht="19.7" customHeight="1" x14ac:dyDescent="0.2">
      <c r="A81" s="21"/>
      <c r="B81" s="206"/>
      <c r="C81" s="206" t="s">
        <v>44</v>
      </c>
      <c r="D81" s="202"/>
      <c r="E81" s="200"/>
      <c r="F81" s="202"/>
      <c r="G81" s="200"/>
      <c r="H81" s="202"/>
      <c r="I81" s="200"/>
      <c r="J81" s="204" t="s">
        <v>29</v>
      </c>
      <c r="K81" s="208"/>
      <c r="L81" s="209"/>
      <c r="M81" s="210"/>
      <c r="N81" s="201"/>
      <c r="O81" s="201"/>
      <c r="P81" s="201"/>
      <c r="Q81" s="201"/>
      <c r="R81" s="24"/>
      <c r="S81" s="24"/>
      <c r="T81" s="24"/>
      <c r="U81" s="24"/>
      <c r="V81" s="24"/>
      <c r="W81" s="24"/>
      <c r="X81" s="204"/>
      <c r="Y81" s="24"/>
      <c r="Z81" s="24"/>
      <c r="AA81" s="202"/>
      <c r="AB81" s="202"/>
    </row>
    <row r="82" spans="1:28" ht="19.7" customHeight="1" x14ac:dyDescent="0.2">
      <c r="A82" s="21"/>
      <c r="B82" s="206"/>
      <c r="C82" s="206" t="s">
        <v>45</v>
      </c>
      <c r="D82" s="202"/>
      <c r="E82" s="200"/>
      <c r="F82" s="202"/>
      <c r="G82" s="200"/>
      <c r="H82" s="202"/>
      <c r="I82" s="200"/>
      <c r="J82" s="204" t="s">
        <v>29</v>
      </c>
      <c r="K82" s="211"/>
      <c r="L82" s="212"/>
      <c r="M82" s="213"/>
      <c r="N82" s="201"/>
      <c r="O82" s="201"/>
      <c r="P82" s="201"/>
      <c r="Q82" s="201"/>
      <c r="R82" s="24"/>
      <c r="S82" s="24"/>
      <c r="T82" s="24"/>
      <c r="U82" s="24"/>
      <c r="V82" s="24"/>
      <c r="W82" s="24"/>
      <c r="X82" s="204"/>
      <c r="Y82" s="24"/>
      <c r="Z82" s="24"/>
      <c r="AA82" s="202"/>
      <c r="AB82" s="202"/>
    </row>
    <row r="83" spans="1:28" ht="19.7" customHeight="1" x14ac:dyDescent="0.2">
      <c r="A83" s="21"/>
      <c r="B83" s="206"/>
      <c r="C83" s="206"/>
      <c r="D83" s="202"/>
      <c r="E83" s="200"/>
      <c r="F83" s="202"/>
      <c r="G83" s="200"/>
      <c r="H83" s="202"/>
      <c r="I83" s="200"/>
      <c r="J83" s="204"/>
      <c r="K83" s="200"/>
      <c r="L83" s="202"/>
      <c r="M83" s="201"/>
      <c r="N83" s="201"/>
      <c r="O83" s="201"/>
      <c r="P83" s="201"/>
      <c r="Q83" s="201"/>
      <c r="R83" s="24"/>
      <c r="S83" s="24"/>
      <c r="T83" s="24"/>
      <c r="U83" s="24"/>
      <c r="V83" s="24"/>
      <c r="W83" s="24"/>
      <c r="X83" s="204"/>
      <c r="Y83" s="24"/>
      <c r="Z83" s="24"/>
      <c r="AA83" s="202"/>
      <c r="AB83" s="202"/>
    </row>
    <row r="84" spans="1:28" ht="19.7" customHeight="1" x14ac:dyDescent="0.2">
      <c r="A84" s="21"/>
      <c r="B84" s="206"/>
      <c r="C84" s="28" t="s">
        <v>46</v>
      </c>
      <c r="D84" s="202"/>
      <c r="E84" s="200"/>
      <c r="F84" s="202"/>
      <c r="G84" s="200"/>
      <c r="H84" s="202"/>
      <c r="I84" s="200"/>
      <c r="J84" s="204"/>
      <c r="K84" s="200"/>
      <c r="L84" s="202"/>
      <c r="M84" s="201"/>
      <c r="N84" s="201"/>
      <c r="O84" s="201"/>
      <c r="P84" s="201"/>
      <c r="Q84" s="201"/>
      <c r="R84" s="24"/>
      <c r="S84" s="24"/>
      <c r="T84" s="24"/>
      <c r="U84" s="24"/>
      <c r="V84" s="24"/>
      <c r="W84" s="24"/>
      <c r="X84" s="204"/>
      <c r="Y84" s="24"/>
      <c r="Z84" s="24"/>
      <c r="AA84" s="202"/>
      <c r="AB84" s="202"/>
    </row>
    <row r="85" spans="1:28" ht="19.7" customHeight="1" x14ac:dyDescent="0.2">
      <c r="A85" s="21"/>
      <c r="B85" s="206"/>
      <c r="C85" s="214"/>
      <c r="D85" s="214"/>
      <c r="E85" s="214"/>
      <c r="F85" s="214"/>
      <c r="G85" s="214"/>
      <c r="H85" s="214"/>
      <c r="I85" s="214"/>
      <c r="J85" s="214"/>
      <c r="K85" s="214"/>
      <c r="L85" s="214"/>
      <c r="M85" s="214"/>
      <c r="N85" s="214"/>
      <c r="O85" s="214"/>
      <c r="P85" s="214"/>
      <c r="Q85" s="214"/>
      <c r="R85" s="214"/>
      <c r="S85" s="214"/>
      <c r="T85" s="214"/>
      <c r="U85" s="214"/>
      <c r="V85" s="214"/>
      <c r="W85" s="214"/>
      <c r="X85" s="214"/>
      <c r="Y85" s="214"/>
      <c r="Z85" s="214"/>
      <c r="AA85" s="214"/>
      <c r="AB85" s="214"/>
    </row>
    <row r="86" spans="1:28" ht="19.7" customHeight="1" x14ac:dyDescent="0.2">
      <c r="A86" s="21"/>
      <c r="B86" s="206"/>
      <c r="C86" s="214"/>
      <c r="D86" s="214"/>
      <c r="E86" s="214"/>
      <c r="F86" s="214"/>
      <c r="G86" s="214"/>
      <c r="H86" s="214"/>
      <c r="I86" s="214"/>
      <c r="J86" s="214"/>
      <c r="K86" s="214"/>
      <c r="L86" s="214"/>
      <c r="M86" s="214"/>
      <c r="N86" s="214"/>
      <c r="O86" s="214"/>
      <c r="P86" s="214"/>
      <c r="Q86" s="214"/>
      <c r="R86" s="214"/>
      <c r="S86" s="214"/>
      <c r="T86" s="214"/>
      <c r="U86" s="214"/>
      <c r="V86" s="214"/>
      <c r="W86" s="214"/>
      <c r="X86" s="214"/>
      <c r="Y86" s="214"/>
      <c r="Z86" s="214"/>
      <c r="AA86" s="214"/>
      <c r="AB86" s="214"/>
    </row>
    <row r="87" spans="1:28" ht="19.7" customHeight="1" x14ac:dyDescent="0.2">
      <c r="A87" s="21"/>
      <c r="B87" s="206"/>
      <c r="C87" s="214"/>
      <c r="D87" s="214"/>
      <c r="E87" s="214"/>
      <c r="F87" s="214"/>
      <c r="G87" s="214"/>
      <c r="H87" s="214"/>
      <c r="I87" s="214"/>
      <c r="J87" s="214"/>
      <c r="K87" s="214"/>
      <c r="L87" s="214"/>
      <c r="M87" s="214"/>
      <c r="N87" s="214"/>
      <c r="O87" s="214"/>
      <c r="P87" s="214"/>
      <c r="Q87" s="214"/>
      <c r="R87" s="214"/>
      <c r="S87" s="214"/>
      <c r="T87" s="214"/>
      <c r="U87" s="214"/>
      <c r="V87" s="214"/>
      <c r="W87" s="214"/>
      <c r="X87" s="214"/>
      <c r="Y87" s="214"/>
      <c r="Z87" s="214"/>
      <c r="AA87" s="214"/>
      <c r="AB87" s="214"/>
    </row>
    <row r="88" spans="1:28" ht="19.7" customHeight="1" x14ac:dyDescent="0.2">
      <c r="A88" s="21"/>
      <c r="B88" s="206"/>
      <c r="C88" s="214"/>
      <c r="D88" s="214"/>
      <c r="E88" s="214"/>
      <c r="F88" s="214"/>
      <c r="G88" s="214"/>
      <c r="H88" s="214"/>
      <c r="I88" s="214"/>
      <c r="J88" s="214"/>
      <c r="K88" s="214"/>
      <c r="L88" s="214"/>
      <c r="M88" s="214"/>
      <c r="N88" s="214"/>
      <c r="O88" s="214"/>
      <c r="P88" s="214"/>
      <c r="Q88" s="214"/>
      <c r="R88" s="214"/>
      <c r="S88" s="214"/>
      <c r="T88" s="214"/>
      <c r="U88" s="214"/>
      <c r="V88" s="214"/>
      <c r="W88" s="214"/>
      <c r="X88" s="214"/>
      <c r="Y88" s="214"/>
      <c r="Z88" s="214"/>
      <c r="AA88" s="214"/>
      <c r="AB88" s="214"/>
    </row>
    <row r="89" spans="1:28" ht="19.7" customHeight="1" x14ac:dyDescent="0.2">
      <c r="A89" s="21"/>
      <c r="B89" s="206"/>
      <c r="C89" s="206"/>
      <c r="D89" s="206"/>
      <c r="E89" s="206"/>
      <c r="F89" s="206"/>
      <c r="G89" s="206"/>
      <c r="H89" s="206"/>
      <c r="I89" s="206"/>
      <c r="J89" s="206"/>
      <c r="K89" s="206"/>
      <c r="L89" s="206"/>
      <c r="M89" s="206"/>
      <c r="N89" s="206"/>
      <c r="O89" s="206"/>
      <c r="P89" s="206"/>
      <c r="Q89" s="206"/>
      <c r="R89" s="206"/>
      <c r="S89" s="206"/>
      <c r="T89" s="206"/>
      <c r="U89" s="206"/>
      <c r="V89" s="206"/>
      <c r="W89" s="206"/>
      <c r="X89" s="206"/>
      <c r="Y89" s="206"/>
      <c r="Z89" s="206"/>
      <c r="AA89" s="206"/>
      <c r="AB89" s="206"/>
    </row>
    <row r="90" spans="1:28" ht="19.7" customHeight="1" x14ac:dyDescent="0.2">
      <c r="A90" s="21"/>
      <c r="B90" s="206"/>
      <c r="C90" s="206"/>
      <c r="D90" s="206"/>
      <c r="E90" s="206"/>
      <c r="F90" s="206"/>
      <c r="G90" s="206"/>
      <c r="H90" s="206"/>
      <c r="I90" s="206"/>
      <c r="J90" s="206"/>
      <c r="K90" s="206"/>
      <c r="L90" s="206"/>
      <c r="M90" s="206"/>
      <c r="N90" s="206"/>
      <c r="O90" s="206"/>
      <c r="P90" s="206"/>
      <c r="Q90" s="206"/>
      <c r="R90" s="206"/>
      <c r="S90" s="206"/>
      <c r="T90" s="206"/>
      <c r="U90" s="206"/>
      <c r="V90" s="206"/>
      <c r="W90" s="206"/>
      <c r="X90" s="206"/>
      <c r="Y90" s="206"/>
      <c r="Z90" s="206"/>
      <c r="AA90" s="206"/>
      <c r="AB90" s="206"/>
    </row>
    <row r="91" spans="1:28" ht="19.7" customHeight="1" x14ac:dyDescent="0.2">
      <c r="A91" s="21"/>
      <c r="B91" s="206"/>
      <c r="C91" s="206"/>
      <c r="D91" s="206"/>
      <c r="E91" s="206"/>
      <c r="F91" s="206"/>
      <c r="G91" s="206"/>
      <c r="H91" s="206"/>
      <c r="I91" s="206"/>
      <c r="J91" s="206"/>
      <c r="K91" s="206"/>
      <c r="L91" s="206"/>
      <c r="M91" s="206"/>
      <c r="N91" s="206"/>
      <c r="O91" s="206"/>
      <c r="P91" s="206"/>
      <c r="Q91" s="206"/>
      <c r="R91" s="569" t="s">
        <v>47</v>
      </c>
      <c r="S91" s="569"/>
      <c r="T91" s="569"/>
      <c r="U91" s="569"/>
      <c r="V91" s="569"/>
      <c r="W91" s="569"/>
      <c r="X91" s="569"/>
      <c r="Y91" s="569"/>
      <c r="Z91" s="206"/>
      <c r="AA91" s="206"/>
      <c r="AB91" s="206"/>
    </row>
    <row r="92" spans="1:28" ht="19.7" customHeight="1" x14ac:dyDescent="0.2">
      <c r="A92" s="21"/>
      <c r="B92" s="206"/>
      <c r="C92" s="206"/>
      <c r="D92" s="206"/>
      <c r="E92" s="206"/>
      <c r="F92" s="206"/>
      <c r="G92" s="206"/>
      <c r="H92" s="206"/>
      <c r="I92" s="206"/>
      <c r="J92" s="206"/>
      <c r="K92" s="206"/>
      <c r="L92" s="206"/>
      <c r="M92" s="206"/>
      <c r="N92" s="206"/>
      <c r="O92" s="206"/>
      <c r="P92" s="206"/>
      <c r="Q92" s="206"/>
      <c r="R92" s="569"/>
      <c r="S92" s="569"/>
      <c r="T92" s="569"/>
      <c r="U92" s="569"/>
      <c r="V92" s="569"/>
      <c r="W92" s="569"/>
      <c r="X92" s="569"/>
      <c r="Y92" s="569"/>
      <c r="Z92" s="206"/>
      <c r="AA92" s="206"/>
      <c r="AB92" s="206"/>
    </row>
    <row r="93" spans="1:28" ht="19.7" customHeight="1" x14ac:dyDescent="0.2">
      <c r="A93" s="21"/>
      <c r="B93" s="206"/>
      <c r="C93" s="206"/>
      <c r="D93" s="206"/>
      <c r="E93" s="206"/>
      <c r="F93" s="206"/>
      <c r="G93" s="206"/>
      <c r="H93" s="206"/>
      <c r="I93" s="206"/>
      <c r="J93" s="206"/>
      <c r="K93" s="206"/>
      <c r="L93" s="206"/>
      <c r="M93" s="206"/>
      <c r="N93" s="206"/>
      <c r="O93" s="206"/>
      <c r="P93" s="206"/>
      <c r="Q93" s="206"/>
      <c r="R93" s="206"/>
      <c r="S93" s="206"/>
      <c r="T93" s="206"/>
      <c r="U93" s="206"/>
      <c r="V93" s="206"/>
      <c r="W93" s="206"/>
      <c r="X93" s="206"/>
      <c r="Y93" s="206"/>
      <c r="Z93" s="206"/>
      <c r="AA93" s="206"/>
      <c r="AB93" s="206"/>
    </row>
    <row r="94" spans="1:28" ht="19.7" customHeight="1" x14ac:dyDescent="0.2">
      <c r="A94" s="21"/>
      <c r="B94" s="24"/>
      <c r="C94" s="207"/>
      <c r="D94" s="202"/>
      <c r="E94" s="200"/>
      <c r="F94" s="200"/>
      <c r="G94" s="200"/>
      <c r="H94" s="200"/>
      <c r="I94" s="200"/>
      <c r="J94" s="200"/>
      <c r="M94" s="201"/>
      <c r="N94" s="201"/>
      <c r="O94" s="201"/>
      <c r="P94" s="201"/>
      <c r="Q94" s="201"/>
      <c r="R94" s="24"/>
      <c r="S94" s="24"/>
      <c r="T94" s="24"/>
      <c r="U94" s="24"/>
      <c r="V94" s="24"/>
      <c r="W94" s="24"/>
      <c r="X94" s="204"/>
      <c r="Y94" s="24"/>
      <c r="Z94" s="24"/>
      <c r="AA94" s="202"/>
      <c r="AB94" s="202"/>
    </row>
    <row r="95" spans="1:28" ht="19.7" customHeight="1" x14ac:dyDescent="0.2">
      <c r="A95" s="21"/>
      <c r="B95" s="24"/>
      <c r="C95" s="207"/>
      <c r="D95" s="202"/>
      <c r="E95" s="200"/>
      <c r="F95" s="200"/>
      <c r="G95" s="200"/>
      <c r="H95" s="200"/>
      <c r="I95" s="200"/>
      <c r="J95" s="200"/>
      <c r="M95" s="201"/>
      <c r="N95" s="568" t="s">
        <v>48</v>
      </c>
      <c r="O95" s="568"/>
      <c r="P95" s="568"/>
      <c r="Q95" s="568"/>
      <c r="R95" s="205"/>
      <c r="S95" s="205"/>
      <c r="T95" s="205"/>
      <c r="U95" s="205"/>
      <c r="V95" s="205"/>
      <c r="W95" s="205"/>
      <c r="X95" s="204" t="s">
        <v>29</v>
      </c>
      <c r="Y95" s="205"/>
      <c r="Z95" s="205"/>
      <c r="AA95" s="202"/>
      <c r="AB95" s="202"/>
    </row>
    <row r="96" spans="1:28" ht="19.7" customHeight="1" x14ac:dyDescent="0.2">
      <c r="A96" s="21"/>
      <c r="B96" s="24"/>
      <c r="C96" s="544"/>
      <c r="D96" s="544"/>
      <c r="E96" s="200"/>
      <c r="F96" s="200"/>
      <c r="G96" s="200"/>
      <c r="H96" s="200"/>
      <c r="I96" s="200"/>
      <c r="J96" s="24"/>
      <c r="T96" s="29"/>
      <c r="U96" s="24"/>
      <c r="X96" s="24"/>
      <c r="Y96" s="24"/>
      <c r="Z96" s="24"/>
    </row>
    <row r="97" spans="1:26" ht="21" customHeight="1" x14ac:dyDescent="0.2">
      <c r="A97" s="21"/>
      <c r="D97" s="24"/>
      <c r="E97" s="24"/>
      <c r="F97" s="24"/>
      <c r="G97" s="24"/>
      <c r="H97" s="24"/>
      <c r="I97" s="24"/>
      <c r="J97" s="24"/>
      <c r="K97" s="24"/>
      <c r="L97" s="14"/>
      <c r="M97" s="14"/>
    </row>
    <row r="98" spans="1:26" ht="18" customHeight="1" x14ac:dyDescent="0.2">
      <c r="A98" s="21"/>
      <c r="B98" s="542"/>
      <c r="C98" s="542"/>
      <c r="D98" s="24"/>
      <c r="E98" s="24"/>
      <c r="F98" s="24"/>
      <c r="G98" s="24"/>
      <c r="H98" s="24"/>
      <c r="I98" s="24"/>
      <c r="J98" s="24"/>
      <c r="K98" s="24"/>
      <c r="L98" s="24"/>
      <c r="M98" s="24"/>
    </row>
    <row r="99" spans="1:26" ht="18" customHeight="1" x14ac:dyDescent="0.2">
      <c r="A99" s="21"/>
      <c r="B99" s="24"/>
      <c r="C99" s="25"/>
      <c r="D99" s="24"/>
      <c r="E99" s="24"/>
      <c r="F99" s="24"/>
      <c r="G99" s="24"/>
      <c r="H99" s="24"/>
      <c r="I99" s="24"/>
      <c r="J99" s="24"/>
      <c r="L99" s="24"/>
      <c r="M99" s="24"/>
      <c r="N99" s="24"/>
      <c r="O99" s="24"/>
      <c r="P99" s="24"/>
      <c r="Q99" s="24"/>
      <c r="R99" s="24"/>
      <c r="S99" s="24"/>
      <c r="T99" s="24"/>
      <c r="U99" s="24"/>
      <c r="V99" s="24"/>
      <c r="W99" s="24"/>
      <c r="X99" s="24"/>
      <c r="Y99" s="24"/>
      <c r="Z99" s="24"/>
    </row>
    <row r="100" spans="1:26" ht="18" customHeight="1" x14ac:dyDescent="0.2">
      <c r="A100" s="21"/>
      <c r="B100" s="24"/>
      <c r="D100" s="24"/>
      <c r="E100" s="24"/>
      <c r="F100" s="24"/>
      <c r="G100" s="24"/>
      <c r="H100" s="24"/>
      <c r="I100" s="24"/>
      <c r="J100" s="24"/>
      <c r="L100" s="24"/>
      <c r="M100" s="24"/>
      <c r="N100" s="24"/>
      <c r="O100" s="24"/>
      <c r="P100" s="24"/>
      <c r="Q100" s="24"/>
      <c r="R100" s="543"/>
      <c r="S100" s="543"/>
      <c r="T100" s="543"/>
      <c r="U100" s="543"/>
      <c r="V100" s="543"/>
      <c r="W100" s="543"/>
      <c r="X100" s="543"/>
      <c r="Y100" s="543"/>
      <c r="Z100" s="543"/>
    </row>
    <row r="101" spans="1:26" ht="20.25" x14ac:dyDescent="0.2">
      <c r="A101" s="21"/>
      <c r="B101" s="24"/>
      <c r="D101" s="24"/>
      <c r="E101" s="24"/>
      <c r="F101" s="24"/>
      <c r="G101" s="24"/>
      <c r="H101" s="24"/>
      <c r="I101" s="24"/>
      <c r="J101" s="24"/>
      <c r="K101" s="24"/>
      <c r="L101" s="24"/>
      <c r="M101" s="24"/>
      <c r="N101" s="24"/>
      <c r="O101" s="24"/>
      <c r="Q101" s="201"/>
      <c r="R101" s="543"/>
      <c r="S101" s="543"/>
      <c r="T101" s="543"/>
      <c r="U101" s="543"/>
      <c r="V101" s="543"/>
      <c r="W101" s="543"/>
      <c r="X101" s="543"/>
      <c r="Y101" s="543"/>
      <c r="Z101" s="543"/>
    </row>
    <row r="102" spans="1:26" ht="20.25" x14ac:dyDescent="0.2">
      <c r="A102" s="21"/>
      <c r="B102" s="24"/>
      <c r="C102" s="24"/>
      <c r="H102" s="24"/>
      <c r="I102" s="24"/>
      <c r="J102" s="24"/>
      <c r="K102" s="24"/>
      <c r="L102" s="24"/>
      <c r="M102" s="24"/>
      <c r="N102" s="24"/>
      <c r="O102" s="24"/>
      <c r="Q102" s="201"/>
      <c r="S102" s="563"/>
      <c r="T102" s="564"/>
      <c r="U102" s="564"/>
      <c r="V102" s="564"/>
      <c r="W102" s="564"/>
      <c r="X102" s="564"/>
      <c r="Y102" s="564"/>
    </row>
    <row r="103" spans="1:26" ht="20.25" x14ac:dyDescent="0.2">
      <c r="A103" s="21"/>
      <c r="B103" s="21"/>
      <c r="C103" s="21"/>
      <c r="D103" s="21"/>
      <c r="E103" s="21"/>
      <c r="K103" s="24"/>
      <c r="L103" s="24"/>
      <c r="M103" s="24"/>
      <c r="N103" s="24"/>
      <c r="O103" s="24"/>
      <c r="Q103" s="201"/>
      <c r="R103" s="24"/>
      <c r="S103" s="24"/>
      <c r="T103" s="24"/>
      <c r="U103" s="24"/>
      <c r="V103" s="24"/>
      <c r="W103" s="24"/>
      <c r="X103" s="24"/>
      <c r="Y103" s="24"/>
      <c r="Z103" s="24"/>
    </row>
    <row r="104" spans="1:26" ht="20.25" x14ac:dyDescent="0.2">
      <c r="A104" s="21"/>
      <c r="L104" s="24"/>
      <c r="M104" s="24"/>
      <c r="N104" s="24"/>
      <c r="O104" s="24"/>
      <c r="P104" s="24"/>
      <c r="Q104" s="24"/>
      <c r="R104" s="24"/>
      <c r="S104" s="24"/>
      <c r="T104" s="24"/>
      <c r="U104" s="24"/>
      <c r="V104" s="24"/>
      <c r="W104" s="24"/>
      <c r="X104" s="24"/>
      <c r="Y104" s="24"/>
      <c r="Z104" s="24"/>
    </row>
    <row r="105" spans="1:26" ht="20.25" x14ac:dyDescent="0.2">
      <c r="A105" s="21"/>
      <c r="L105" s="24"/>
      <c r="M105" s="24"/>
      <c r="N105" s="24"/>
      <c r="O105" s="24"/>
      <c r="P105" s="24"/>
      <c r="Q105" s="24"/>
      <c r="R105" s="24"/>
      <c r="S105" s="24"/>
      <c r="T105" s="24"/>
      <c r="U105" s="24"/>
      <c r="V105" s="24"/>
      <c r="W105" s="24"/>
      <c r="X105" s="24"/>
      <c r="Y105" s="24"/>
      <c r="Z105" s="24"/>
    </row>
    <row r="106" spans="1:26" ht="20.25" x14ac:dyDescent="0.2">
      <c r="A106" s="21"/>
      <c r="T106" s="24"/>
      <c r="U106" s="24"/>
      <c r="V106" s="24"/>
      <c r="W106" s="24"/>
      <c r="X106" s="24"/>
      <c r="Y106" s="24"/>
      <c r="Z106" s="24"/>
    </row>
    <row r="107" spans="1:26" ht="20.25" x14ac:dyDescent="0.2">
      <c r="A107" s="21"/>
      <c r="T107" s="21"/>
      <c r="U107" s="21"/>
      <c r="V107" s="21"/>
      <c r="W107" s="21"/>
      <c r="X107" s="21"/>
      <c r="Y107" s="21"/>
      <c r="Z107" s="21"/>
    </row>
    <row r="108" spans="1:26" ht="18" x14ac:dyDescent="0.2">
      <c r="L108" s="24"/>
      <c r="M108" s="24"/>
      <c r="N108" s="24"/>
      <c r="O108" s="24"/>
      <c r="P108" s="24"/>
      <c r="Q108" s="24"/>
      <c r="R108" s="24"/>
      <c r="S108" s="24"/>
      <c r="T108" s="24"/>
      <c r="U108" s="24"/>
      <c r="V108" s="24"/>
      <c r="W108" s="24"/>
      <c r="X108" s="24"/>
      <c r="Y108" s="24"/>
    </row>
  </sheetData>
  <mergeCells count="74">
    <mergeCell ref="N2:AA4"/>
    <mergeCell ref="D10:M11"/>
    <mergeCell ref="E9:K9"/>
    <mergeCell ref="E17:K17"/>
    <mergeCell ref="O54:X54"/>
    <mergeCell ref="O52:X52"/>
    <mergeCell ref="O47:X49"/>
    <mergeCell ref="O50:X50"/>
    <mergeCell ref="K25:Q26"/>
    <mergeCell ref="AA47:AB49"/>
    <mergeCell ref="O58:X58"/>
    <mergeCell ref="Y59:Z59"/>
    <mergeCell ref="O51:X51"/>
    <mergeCell ref="B7:C8"/>
    <mergeCell ref="B13:C14"/>
    <mergeCell ref="Y58:Z58"/>
    <mergeCell ref="O55:X55"/>
    <mergeCell ref="N38:P39"/>
    <mergeCell ref="D13:AB14"/>
    <mergeCell ref="D7:AB8"/>
    <mergeCell ref="Y52:Z52"/>
    <mergeCell ref="N40:P41"/>
    <mergeCell ref="D36:H37"/>
    <mergeCell ref="D40:H41"/>
    <mergeCell ref="N47:N49"/>
    <mergeCell ref="Y47:Z49"/>
    <mergeCell ref="N95:Q95"/>
    <mergeCell ref="AA50:AB50"/>
    <mergeCell ref="AA51:AB51"/>
    <mergeCell ref="AA52:AB52"/>
    <mergeCell ref="R91:Y92"/>
    <mergeCell ref="N80:Q80"/>
    <mergeCell ref="N63:Q63"/>
    <mergeCell ref="N64:Q64"/>
    <mergeCell ref="A66:AC66"/>
    <mergeCell ref="O53:X53"/>
    <mergeCell ref="Y55:Z55"/>
    <mergeCell ref="O61:X61"/>
    <mergeCell ref="Y61:Z61"/>
    <mergeCell ref="Y53:Z53"/>
    <mergeCell ref="Y54:Z54"/>
    <mergeCell ref="O56:X56"/>
    <mergeCell ref="S102:Y102"/>
    <mergeCell ref="AA53:AB53"/>
    <mergeCell ref="AA54:AB54"/>
    <mergeCell ref="AA55:AB55"/>
    <mergeCell ref="AA56:AB56"/>
    <mergeCell ref="AA57:AB57"/>
    <mergeCell ref="AA58:AB58"/>
    <mergeCell ref="AA59:AB59"/>
    <mergeCell ref="Y56:Z56"/>
    <mergeCell ref="Y57:Z57"/>
    <mergeCell ref="O57:X57"/>
    <mergeCell ref="AA61:AB61"/>
    <mergeCell ref="O60:X60"/>
    <mergeCell ref="Y60:Z60"/>
    <mergeCell ref="AA60:AB60"/>
    <mergeCell ref="O59:X59"/>
    <mergeCell ref="B10:C11"/>
    <mergeCell ref="B98:C98"/>
    <mergeCell ref="R100:Z101"/>
    <mergeCell ref="C96:D96"/>
    <mergeCell ref="B46:D46"/>
    <mergeCell ref="D38:H39"/>
    <mergeCell ref="Y50:Z50"/>
    <mergeCell ref="Y51:Z51"/>
    <mergeCell ref="W36:X37"/>
    <mergeCell ref="O42:R43"/>
    <mergeCell ref="W40:X41"/>
    <mergeCell ref="W38:X39"/>
    <mergeCell ref="C23:J24"/>
    <mergeCell ref="K23:Q24"/>
    <mergeCell ref="C25:J26"/>
    <mergeCell ref="N36:P37"/>
  </mergeCells>
  <phoneticPr fontId="15" type="noConversion"/>
  <pageMargins left="0.75" right="0.75" top="1" bottom="1" header="0.5" footer="0.5"/>
  <pageSetup paperSize="9" scale="35" orientation="portrait" r:id="rId1"/>
  <headerFooter alignWithMargins="0">
    <oddFooter>&amp;L&amp;F
&amp;A&amp;RDate Printed: &amp;D&amp;T</oddFooter>
  </headerFooter>
  <colBreaks count="1" manualBreakCount="1">
    <brk id="31" max="67" man="1"/>
  </colBreaks>
  <drawing r:id="rId2"/>
  <legacyDrawing r:id="rId3"/>
  <mc:AlternateContent xmlns:mc="http://schemas.openxmlformats.org/markup-compatibility/2006">
    <mc:Choice Requires="x14">
      <controls>
        <mc:AlternateContent xmlns:mc="http://schemas.openxmlformats.org/markup-compatibility/2006">
          <mc:Choice Requires="x14">
            <control shapeId="10241" r:id="rId4" name="Check Box 1">
              <controlPr defaultSize="0" print="0" autoFill="0" autoLine="0" autoPict="0">
                <anchor moveWithCells="1" sizeWithCells="1">
                  <from>
                    <xdr:col>1</xdr:col>
                    <xdr:colOff>219075</xdr:colOff>
                    <xdr:row>45</xdr:row>
                    <xdr:rowOff>28575</xdr:rowOff>
                  </from>
                  <to>
                    <xdr:col>2</xdr:col>
                    <xdr:colOff>104775</xdr:colOff>
                    <xdr:row>47</xdr:row>
                    <xdr:rowOff>47625</xdr:rowOff>
                  </to>
                </anchor>
              </controlPr>
            </control>
          </mc:Choice>
        </mc:AlternateContent>
        <mc:AlternateContent xmlns:mc="http://schemas.openxmlformats.org/markup-compatibility/2006">
          <mc:Choice Requires="x14">
            <control shapeId="10242" r:id="rId5" name="Check Box 2">
              <controlPr defaultSize="0" print="0" autoFill="0" autoLine="0" autoPict="0">
                <anchor moveWithCells="1" sizeWithCells="1">
                  <from>
                    <xdr:col>1</xdr:col>
                    <xdr:colOff>219075</xdr:colOff>
                    <xdr:row>46</xdr:row>
                    <xdr:rowOff>123825</xdr:rowOff>
                  </from>
                  <to>
                    <xdr:col>2</xdr:col>
                    <xdr:colOff>104775</xdr:colOff>
                    <xdr:row>48</xdr:row>
                    <xdr:rowOff>114300</xdr:rowOff>
                  </to>
                </anchor>
              </controlPr>
            </control>
          </mc:Choice>
        </mc:AlternateContent>
        <mc:AlternateContent xmlns:mc="http://schemas.openxmlformats.org/markup-compatibility/2006">
          <mc:Choice Requires="x14">
            <control shapeId="10243" r:id="rId6" name="Check Box 3">
              <controlPr defaultSize="0" print="0" autoFill="0" autoLine="0" autoPict="0">
                <anchor moveWithCells="1" sizeWithCells="1">
                  <from>
                    <xdr:col>1</xdr:col>
                    <xdr:colOff>219075</xdr:colOff>
                    <xdr:row>47</xdr:row>
                    <xdr:rowOff>219075</xdr:rowOff>
                  </from>
                  <to>
                    <xdr:col>2</xdr:col>
                    <xdr:colOff>104775</xdr:colOff>
                    <xdr:row>49</xdr:row>
                    <xdr:rowOff>76200</xdr:rowOff>
                  </to>
                </anchor>
              </controlPr>
            </control>
          </mc:Choice>
        </mc:AlternateContent>
        <mc:AlternateContent xmlns:mc="http://schemas.openxmlformats.org/markup-compatibility/2006">
          <mc:Choice Requires="x14">
            <control shapeId="10244" r:id="rId7" name="Check Box 4">
              <controlPr defaultSize="0" print="0" autoFill="0" autoLine="0" autoPict="0">
                <anchor moveWithCells="1" sizeWithCells="1">
                  <from>
                    <xdr:col>1</xdr:col>
                    <xdr:colOff>219075</xdr:colOff>
                    <xdr:row>48</xdr:row>
                    <xdr:rowOff>228600</xdr:rowOff>
                  </from>
                  <to>
                    <xdr:col>2</xdr:col>
                    <xdr:colOff>104775</xdr:colOff>
                    <xdr:row>50</xdr:row>
                    <xdr:rowOff>76200</xdr:rowOff>
                  </to>
                </anchor>
              </controlPr>
            </control>
          </mc:Choice>
        </mc:AlternateContent>
        <mc:AlternateContent xmlns:mc="http://schemas.openxmlformats.org/markup-compatibility/2006">
          <mc:Choice Requires="x14">
            <control shapeId="10245" r:id="rId8" name="Check Box 5">
              <controlPr defaultSize="0" print="0" autoFill="0" autoLine="0" autoPict="0">
                <anchor moveWithCells="1" sizeWithCells="1">
                  <from>
                    <xdr:col>1</xdr:col>
                    <xdr:colOff>219075</xdr:colOff>
                    <xdr:row>50</xdr:row>
                    <xdr:rowOff>0</xdr:rowOff>
                  </from>
                  <to>
                    <xdr:col>2</xdr:col>
                    <xdr:colOff>104775</xdr:colOff>
                    <xdr:row>51</xdr:row>
                    <xdr:rowOff>76200</xdr:rowOff>
                  </to>
                </anchor>
              </controlPr>
            </control>
          </mc:Choice>
        </mc:AlternateContent>
        <mc:AlternateContent xmlns:mc="http://schemas.openxmlformats.org/markup-compatibility/2006">
          <mc:Choice Requires="x14">
            <control shapeId="10246" r:id="rId9" name="Check Box 6">
              <controlPr defaultSize="0" print="0" autoFill="0" autoLine="0" autoPict="0">
                <anchor moveWithCells="1" sizeWithCells="1">
                  <from>
                    <xdr:col>1</xdr:col>
                    <xdr:colOff>219075</xdr:colOff>
                    <xdr:row>51</xdr:row>
                    <xdr:rowOff>0</xdr:rowOff>
                  </from>
                  <to>
                    <xdr:col>2</xdr:col>
                    <xdr:colOff>104775</xdr:colOff>
                    <xdr:row>52</xdr:row>
                    <xdr:rowOff>76200</xdr:rowOff>
                  </to>
                </anchor>
              </controlPr>
            </control>
          </mc:Choice>
        </mc:AlternateContent>
        <mc:AlternateContent xmlns:mc="http://schemas.openxmlformats.org/markup-compatibility/2006">
          <mc:Choice Requires="x14">
            <control shapeId="10247" r:id="rId10" name="Check Box 7">
              <controlPr defaultSize="0" print="0" autoFill="0" autoLine="0" autoPict="0">
                <anchor moveWithCells="1" sizeWithCells="1">
                  <from>
                    <xdr:col>1</xdr:col>
                    <xdr:colOff>219075</xdr:colOff>
                    <xdr:row>51</xdr:row>
                    <xdr:rowOff>228600</xdr:rowOff>
                  </from>
                  <to>
                    <xdr:col>2</xdr:col>
                    <xdr:colOff>104775</xdr:colOff>
                    <xdr:row>53</xdr:row>
                    <xdr:rowOff>66675</xdr:rowOff>
                  </to>
                </anchor>
              </controlPr>
            </control>
          </mc:Choice>
        </mc:AlternateContent>
        <mc:AlternateContent xmlns:mc="http://schemas.openxmlformats.org/markup-compatibility/2006">
          <mc:Choice Requires="x14">
            <control shapeId="10248" r:id="rId11" name="Check Box 8">
              <controlPr defaultSize="0" print="0" autoFill="0" autoLine="0" autoPict="0">
                <anchor moveWithCells="1" sizeWithCells="1">
                  <from>
                    <xdr:col>1</xdr:col>
                    <xdr:colOff>219075</xdr:colOff>
                    <xdr:row>52</xdr:row>
                    <xdr:rowOff>219075</xdr:rowOff>
                  </from>
                  <to>
                    <xdr:col>2</xdr:col>
                    <xdr:colOff>104775</xdr:colOff>
                    <xdr:row>54</xdr:row>
                    <xdr:rowOff>76200</xdr:rowOff>
                  </to>
                </anchor>
              </controlPr>
            </control>
          </mc:Choice>
        </mc:AlternateContent>
        <mc:AlternateContent xmlns:mc="http://schemas.openxmlformats.org/markup-compatibility/2006">
          <mc:Choice Requires="x14">
            <control shapeId="10249" r:id="rId12" name="Check Box 9">
              <controlPr defaultSize="0" print="0" autoFill="0" autoLine="0" autoPict="0">
                <anchor moveWithCells="1" sizeWithCells="1">
                  <from>
                    <xdr:col>1</xdr:col>
                    <xdr:colOff>219075</xdr:colOff>
                    <xdr:row>53</xdr:row>
                    <xdr:rowOff>219075</xdr:rowOff>
                  </from>
                  <to>
                    <xdr:col>2</xdr:col>
                    <xdr:colOff>104775</xdr:colOff>
                    <xdr:row>55</xdr:row>
                    <xdr:rowOff>76200</xdr:rowOff>
                  </to>
                </anchor>
              </controlPr>
            </control>
          </mc:Choice>
        </mc:AlternateContent>
        <mc:AlternateContent xmlns:mc="http://schemas.openxmlformats.org/markup-compatibility/2006">
          <mc:Choice Requires="x14">
            <control shapeId="10251" r:id="rId13" name="Check Box 11">
              <controlPr defaultSize="0" print="0" autoFill="0" autoLine="0" autoPict="0">
                <anchor moveWithCells="1" sizeWithCells="1">
                  <from>
                    <xdr:col>1</xdr:col>
                    <xdr:colOff>180975</xdr:colOff>
                    <xdr:row>70</xdr:row>
                    <xdr:rowOff>28575</xdr:rowOff>
                  </from>
                  <to>
                    <xdr:col>2</xdr:col>
                    <xdr:colOff>790575</xdr:colOff>
                    <xdr:row>70</xdr:row>
                    <xdr:rowOff>257175</xdr:rowOff>
                  </to>
                </anchor>
              </controlPr>
            </control>
          </mc:Choice>
        </mc:AlternateContent>
        <mc:AlternateContent xmlns:mc="http://schemas.openxmlformats.org/markup-compatibility/2006">
          <mc:Choice Requires="x14">
            <control shapeId="10252" r:id="rId14" name="Check Box 12">
              <controlPr defaultSize="0" print="0" autoFill="0" autoLine="0" autoPict="0">
                <anchor moveWithCells="1" sizeWithCells="1">
                  <from>
                    <xdr:col>1</xdr:col>
                    <xdr:colOff>180975</xdr:colOff>
                    <xdr:row>71</xdr:row>
                    <xdr:rowOff>38100</xdr:rowOff>
                  </from>
                  <to>
                    <xdr:col>2</xdr:col>
                    <xdr:colOff>790575</xdr:colOff>
                    <xdr:row>72</xdr:row>
                    <xdr:rowOff>28575</xdr:rowOff>
                  </to>
                </anchor>
              </controlPr>
            </control>
          </mc:Choice>
        </mc:AlternateContent>
        <mc:AlternateContent xmlns:mc="http://schemas.openxmlformats.org/markup-compatibility/2006">
          <mc:Choice Requires="x14">
            <control shapeId="10253" r:id="rId15" name="Check Box 13">
              <controlPr defaultSize="0" print="0" autoFill="0" autoLine="0" autoPict="0">
                <anchor moveWithCells="1" sizeWithCells="1">
                  <from>
                    <xdr:col>1</xdr:col>
                    <xdr:colOff>180975</xdr:colOff>
                    <xdr:row>74</xdr:row>
                    <xdr:rowOff>28575</xdr:rowOff>
                  </from>
                  <to>
                    <xdr:col>2</xdr:col>
                    <xdr:colOff>790575</xdr:colOff>
                    <xdr:row>75</xdr:row>
                    <xdr:rowOff>0</xdr:rowOff>
                  </to>
                </anchor>
              </controlPr>
            </control>
          </mc:Choice>
        </mc:AlternateContent>
        <mc:AlternateContent xmlns:mc="http://schemas.openxmlformats.org/markup-compatibility/2006">
          <mc:Choice Requires="x14">
            <control shapeId="10254" r:id="rId16" name="Check Box 14">
              <controlPr defaultSize="0" print="0" autoFill="0" autoLine="0" autoPict="0">
                <anchor moveWithCells="1" sizeWithCells="1">
                  <from>
                    <xdr:col>1</xdr:col>
                    <xdr:colOff>180975</xdr:colOff>
                    <xdr:row>75</xdr:row>
                    <xdr:rowOff>28575</xdr:rowOff>
                  </from>
                  <to>
                    <xdr:col>2</xdr:col>
                    <xdr:colOff>790575</xdr:colOff>
                    <xdr:row>76</xdr:row>
                    <xdr:rowOff>0</xdr:rowOff>
                  </to>
                </anchor>
              </controlPr>
            </control>
          </mc:Choice>
        </mc:AlternateContent>
        <mc:AlternateContent xmlns:mc="http://schemas.openxmlformats.org/markup-compatibility/2006">
          <mc:Choice Requires="x14">
            <control shapeId="10255" r:id="rId17" name="Check Box 15">
              <controlPr defaultSize="0" print="0" autoFill="0" autoLine="0" autoPict="0">
                <anchor moveWithCells="1" sizeWithCells="1">
                  <from>
                    <xdr:col>1</xdr:col>
                    <xdr:colOff>180975</xdr:colOff>
                    <xdr:row>69</xdr:row>
                    <xdr:rowOff>28575</xdr:rowOff>
                  </from>
                  <to>
                    <xdr:col>2</xdr:col>
                    <xdr:colOff>790575</xdr:colOff>
                    <xdr:row>70</xdr:row>
                    <xdr:rowOff>0</xdr:rowOff>
                  </to>
                </anchor>
              </controlPr>
            </control>
          </mc:Choice>
        </mc:AlternateContent>
        <mc:AlternateContent xmlns:mc="http://schemas.openxmlformats.org/markup-compatibility/2006">
          <mc:Choice Requires="x14">
            <control shapeId="10256" r:id="rId18" name="Check Box 16">
              <controlPr defaultSize="0" print="0" autoFill="0" autoLine="0" autoPict="0">
                <anchor moveWithCells="1" sizeWithCells="1">
                  <from>
                    <xdr:col>1</xdr:col>
                    <xdr:colOff>180975</xdr:colOff>
                    <xdr:row>73</xdr:row>
                    <xdr:rowOff>28575</xdr:rowOff>
                  </from>
                  <to>
                    <xdr:col>2</xdr:col>
                    <xdr:colOff>790575</xdr:colOff>
                    <xdr:row>73</xdr:row>
                    <xdr:rowOff>228600</xdr:rowOff>
                  </to>
                </anchor>
              </controlPr>
            </control>
          </mc:Choice>
        </mc:AlternateContent>
        <mc:AlternateContent xmlns:mc="http://schemas.openxmlformats.org/markup-compatibility/2006">
          <mc:Choice Requires="x14">
            <control shapeId="10257" r:id="rId19" name="Check Box 17">
              <controlPr defaultSize="0" print="0" autoFill="0" autoLine="0" autoPict="0">
                <anchor moveWithCells="1" sizeWithCells="1">
                  <from>
                    <xdr:col>1</xdr:col>
                    <xdr:colOff>180975</xdr:colOff>
                    <xdr:row>72</xdr:row>
                    <xdr:rowOff>38100</xdr:rowOff>
                  </from>
                  <to>
                    <xdr:col>2</xdr:col>
                    <xdr:colOff>790575</xdr:colOff>
                    <xdr:row>73</xdr:row>
                    <xdr:rowOff>28575</xdr:rowOff>
                  </to>
                </anchor>
              </controlPr>
            </control>
          </mc:Choice>
        </mc:AlternateContent>
        <mc:AlternateContent xmlns:mc="http://schemas.openxmlformats.org/markup-compatibility/2006">
          <mc:Choice Requires="x14">
            <control shapeId="10260" r:id="rId20" name="Check Box 20">
              <controlPr defaultSize="0" print="0" autoFill="0" autoLine="0" autoPict="0">
                <anchor moveWithCells="1" sizeWithCells="1">
                  <from>
                    <xdr:col>1</xdr:col>
                    <xdr:colOff>190500</xdr:colOff>
                    <xdr:row>80</xdr:row>
                    <xdr:rowOff>28575</xdr:rowOff>
                  </from>
                  <to>
                    <xdr:col>2</xdr:col>
                    <xdr:colOff>790575</xdr:colOff>
                    <xdr:row>80</xdr:row>
                    <xdr:rowOff>257175</xdr:rowOff>
                  </to>
                </anchor>
              </controlPr>
            </control>
          </mc:Choice>
        </mc:AlternateContent>
        <mc:AlternateContent xmlns:mc="http://schemas.openxmlformats.org/markup-compatibility/2006">
          <mc:Choice Requires="x14">
            <control shapeId="10261" r:id="rId21" name="Check Box 21">
              <controlPr defaultSize="0" print="0" autoFill="0" autoLine="0" autoPict="0">
                <anchor moveWithCells="1" sizeWithCells="1">
                  <from>
                    <xdr:col>1</xdr:col>
                    <xdr:colOff>180975</xdr:colOff>
                    <xdr:row>81</xdr:row>
                    <xdr:rowOff>28575</xdr:rowOff>
                  </from>
                  <to>
                    <xdr:col>2</xdr:col>
                    <xdr:colOff>790575</xdr:colOff>
                    <xdr:row>81</xdr:row>
                    <xdr:rowOff>257175</xdr:rowOff>
                  </to>
                </anchor>
              </controlPr>
            </control>
          </mc:Choice>
        </mc:AlternateContent>
        <mc:AlternateContent xmlns:mc="http://schemas.openxmlformats.org/markup-compatibility/2006">
          <mc:Choice Requires="x14">
            <control shapeId="10263" r:id="rId22" name="Check Box 23">
              <controlPr defaultSize="0" print="0" autoFill="0" autoLine="0" autoPict="0">
                <anchor moveWithCells="1" sizeWithCells="1">
                  <from>
                    <xdr:col>1</xdr:col>
                    <xdr:colOff>219075</xdr:colOff>
                    <xdr:row>45</xdr:row>
                    <xdr:rowOff>28575</xdr:rowOff>
                  </from>
                  <to>
                    <xdr:col>2</xdr:col>
                    <xdr:colOff>104775</xdr:colOff>
                    <xdr:row>47</xdr:row>
                    <xdr:rowOff>47625</xdr:rowOff>
                  </to>
                </anchor>
              </controlPr>
            </control>
          </mc:Choice>
        </mc:AlternateContent>
        <mc:AlternateContent xmlns:mc="http://schemas.openxmlformats.org/markup-compatibility/2006">
          <mc:Choice Requires="x14">
            <control shapeId="10264" r:id="rId23" name="Check Box 24">
              <controlPr defaultSize="0" print="0" autoFill="0" autoLine="0" autoPict="0">
                <anchor moveWithCells="1" sizeWithCells="1">
                  <from>
                    <xdr:col>1</xdr:col>
                    <xdr:colOff>219075</xdr:colOff>
                    <xdr:row>46</xdr:row>
                    <xdr:rowOff>123825</xdr:rowOff>
                  </from>
                  <to>
                    <xdr:col>2</xdr:col>
                    <xdr:colOff>104775</xdr:colOff>
                    <xdr:row>48</xdr:row>
                    <xdr:rowOff>114300</xdr:rowOff>
                  </to>
                </anchor>
              </controlPr>
            </control>
          </mc:Choice>
        </mc:AlternateContent>
        <mc:AlternateContent xmlns:mc="http://schemas.openxmlformats.org/markup-compatibility/2006">
          <mc:Choice Requires="x14">
            <control shapeId="10265" r:id="rId24" name="Check Box 25">
              <controlPr defaultSize="0" print="0" autoFill="0" autoLine="0" autoPict="0">
                <anchor moveWithCells="1" sizeWithCells="1">
                  <from>
                    <xdr:col>1</xdr:col>
                    <xdr:colOff>219075</xdr:colOff>
                    <xdr:row>47</xdr:row>
                    <xdr:rowOff>219075</xdr:rowOff>
                  </from>
                  <to>
                    <xdr:col>2</xdr:col>
                    <xdr:colOff>104775</xdr:colOff>
                    <xdr:row>49</xdr:row>
                    <xdr:rowOff>76200</xdr:rowOff>
                  </to>
                </anchor>
              </controlPr>
            </control>
          </mc:Choice>
        </mc:AlternateContent>
        <mc:AlternateContent xmlns:mc="http://schemas.openxmlformats.org/markup-compatibility/2006">
          <mc:Choice Requires="x14">
            <control shapeId="10266" r:id="rId25" name="Check Box 26">
              <controlPr defaultSize="0" print="0" autoFill="0" autoLine="0" autoPict="0">
                <anchor moveWithCells="1" sizeWithCells="1">
                  <from>
                    <xdr:col>1</xdr:col>
                    <xdr:colOff>219075</xdr:colOff>
                    <xdr:row>48</xdr:row>
                    <xdr:rowOff>228600</xdr:rowOff>
                  </from>
                  <to>
                    <xdr:col>2</xdr:col>
                    <xdr:colOff>104775</xdr:colOff>
                    <xdr:row>50</xdr:row>
                    <xdr:rowOff>76200</xdr:rowOff>
                  </to>
                </anchor>
              </controlPr>
            </control>
          </mc:Choice>
        </mc:AlternateContent>
        <mc:AlternateContent xmlns:mc="http://schemas.openxmlformats.org/markup-compatibility/2006">
          <mc:Choice Requires="x14">
            <control shapeId="10267" r:id="rId26" name="Check Box 27">
              <controlPr defaultSize="0" print="0" autoFill="0" autoLine="0" autoPict="0">
                <anchor moveWithCells="1" sizeWithCells="1">
                  <from>
                    <xdr:col>1</xdr:col>
                    <xdr:colOff>219075</xdr:colOff>
                    <xdr:row>50</xdr:row>
                    <xdr:rowOff>0</xdr:rowOff>
                  </from>
                  <to>
                    <xdr:col>2</xdr:col>
                    <xdr:colOff>104775</xdr:colOff>
                    <xdr:row>51</xdr:row>
                    <xdr:rowOff>76200</xdr:rowOff>
                  </to>
                </anchor>
              </controlPr>
            </control>
          </mc:Choice>
        </mc:AlternateContent>
        <mc:AlternateContent xmlns:mc="http://schemas.openxmlformats.org/markup-compatibility/2006">
          <mc:Choice Requires="x14">
            <control shapeId="10268" r:id="rId27" name="Check Box 28">
              <controlPr defaultSize="0" print="0" autoFill="0" autoLine="0" autoPict="0">
                <anchor moveWithCells="1" sizeWithCells="1">
                  <from>
                    <xdr:col>1</xdr:col>
                    <xdr:colOff>219075</xdr:colOff>
                    <xdr:row>51</xdr:row>
                    <xdr:rowOff>0</xdr:rowOff>
                  </from>
                  <to>
                    <xdr:col>2</xdr:col>
                    <xdr:colOff>104775</xdr:colOff>
                    <xdr:row>52</xdr:row>
                    <xdr:rowOff>76200</xdr:rowOff>
                  </to>
                </anchor>
              </controlPr>
            </control>
          </mc:Choice>
        </mc:AlternateContent>
        <mc:AlternateContent xmlns:mc="http://schemas.openxmlformats.org/markup-compatibility/2006">
          <mc:Choice Requires="x14">
            <control shapeId="10269" r:id="rId28" name="Check Box 29">
              <controlPr defaultSize="0" print="0" autoFill="0" autoLine="0" autoPict="0">
                <anchor moveWithCells="1" sizeWithCells="1">
                  <from>
                    <xdr:col>1</xdr:col>
                    <xdr:colOff>219075</xdr:colOff>
                    <xdr:row>51</xdr:row>
                    <xdr:rowOff>228600</xdr:rowOff>
                  </from>
                  <to>
                    <xdr:col>2</xdr:col>
                    <xdr:colOff>104775</xdr:colOff>
                    <xdr:row>53</xdr:row>
                    <xdr:rowOff>66675</xdr:rowOff>
                  </to>
                </anchor>
              </controlPr>
            </control>
          </mc:Choice>
        </mc:AlternateContent>
        <mc:AlternateContent xmlns:mc="http://schemas.openxmlformats.org/markup-compatibility/2006">
          <mc:Choice Requires="x14">
            <control shapeId="10270" r:id="rId29" name="Check Box 30">
              <controlPr defaultSize="0" print="0" autoFill="0" autoLine="0" autoPict="0">
                <anchor moveWithCells="1" sizeWithCells="1">
                  <from>
                    <xdr:col>1</xdr:col>
                    <xdr:colOff>219075</xdr:colOff>
                    <xdr:row>53</xdr:row>
                    <xdr:rowOff>219075</xdr:rowOff>
                  </from>
                  <to>
                    <xdr:col>2</xdr:col>
                    <xdr:colOff>104775</xdr:colOff>
                    <xdr:row>55</xdr:row>
                    <xdr:rowOff>76200</xdr:rowOff>
                  </to>
                </anchor>
              </controlPr>
            </control>
          </mc:Choice>
        </mc:AlternateContent>
        <mc:AlternateContent xmlns:mc="http://schemas.openxmlformats.org/markup-compatibility/2006">
          <mc:Choice Requires="x14">
            <control shapeId="10271" r:id="rId30" name="Check Box 31">
              <controlPr defaultSize="0" print="0" autoFill="0" autoLine="0" autoPict="0">
                <anchor moveWithCells="1" sizeWithCells="1">
                  <from>
                    <xdr:col>1</xdr:col>
                    <xdr:colOff>219075</xdr:colOff>
                    <xdr:row>52</xdr:row>
                    <xdr:rowOff>219075</xdr:rowOff>
                  </from>
                  <to>
                    <xdr:col>2</xdr:col>
                    <xdr:colOff>104775</xdr:colOff>
                    <xdr:row>54</xdr:row>
                    <xdr:rowOff>47625</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87387F-CF6F-418F-967D-549EE9113550}">
  <sheetPr codeName="Sheet2">
    <pageSetUpPr fitToPage="1"/>
  </sheetPr>
  <dimension ref="A1:U52"/>
  <sheetViews>
    <sheetView workbookViewId="0">
      <selection sqref="A1:O52"/>
    </sheetView>
  </sheetViews>
  <sheetFormatPr defaultRowHeight="12.75" x14ac:dyDescent="0.2"/>
  <sheetData>
    <row r="1" spans="1:21" ht="15" x14ac:dyDescent="0.25">
      <c r="A1" s="247"/>
      <c r="B1" s="247"/>
      <c r="C1" s="247"/>
      <c r="D1" s="247"/>
      <c r="E1" s="247"/>
      <c r="F1" s="247"/>
      <c r="G1" s="247"/>
      <c r="H1" s="247"/>
      <c r="I1" s="247"/>
      <c r="J1" s="247"/>
      <c r="K1" s="247"/>
      <c r="L1" s="247"/>
      <c r="M1" s="247"/>
      <c r="N1" s="247"/>
      <c r="O1" s="247"/>
    </row>
    <row r="2" spans="1:21" ht="33.75" x14ac:dyDescent="0.5">
      <c r="A2" s="247"/>
      <c r="B2" s="436" t="s">
        <v>49</v>
      </c>
      <c r="C2" s="247"/>
      <c r="D2" s="247"/>
      <c r="E2" s="247"/>
      <c r="F2" s="247"/>
      <c r="G2" s="247"/>
      <c r="H2" s="247"/>
      <c r="I2" s="247"/>
      <c r="J2" s="247"/>
      <c r="K2" s="247"/>
      <c r="L2" s="247"/>
      <c r="M2" s="247"/>
      <c r="N2" s="247"/>
      <c r="O2" s="247"/>
    </row>
    <row r="3" spans="1:21" ht="31.5" x14ac:dyDescent="0.5">
      <c r="A3" s="247"/>
      <c r="B3" s="248" t="s">
        <v>50</v>
      </c>
      <c r="C3" s="247"/>
      <c r="D3" s="247"/>
      <c r="E3" s="249"/>
      <c r="F3" s="249"/>
      <c r="G3" s="249"/>
      <c r="H3" s="249"/>
      <c r="I3" s="247"/>
      <c r="J3" s="247"/>
      <c r="K3" s="247"/>
      <c r="M3" s="247"/>
      <c r="N3" s="247"/>
      <c r="O3" s="247"/>
    </row>
    <row r="4" spans="1:21" ht="15" x14ac:dyDescent="0.25">
      <c r="A4" s="247"/>
      <c r="B4" s="247"/>
      <c r="C4" s="247"/>
      <c r="D4" s="247"/>
      <c r="E4" s="249"/>
      <c r="F4" s="249"/>
      <c r="G4" s="249"/>
      <c r="H4" s="249"/>
      <c r="I4" s="249"/>
      <c r="J4" s="247"/>
      <c r="K4" s="247"/>
      <c r="L4" s="247"/>
      <c r="M4" s="247"/>
      <c r="N4" s="247"/>
      <c r="O4" s="247"/>
    </row>
    <row r="5" spans="1:21" ht="15" x14ac:dyDescent="0.25">
      <c r="A5" s="247"/>
      <c r="B5" s="247" t="s">
        <v>51</v>
      </c>
      <c r="C5" s="250">
        <v>1</v>
      </c>
      <c r="D5" s="247"/>
      <c r="E5" s="247"/>
      <c r="F5" s="247"/>
      <c r="G5" s="247"/>
      <c r="H5" s="247"/>
      <c r="I5" s="247"/>
      <c r="J5" s="247"/>
      <c r="K5" s="247"/>
      <c r="L5" s="247"/>
      <c r="M5" s="247"/>
      <c r="N5" s="247"/>
      <c r="O5" s="247"/>
    </row>
    <row r="6" spans="1:21" ht="15" x14ac:dyDescent="0.25">
      <c r="A6" s="247"/>
      <c r="B6" s="247"/>
      <c r="C6" s="247"/>
      <c r="D6" s="247"/>
      <c r="E6" s="247"/>
      <c r="F6" s="247"/>
      <c r="G6" s="247"/>
      <c r="H6" s="247"/>
      <c r="I6" s="247"/>
      <c r="J6" s="247"/>
      <c r="K6" s="247"/>
      <c r="L6" s="247"/>
      <c r="M6" s="247"/>
      <c r="N6" s="247"/>
      <c r="O6" s="247"/>
    </row>
    <row r="7" spans="1:21" ht="15" customHeight="1" x14ac:dyDescent="0.25">
      <c r="A7" s="247"/>
      <c r="B7" s="594" t="s">
        <v>52</v>
      </c>
      <c r="C7" s="594"/>
      <c r="D7" s="594"/>
      <c r="E7" s="594"/>
      <c r="F7" s="594"/>
      <c r="G7" s="594"/>
      <c r="H7" s="594"/>
      <c r="I7" s="594"/>
      <c r="J7" s="247"/>
      <c r="K7" s="247"/>
      <c r="L7" s="247"/>
      <c r="M7" s="247"/>
      <c r="N7" s="247"/>
      <c r="O7" s="247"/>
    </row>
    <row r="8" spans="1:21" ht="30" customHeight="1" x14ac:dyDescent="0.25">
      <c r="A8" s="247"/>
      <c r="B8" s="593" t="s">
        <v>53</v>
      </c>
      <c r="C8" s="593"/>
      <c r="D8" s="593"/>
      <c r="E8" s="593"/>
      <c r="F8" s="593"/>
      <c r="G8" s="593"/>
      <c r="H8" s="593"/>
      <c r="I8" s="593"/>
      <c r="J8" s="247"/>
      <c r="L8" s="247"/>
      <c r="M8" s="247"/>
      <c r="N8" s="247"/>
      <c r="O8" s="247"/>
      <c r="U8" s="72"/>
    </row>
    <row r="9" spans="1:21" ht="15" customHeight="1" x14ac:dyDescent="0.25">
      <c r="A9" s="247"/>
      <c r="B9" s="594" t="s">
        <v>54</v>
      </c>
      <c r="C9" s="594"/>
      <c r="D9" s="594"/>
      <c r="E9" s="594"/>
      <c r="F9" s="594"/>
      <c r="G9" s="594"/>
      <c r="H9" s="594"/>
      <c r="I9" s="594"/>
      <c r="J9" s="247"/>
      <c r="K9" s="247"/>
      <c r="L9" s="247"/>
      <c r="M9" s="247"/>
      <c r="N9" s="247"/>
      <c r="O9" s="247"/>
    </row>
    <row r="10" spans="1:21" ht="15" customHeight="1" x14ac:dyDescent="0.25">
      <c r="A10" s="247"/>
      <c r="B10" s="593" t="s">
        <v>55</v>
      </c>
      <c r="C10" s="593"/>
      <c r="D10" s="593"/>
      <c r="E10" s="593"/>
      <c r="F10" s="593"/>
      <c r="G10" s="593"/>
      <c r="H10" s="593"/>
      <c r="I10" s="593"/>
      <c r="J10" s="247"/>
      <c r="K10" s="247"/>
      <c r="L10" s="247"/>
      <c r="M10" s="247"/>
      <c r="N10" s="247"/>
      <c r="O10" s="247"/>
    </row>
    <row r="11" spans="1:21" ht="15" customHeight="1" x14ac:dyDescent="0.25">
      <c r="A11" s="247"/>
      <c r="B11" s="594" t="s">
        <v>56</v>
      </c>
      <c r="C11" s="594"/>
      <c r="D11" s="594"/>
      <c r="E11" s="594"/>
      <c r="F11" s="594"/>
      <c r="G11" s="594"/>
      <c r="H11" s="594"/>
      <c r="I11" s="594"/>
      <c r="J11" s="247"/>
      <c r="K11" s="247"/>
      <c r="L11" s="247"/>
      <c r="M11" s="247"/>
      <c r="N11" s="247"/>
      <c r="O11" s="247"/>
    </row>
    <row r="12" spans="1:21" ht="15" customHeight="1" x14ac:dyDescent="0.25">
      <c r="A12" s="247"/>
      <c r="B12" s="593" t="s">
        <v>57</v>
      </c>
      <c r="C12" s="593"/>
      <c r="D12" s="593"/>
      <c r="E12" s="593"/>
      <c r="F12" s="593"/>
      <c r="G12" s="593"/>
      <c r="H12" s="593"/>
      <c r="I12" s="593"/>
      <c r="J12" s="247"/>
      <c r="K12" s="247"/>
      <c r="L12" s="247"/>
      <c r="M12" s="247"/>
      <c r="N12" s="247"/>
      <c r="O12" s="247"/>
    </row>
    <row r="13" spans="1:21" ht="15" customHeight="1" x14ac:dyDescent="0.25">
      <c r="A13" s="247"/>
      <c r="B13" s="594" t="s">
        <v>58</v>
      </c>
      <c r="C13" s="594"/>
      <c r="D13" s="594"/>
      <c r="E13" s="594"/>
      <c r="F13" s="594"/>
      <c r="G13" s="594"/>
      <c r="H13" s="594"/>
      <c r="I13" s="594"/>
      <c r="J13" s="247"/>
      <c r="K13" s="247"/>
      <c r="L13" s="247"/>
      <c r="M13" s="247"/>
      <c r="N13" s="247"/>
      <c r="O13" s="247"/>
    </row>
    <row r="14" spans="1:21" ht="47.25" customHeight="1" x14ac:dyDescent="0.25">
      <c r="A14" s="247"/>
      <c r="B14" s="593" t="s">
        <v>59</v>
      </c>
      <c r="C14" s="593"/>
      <c r="D14" s="593"/>
      <c r="E14" s="593"/>
      <c r="F14" s="593"/>
      <c r="G14" s="593"/>
      <c r="H14" s="593"/>
      <c r="I14" s="593"/>
      <c r="J14" s="247"/>
      <c r="K14" s="247"/>
      <c r="L14" s="247"/>
      <c r="M14" s="247"/>
      <c r="N14" s="247"/>
      <c r="O14" s="247"/>
    </row>
    <row r="15" spans="1:21" ht="15" customHeight="1" x14ac:dyDescent="0.25">
      <c r="A15" s="247"/>
      <c r="B15" s="594" t="s">
        <v>60</v>
      </c>
      <c r="C15" s="594"/>
      <c r="D15" s="594"/>
      <c r="E15" s="594"/>
      <c r="F15" s="594"/>
      <c r="G15" s="594"/>
      <c r="H15" s="594"/>
      <c r="I15" s="594"/>
      <c r="J15" s="247"/>
      <c r="K15" s="247"/>
      <c r="L15" s="247"/>
      <c r="M15" s="247"/>
      <c r="N15" s="247"/>
      <c r="O15" s="247"/>
    </row>
    <row r="16" spans="1:21" ht="15" customHeight="1" x14ac:dyDescent="0.25">
      <c r="A16" s="247"/>
      <c r="B16" s="593" t="s">
        <v>61</v>
      </c>
      <c r="C16" s="593"/>
      <c r="D16" s="593"/>
      <c r="E16" s="593"/>
      <c r="F16" s="593"/>
      <c r="G16" s="593"/>
      <c r="H16" s="593"/>
      <c r="I16" s="593"/>
      <c r="J16" s="247"/>
      <c r="K16" s="247"/>
      <c r="L16" s="247"/>
      <c r="M16" s="247"/>
      <c r="N16" s="247"/>
      <c r="O16" s="247"/>
    </row>
    <row r="17" spans="1:15" ht="15" x14ac:dyDescent="0.25">
      <c r="A17" s="247"/>
      <c r="B17" s="593"/>
      <c r="C17" s="593"/>
      <c r="D17" s="593"/>
      <c r="E17" s="593"/>
      <c r="F17" s="593"/>
      <c r="G17" s="593"/>
      <c r="H17" s="593"/>
      <c r="I17" s="593"/>
      <c r="J17" s="247"/>
      <c r="K17" s="247"/>
      <c r="L17" s="247"/>
      <c r="M17" s="247"/>
      <c r="N17" s="247"/>
      <c r="O17" s="247"/>
    </row>
    <row r="18" spans="1:15" ht="15" x14ac:dyDescent="0.25">
      <c r="A18" s="247"/>
      <c r="B18" s="593"/>
      <c r="C18" s="593"/>
      <c r="D18" s="593"/>
      <c r="E18" s="593"/>
      <c r="F18" s="593"/>
      <c r="G18" s="593"/>
      <c r="H18" s="593"/>
      <c r="I18" s="593"/>
      <c r="J18" s="247"/>
      <c r="K18" s="247"/>
      <c r="L18" s="247"/>
      <c r="M18" s="247"/>
      <c r="N18" s="247"/>
      <c r="O18" s="247"/>
    </row>
    <row r="19" spans="1:15" ht="15" x14ac:dyDescent="0.25">
      <c r="A19" s="247"/>
      <c r="B19" s="593"/>
      <c r="C19" s="593"/>
      <c r="D19" s="593"/>
      <c r="E19" s="593"/>
      <c r="F19" s="593"/>
      <c r="G19" s="593"/>
      <c r="H19" s="593"/>
      <c r="I19" s="593"/>
      <c r="J19" s="247"/>
      <c r="K19" s="247"/>
      <c r="L19" s="247"/>
      <c r="M19" s="247"/>
      <c r="N19" s="247"/>
      <c r="O19" s="247"/>
    </row>
    <row r="20" spans="1:15" ht="15" x14ac:dyDescent="0.25">
      <c r="A20" s="247"/>
      <c r="B20" s="593"/>
      <c r="C20" s="593"/>
      <c r="D20" s="593"/>
      <c r="E20" s="593"/>
      <c r="F20" s="593"/>
      <c r="G20" s="593"/>
      <c r="H20" s="593"/>
      <c r="I20" s="593"/>
      <c r="J20" s="247"/>
      <c r="K20" s="247"/>
      <c r="L20" s="247"/>
      <c r="M20" s="247"/>
      <c r="N20" s="247"/>
      <c r="O20" s="247"/>
    </row>
    <row r="21" spans="1:15" ht="15" x14ac:dyDescent="0.25">
      <c r="A21" s="247"/>
      <c r="B21" s="251"/>
      <c r="C21" s="251"/>
      <c r="D21" s="251"/>
      <c r="E21" s="251"/>
      <c r="F21" s="251"/>
      <c r="G21" s="251"/>
      <c r="H21" s="251"/>
      <c r="I21" s="251"/>
      <c r="J21" s="247"/>
      <c r="K21" s="247"/>
      <c r="L21" s="247"/>
      <c r="M21" s="247"/>
      <c r="N21" s="247"/>
      <c r="O21" s="247"/>
    </row>
    <row r="22" spans="1:15" ht="15" x14ac:dyDescent="0.25">
      <c r="A22" s="247"/>
      <c r="B22" s="247"/>
      <c r="C22" s="247"/>
      <c r="D22" s="247"/>
      <c r="E22" s="247"/>
      <c r="F22" s="247"/>
      <c r="G22" s="247"/>
      <c r="H22" s="247"/>
      <c r="I22" s="247"/>
      <c r="J22" s="247"/>
      <c r="K22" s="247"/>
      <c r="L22" s="247"/>
      <c r="M22" s="247"/>
      <c r="N22" s="247"/>
      <c r="O22" s="247"/>
    </row>
    <row r="23" spans="1:15" ht="15" customHeight="1" x14ac:dyDescent="0.25">
      <c r="A23" s="247"/>
      <c r="B23" s="594" t="s">
        <v>62</v>
      </c>
      <c r="C23" s="594"/>
      <c r="D23" s="594"/>
      <c r="E23" s="594"/>
      <c r="F23" s="594"/>
      <c r="G23" s="594"/>
      <c r="H23" s="594"/>
      <c r="I23" s="594"/>
      <c r="J23" s="247"/>
      <c r="K23" s="247"/>
      <c r="L23" s="247"/>
      <c r="M23" s="247"/>
      <c r="N23" s="247"/>
      <c r="O23" s="247"/>
    </row>
    <row r="24" spans="1:15" ht="30" customHeight="1" x14ac:dyDescent="0.25">
      <c r="A24" s="247"/>
      <c r="B24" s="593" t="s">
        <v>63</v>
      </c>
      <c r="C24" s="593"/>
      <c r="D24" s="593"/>
      <c r="E24" s="593"/>
      <c r="F24" s="593"/>
      <c r="G24" s="593"/>
      <c r="H24" s="593"/>
      <c r="I24" s="593"/>
      <c r="J24" s="247"/>
      <c r="K24" s="247"/>
      <c r="L24" s="247"/>
      <c r="M24" s="247"/>
      <c r="N24" s="247"/>
      <c r="O24" s="247"/>
    </row>
    <row r="25" spans="1:15" ht="15" customHeight="1" x14ac:dyDescent="0.25">
      <c r="A25" s="247"/>
      <c r="B25" s="594" t="s">
        <v>64</v>
      </c>
      <c r="C25" s="594"/>
      <c r="D25" s="594"/>
      <c r="E25" s="594"/>
      <c r="F25" s="594"/>
      <c r="G25" s="594"/>
      <c r="H25" s="594"/>
      <c r="I25" s="594"/>
      <c r="J25" s="247"/>
      <c r="K25" s="247"/>
      <c r="L25" s="247"/>
      <c r="M25" s="247"/>
      <c r="N25" s="247"/>
      <c r="O25" s="247"/>
    </row>
    <row r="26" spans="1:15" ht="195" customHeight="1" x14ac:dyDescent="0.25">
      <c r="A26" s="247"/>
      <c r="B26" s="593" t="s">
        <v>65</v>
      </c>
      <c r="C26" s="593"/>
      <c r="D26" s="593"/>
      <c r="E26" s="593"/>
      <c r="F26" s="593"/>
      <c r="G26" s="593"/>
      <c r="H26" s="593"/>
      <c r="I26" s="593"/>
      <c r="J26" s="247"/>
      <c r="K26" s="247"/>
      <c r="L26" s="247"/>
      <c r="M26" s="247"/>
      <c r="N26" s="247"/>
      <c r="O26" s="247"/>
    </row>
    <row r="27" spans="1:15" ht="15" customHeight="1" x14ac:dyDescent="0.25">
      <c r="A27" s="247"/>
      <c r="B27" s="594" t="s">
        <v>66</v>
      </c>
      <c r="C27" s="594"/>
      <c r="D27" s="594"/>
      <c r="E27" s="594"/>
      <c r="F27" s="594"/>
      <c r="G27" s="594"/>
      <c r="H27" s="594"/>
      <c r="I27" s="594"/>
      <c r="J27" s="247"/>
      <c r="K27" s="247"/>
      <c r="L27" s="247"/>
      <c r="M27" s="247"/>
      <c r="N27" s="247"/>
      <c r="O27" s="247"/>
    </row>
    <row r="28" spans="1:15" ht="75" customHeight="1" x14ac:dyDescent="0.25">
      <c r="A28" s="247"/>
      <c r="B28" s="593" t="s">
        <v>67</v>
      </c>
      <c r="C28" s="593"/>
      <c r="D28" s="593"/>
      <c r="E28" s="593"/>
      <c r="F28" s="593"/>
      <c r="G28" s="593"/>
      <c r="H28" s="593"/>
      <c r="I28" s="593"/>
      <c r="J28" s="247"/>
      <c r="K28" s="247"/>
      <c r="L28" s="247"/>
      <c r="M28" s="247"/>
      <c r="N28" s="247"/>
      <c r="O28" s="247"/>
    </row>
    <row r="29" spans="1:15" ht="15" x14ac:dyDescent="0.25">
      <c r="A29" s="247"/>
      <c r="B29" s="593"/>
      <c r="C29" s="593"/>
      <c r="D29" s="593"/>
      <c r="E29" s="593"/>
      <c r="F29" s="593"/>
      <c r="G29" s="593"/>
      <c r="H29" s="593"/>
      <c r="I29" s="593"/>
      <c r="J29" s="247"/>
      <c r="K29" s="247"/>
      <c r="L29" s="247"/>
      <c r="M29" s="247"/>
      <c r="N29" s="247"/>
      <c r="O29" s="247"/>
    </row>
    <row r="30" spans="1:15" ht="15" x14ac:dyDescent="0.25">
      <c r="A30" s="247"/>
      <c r="B30" s="593"/>
      <c r="C30" s="593"/>
      <c r="D30" s="593"/>
      <c r="E30" s="593"/>
      <c r="F30" s="593"/>
      <c r="G30" s="593"/>
      <c r="H30" s="593"/>
      <c r="I30" s="593"/>
      <c r="J30" s="247"/>
      <c r="K30" s="247"/>
      <c r="L30" s="247"/>
      <c r="M30" s="247"/>
      <c r="N30" s="247"/>
      <c r="O30" s="247"/>
    </row>
    <row r="31" spans="1:15" ht="15" x14ac:dyDescent="0.25">
      <c r="A31" s="247"/>
      <c r="B31" s="593"/>
      <c r="C31" s="593"/>
      <c r="D31" s="593"/>
      <c r="E31" s="593"/>
      <c r="F31" s="593"/>
      <c r="G31" s="593"/>
      <c r="H31" s="593"/>
      <c r="I31" s="593"/>
      <c r="J31" s="247"/>
      <c r="K31" s="247"/>
      <c r="L31" s="247"/>
      <c r="M31" s="247"/>
      <c r="N31" s="247"/>
      <c r="O31" s="247"/>
    </row>
    <row r="32" spans="1:15" ht="15" x14ac:dyDescent="0.25">
      <c r="A32" s="247"/>
      <c r="B32" s="593"/>
      <c r="C32" s="593"/>
      <c r="D32" s="593"/>
      <c r="E32" s="593"/>
      <c r="F32" s="593"/>
      <c r="G32" s="593"/>
      <c r="H32" s="593"/>
      <c r="I32" s="593"/>
      <c r="J32" s="247"/>
      <c r="K32" s="247"/>
      <c r="L32" s="247"/>
      <c r="M32" s="247"/>
      <c r="N32" s="247"/>
      <c r="O32" s="247"/>
    </row>
    <row r="33" spans="1:15" ht="15" x14ac:dyDescent="0.25">
      <c r="A33" s="247"/>
      <c r="B33" s="593"/>
      <c r="C33" s="593"/>
      <c r="D33" s="593"/>
      <c r="E33" s="593"/>
      <c r="F33" s="593"/>
      <c r="G33" s="593"/>
      <c r="H33" s="593"/>
      <c r="I33" s="593"/>
      <c r="J33" s="247"/>
      <c r="K33" s="247"/>
      <c r="L33" s="247"/>
      <c r="M33" s="247"/>
      <c r="N33" s="247"/>
      <c r="O33" s="247"/>
    </row>
    <row r="34" spans="1:15" ht="15" x14ac:dyDescent="0.25">
      <c r="A34" s="247"/>
      <c r="B34" s="593"/>
      <c r="C34" s="593"/>
      <c r="D34" s="593"/>
      <c r="E34" s="593"/>
      <c r="F34" s="593"/>
      <c r="G34" s="593"/>
      <c r="H34" s="593"/>
      <c r="I34" s="593"/>
      <c r="J34" s="247"/>
      <c r="K34" s="247"/>
      <c r="L34" s="247"/>
      <c r="M34" s="247"/>
      <c r="N34" s="247"/>
      <c r="O34" s="247"/>
    </row>
    <row r="35" spans="1:15" ht="15" x14ac:dyDescent="0.25">
      <c r="A35" s="247"/>
      <c r="B35" s="593"/>
      <c r="C35" s="593"/>
      <c r="D35" s="593"/>
      <c r="E35" s="593"/>
      <c r="F35" s="593"/>
      <c r="G35" s="593"/>
      <c r="H35" s="593"/>
      <c r="I35" s="593"/>
      <c r="J35" s="247"/>
      <c r="K35" s="247"/>
      <c r="L35" s="247"/>
      <c r="M35" s="247"/>
      <c r="N35" s="247"/>
      <c r="O35" s="247"/>
    </row>
    <row r="36" spans="1:15" ht="15" x14ac:dyDescent="0.25">
      <c r="A36" s="247"/>
      <c r="B36" s="593"/>
      <c r="C36" s="593"/>
      <c r="D36" s="593"/>
      <c r="E36" s="593"/>
      <c r="F36" s="593"/>
      <c r="G36" s="593"/>
      <c r="H36" s="593"/>
      <c r="I36" s="593"/>
      <c r="J36" s="247"/>
      <c r="K36" s="247"/>
      <c r="L36" s="247"/>
      <c r="M36" s="247"/>
      <c r="N36" s="247"/>
      <c r="O36" s="247"/>
    </row>
    <row r="37" spans="1:15" ht="15" x14ac:dyDescent="0.25">
      <c r="A37" s="247"/>
      <c r="B37" s="593"/>
      <c r="C37" s="593"/>
      <c r="D37" s="593"/>
      <c r="E37" s="593"/>
      <c r="F37" s="593"/>
      <c r="G37" s="593"/>
      <c r="H37" s="593"/>
      <c r="I37" s="593"/>
      <c r="J37" s="247"/>
      <c r="K37" s="247"/>
      <c r="L37" s="247"/>
      <c r="M37" s="247"/>
      <c r="N37" s="247"/>
      <c r="O37" s="247"/>
    </row>
    <row r="38" spans="1:15" ht="15" x14ac:dyDescent="0.25">
      <c r="A38" s="247"/>
      <c r="B38" s="593"/>
      <c r="C38" s="593"/>
      <c r="D38" s="593"/>
      <c r="E38" s="593"/>
      <c r="F38" s="593"/>
      <c r="G38" s="593"/>
      <c r="H38" s="593"/>
      <c r="I38" s="593"/>
      <c r="J38" s="247"/>
      <c r="K38" s="247"/>
      <c r="L38" s="247"/>
      <c r="M38" s="247"/>
      <c r="N38" s="247"/>
      <c r="O38" s="247"/>
    </row>
    <row r="39" spans="1:15" ht="15" x14ac:dyDescent="0.25">
      <c r="A39" s="247"/>
      <c r="B39" s="593"/>
      <c r="C39" s="593"/>
      <c r="D39" s="593"/>
      <c r="E39" s="593"/>
      <c r="F39" s="593"/>
      <c r="G39" s="593"/>
      <c r="H39" s="593"/>
      <c r="I39" s="593"/>
      <c r="J39" s="247"/>
      <c r="K39" s="247"/>
      <c r="L39" s="247"/>
      <c r="M39" s="247"/>
      <c r="N39" s="247"/>
      <c r="O39" s="247"/>
    </row>
    <row r="40" spans="1:15" ht="15" x14ac:dyDescent="0.25">
      <c r="A40" s="247"/>
      <c r="B40" s="593"/>
      <c r="C40" s="593"/>
      <c r="D40" s="593"/>
      <c r="E40" s="593"/>
      <c r="F40" s="593"/>
      <c r="G40" s="593"/>
      <c r="H40" s="593"/>
      <c r="I40" s="593"/>
      <c r="J40" s="247"/>
      <c r="K40" s="247"/>
      <c r="L40" s="247"/>
      <c r="M40" s="247"/>
      <c r="N40" s="247"/>
      <c r="O40" s="247"/>
    </row>
    <row r="41" spans="1:15" ht="15" x14ac:dyDescent="0.25">
      <c r="A41" s="247"/>
      <c r="B41" s="593"/>
      <c r="C41" s="593"/>
      <c r="D41" s="593"/>
      <c r="E41" s="593"/>
      <c r="F41" s="593"/>
      <c r="G41" s="593"/>
      <c r="H41" s="593"/>
      <c r="I41" s="593"/>
      <c r="J41" s="247"/>
      <c r="K41" s="247"/>
      <c r="L41" s="247"/>
      <c r="M41" s="247"/>
      <c r="N41" s="247"/>
      <c r="O41" s="247"/>
    </row>
    <row r="42" spans="1:15" ht="15" x14ac:dyDescent="0.25">
      <c r="A42" s="247"/>
      <c r="B42" s="593"/>
      <c r="C42" s="593"/>
      <c r="D42" s="593"/>
      <c r="E42" s="593"/>
      <c r="F42" s="593"/>
      <c r="G42" s="593"/>
      <c r="H42" s="593"/>
      <c r="I42" s="593"/>
      <c r="J42" s="247"/>
      <c r="K42" s="247"/>
      <c r="L42" s="247"/>
      <c r="M42" s="247"/>
      <c r="N42" s="247"/>
      <c r="O42" s="247"/>
    </row>
    <row r="43" spans="1:15" ht="15" x14ac:dyDescent="0.25">
      <c r="A43" s="247"/>
      <c r="B43" s="593"/>
      <c r="C43" s="593"/>
      <c r="D43" s="593"/>
      <c r="E43" s="593"/>
      <c r="F43" s="593"/>
      <c r="G43" s="593"/>
      <c r="H43" s="593"/>
      <c r="I43" s="593"/>
      <c r="J43" s="247"/>
      <c r="K43" s="247"/>
      <c r="L43" s="247"/>
      <c r="M43" s="247"/>
      <c r="N43" s="247"/>
      <c r="O43" s="247"/>
    </row>
    <row r="44" spans="1:15" ht="15" x14ac:dyDescent="0.25">
      <c r="A44" s="247"/>
      <c r="B44" s="593"/>
      <c r="C44" s="593"/>
      <c r="D44" s="593"/>
      <c r="E44" s="593"/>
      <c r="F44" s="593"/>
      <c r="G44" s="593"/>
      <c r="H44" s="593"/>
      <c r="I44" s="593"/>
      <c r="J44" s="247"/>
      <c r="K44" s="247"/>
      <c r="L44" s="247"/>
      <c r="M44" s="247"/>
      <c r="N44" s="247"/>
      <c r="O44" s="247"/>
    </row>
    <row r="45" spans="1:15" ht="15" x14ac:dyDescent="0.25">
      <c r="A45" s="247"/>
      <c r="B45" s="593"/>
      <c r="C45" s="593"/>
      <c r="D45" s="593"/>
      <c r="E45" s="593"/>
      <c r="F45" s="593"/>
      <c r="G45" s="593"/>
      <c r="H45" s="593"/>
      <c r="I45" s="593"/>
      <c r="J45" s="247"/>
      <c r="K45" s="247"/>
      <c r="L45" s="247"/>
      <c r="M45" s="247"/>
      <c r="N45" s="247"/>
      <c r="O45" s="247"/>
    </row>
    <row r="46" spans="1:15" ht="15" x14ac:dyDescent="0.25">
      <c r="A46" s="247"/>
      <c r="B46" s="593"/>
      <c r="C46" s="593"/>
      <c r="D46" s="593"/>
      <c r="E46" s="593"/>
      <c r="F46" s="593"/>
      <c r="G46" s="593"/>
      <c r="H46" s="593"/>
      <c r="I46" s="593"/>
      <c r="J46" s="247"/>
      <c r="K46" s="247"/>
      <c r="L46" s="247"/>
      <c r="M46" s="247"/>
      <c r="N46" s="247"/>
      <c r="O46" s="247"/>
    </row>
    <row r="47" spans="1:15" ht="15" x14ac:dyDescent="0.25">
      <c r="A47" s="247"/>
      <c r="B47" s="593"/>
      <c r="C47" s="593"/>
      <c r="D47" s="593"/>
      <c r="E47" s="593"/>
      <c r="F47" s="593"/>
      <c r="G47" s="593"/>
      <c r="H47" s="593"/>
      <c r="I47" s="593"/>
      <c r="J47" s="247"/>
      <c r="K47" s="247"/>
      <c r="L47" s="247"/>
      <c r="M47" s="247"/>
      <c r="N47" s="247"/>
      <c r="O47" s="247"/>
    </row>
    <row r="48" spans="1:15" ht="15" x14ac:dyDescent="0.25">
      <c r="A48" s="247"/>
      <c r="B48" s="247"/>
      <c r="C48" s="247"/>
      <c r="D48" s="247"/>
      <c r="E48" s="247"/>
      <c r="F48" s="247"/>
      <c r="G48" s="247"/>
      <c r="H48" s="247"/>
      <c r="I48" s="247"/>
      <c r="J48" s="247"/>
      <c r="K48" s="247"/>
      <c r="L48" s="247"/>
      <c r="M48" s="247"/>
      <c r="N48" s="247"/>
      <c r="O48" s="247"/>
    </row>
    <row r="49" spans="1:15" ht="15" customHeight="1" x14ac:dyDescent="0.25">
      <c r="A49" s="247"/>
      <c r="B49" s="595" t="s">
        <v>68</v>
      </c>
      <c r="C49" s="595"/>
      <c r="D49" s="595"/>
      <c r="E49" s="595"/>
      <c r="F49" s="595"/>
      <c r="G49" s="595"/>
      <c r="H49" s="595"/>
      <c r="I49" s="595"/>
      <c r="J49" s="247"/>
      <c r="K49" s="247"/>
      <c r="L49" s="247"/>
      <c r="M49" s="247"/>
      <c r="N49" s="247"/>
      <c r="O49" s="247"/>
    </row>
    <row r="50" spans="1:15" ht="15" customHeight="1" x14ac:dyDescent="0.25">
      <c r="A50" s="247"/>
      <c r="B50" s="595" t="s">
        <v>69</v>
      </c>
      <c r="C50" s="595"/>
      <c r="D50" s="595"/>
      <c r="E50" s="595"/>
      <c r="F50" s="595"/>
      <c r="G50" s="595"/>
      <c r="H50" s="595"/>
      <c r="I50" s="595"/>
      <c r="J50" s="247"/>
      <c r="K50" s="247"/>
      <c r="L50" s="247"/>
      <c r="M50" s="247"/>
      <c r="N50" s="247"/>
      <c r="O50" s="247"/>
    </row>
    <row r="51" spans="1:15" ht="15" x14ac:dyDescent="0.25">
      <c r="A51" s="247"/>
      <c r="B51" s="247"/>
      <c r="C51" s="247"/>
      <c r="D51" s="247"/>
      <c r="E51" s="247"/>
      <c r="F51" s="247"/>
      <c r="G51" s="247"/>
      <c r="H51" s="247"/>
      <c r="I51" s="247"/>
      <c r="J51" s="247"/>
      <c r="K51" s="247"/>
      <c r="L51" s="247"/>
      <c r="M51" s="247"/>
      <c r="N51" s="247"/>
      <c r="O51" s="247"/>
    </row>
    <row r="52" spans="1:15" ht="15" x14ac:dyDescent="0.25">
      <c r="A52" s="247"/>
      <c r="B52" s="247"/>
      <c r="C52" s="247"/>
      <c r="D52" s="247"/>
      <c r="E52" s="247"/>
      <c r="F52" s="247"/>
      <c r="G52" s="247"/>
      <c r="H52" s="247"/>
      <c r="I52" s="247"/>
      <c r="J52" s="247"/>
      <c r="K52" s="247"/>
      <c r="L52" s="247"/>
      <c r="M52" s="247"/>
      <c r="N52" s="247"/>
      <c r="O52" s="247"/>
    </row>
  </sheetData>
  <sheetProtection algorithmName="SHA-512" hashValue="kqbYn6bemRDBYNmjhT/952RNvpl/rXFXBjaiMjbTC4OhkyrG+SRdYPc2H2tdlnhZeVfCoPSl/wbyiLBXaHu/0A==" saltValue="iqP1KnVtBPzc6YBf6aY1Sg==" spinCount="100000" sheet="1" objects="1" scenarios="1" selectLockedCells="1" selectUnlockedCells="1"/>
  <mergeCells count="41">
    <mergeCell ref="B45:I45"/>
    <mergeCell ref="B46:I46"/>
    <mergeCell ref="B47:I47"/>
    <mergeCell ref="B49:I49"/>
    <mergeCell ref="B50:I50"/>
    <mergeCell ref="B44:I44"/>
    <mergeCell ref="B33:I33"/>
    <mergeCell ref="B34:I34"/>
    <mergeCell ref="B35:I35"/>
    <mergeCell ref="B36:I36"/>
    <mergeCell ref="B37:I37"/>
    <mergeCell ref="B38:I38"/>
    <mergeCell ref="B39:I39"/>
    <mergeCell ref="B40:I40"/>
    <mergeCell ref="B41:I41"/>
    <mergeCell ref="B42:I42"/>
    <mergeCell ref="B43:I43"/>
    <mergeCell ref="B32:I32"/>
    <mergeCell ref="B19:I19"/>
    <mergeCell ref="B20:I20"/>
    <mergeCell ref="B23:I23"/>
    <mergeCell ref="B24:I24"/>
    <mergeCell ref="B25:I25"/>
    <mergeCell ref="B26:I26"/>
    <mergeCell ref="B27:I27"/>
    <mergeCell ref="B28:I28"/>
    <mergeCell ref="B29:I29"/>
    <mergeCell ref="B30:I30"/>
    <mergeCell ref="B31:I31"/>
    <mergeCell ref="B18:I18"/>
    <mergeCell ref="B7:I7"/>
    <mergeCell ref="B8:I8"/>
    <mergeCell ref="B9:I9"/>
    <mergeCell ref="B10:I10"/>
    <mergeCell ref="B11:I11"/>
    <mergeCell ref="B12:I12"/>
    <mergeCell ref="B13:I13"/>
    <mergeCell ref="B14:I14"/>
    <mergeCell ref="B15:I15"/>
    <mergeCell ref="B16:I16"/>
    <mergeCell ref="B17:I17"/>
  </mergeCells>
  <printOptions horizontalCentered="1"/>
  <pageMargins left="0.23622047244094491" right="0.23622047244094491" top="0.74803149606299213" bottom="0.74803149606299213" header="0.31496062992125984" footer="0.31496062992125984"/>
  <pageSetup paperSize="143" scale="65"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464A83-A7C5-4C41-B1C8-E9B28C7FFEBA}">
  <sheetPr codeName="Sheet3"/>
  <dimension ref="B3:E30"/>
  <sheetViews>
    <sheetView workbookViewId="0">
      <selection activeCell="C2" sqref="C2:F2"/>
    </sheetView>
  </sheetViews>
  <sheetFormatPr defaultRowHeight="12.75" x14ac:dyDescent="0.2"/>
  <cols>
    <col min="2" max="2" width="87.140625" bestFit="1" customWidth="1"/>
  </cols>
  <sheetData>
    <row r="3" spans="2:5" x14ac:dyDescent="0.2">
      <c r="B3" s="72" t="s">
        <v>70</v>
      </c>
    </row>
    <row r="4" spans="2:5" ht="21" x14ac:dyDescent="0.35">
      <c r="B4" s="253"/>
    </row>
    <row r="5" spans="2:5" ht="15" x14ac:dyDescent="0.2">
      <c r="B5" s="423" t="s">
        <v>71</v>
      </c>
    </row>
    <row r="6" spans="2:5" x14ac:dyDescent="0.2">
      <c r="B6" s="424"/>
    </row>
    <row r="7" spans="2:5" ht="51.75" thickBot="1" x14ac:dyDescent="0.25">
      <c r="B7" s="435" t="s">
        <v>72</v>
      </c>
    </row>
    <row r="8" spans="2:5" ht="13.5" thickBot="1" x14ac:dyDescent="0.25">
      <c r="B8" s="425" t="s">
        <v>73</v>
      </c>
    </row>
    <row r="9" spans="2:5" ht="54.75" customHeight="1" thickBot="1" x14ac:dyDescent="0.25">
      <c r="B9" s="426" t="s">
        <v>74</v>
      </c>
    </row>
    <row r="10" spans="2:5" ht="48" customHeight="1" thickBot="1" x14ac:dyDescent="0.25">
      <c r="B10" s="426" t="s">
        <v>75</v>
      </c>
    </row>
    <row r="11" spans="2:5" ht="39" customHeight="1" thickBot="1" x14ac:dyDescent="0.25">
      <c r="B11" s="426" t="s">
        <v>76</v>
      </c>
      <c r="C11" s="429" t="s">
        <v>77</v>
      </c>
    </row>
    <row r="12" spans="2:5" ht="41.25" customHeight="1" thickBot="1" x14ac:dyDescent="0.25">
      <c r="B12" s="426" t="s">
        <v>78</v>
      </c>
    </row>
    <row r="13" spans="2:5" ht="50.25" customHeight="1" thickBot="1" x14ac:dyDescent="0.25">
      <c r="B13" s="426" t="s">
        <v>74</v>
      </c>
    </row>
    <row r="14" spans="2:5" ht="51.75" customHeight="1" thickBot="1" x14ac:dyDescent="0.25">
      <c r="B14" s="426" t="s">
        <v>79</v>
      </c>
      <c r="C14" s="430" t="s">
        <v>80</v>
      </c>
      <c r="D14" s="430" t="s">
        <v>81</v>
      </c>
      <c r="E14" s="430" t="s">
        <v>82</v>
      </c>
    </row>
    <row r="15" spans="2:5" ht="18.75" x14ac:dyDescent="0.2">
      <c r="B15" s="427"/>
    </row>
    <row r="17" spans="2:3" ht="13.5" x14ac:dyDescent="0.2">
      <c r="B17" s="428" t="s">
        <v>83</v>
      </c>
      <c r="C17" s="252" t="s">
        <v>84</v>
      </c>
    </row>
    <row r="18" spans="2:3" x14ac:dyDescent="0.2">
      <c r="C18" s="252" t="s">
        <v>85</v>
      </c>
    </row>
    <row r="19" spans="2:3" x14ac:dyDescent="0.2">
      <c r="C19" s="252" t="s">
        <v>86</v>
      </c>
    </row>
    <row r="21" spans="2:3" x14ac:dyDescent="0.2">
      <c r="B21" s="434"/>
    </row>
    <row r="22" spans="2:3" x14ac:dyDescent="0.2">
      <c r="C22" s="437" t="s">
        <v>87</v>
      </c>
    </row>
    <row r="23" spans="2:3" x14ac:dyDescent="0.2">
      <c r="C23" s="437" t="s">
        <v>88</v>
      </c>
    </row>
    <row r="24" spans="2:3" x14ac:dyDescent="0.2">
      <c r="C24" s="437" t="s">
        <v>89</v>
      </c>
    </row>
    <row r="25" spans="2:3" x14ac:dyDescent="0.2">
      <c r="C25" s="437" t="s">
        <v>90</v>
      </c>
    </row>
    <row r="26" spans="2:3" x14ac:dyDescent="0.2">
      <c r="C26" s="437" t="s">
        <v>91</v>
      </c>
    </row>
    <row r="27" spans="2:3" x14ac:dyDescent="0.2">
      <c r="C27" s="437" t="s">
        <v>92</v>
      </c>
    </row>
    <row r="28" spans="2:3" x14ac:dyDescent="0.2">
      <c r="C28" s="437" t="s">
        <v>93</v>
      </c>
    </row>
    <row r="29" spans="2:3" x14ac:dyDescent="0.2">
      <c r="C29" s="437" t="s">
        <v>94</v>
      </c>
    </row>
    <row r="30" spans="2:3" x14ac:dyDescent="0.2">
      <c r="C30" s="437" t="s">
        <v>95</v>
      </c>
    </row>
  </sheetData>
  <sheetProtection algorithmName="SHA-512" hashValue="mXimh5hHUUo/q465myVT5bfgl8bYUXdI0KWrJmI3RBAEi6wI7eeCUD9yqjQn2LbPunLNSObHNW45mSkbwVZcVA==" saltValue="qhF0rKnuLHwGHXYNujiRkg==" spinCount="100000" sheet="1" objects="1" scenarios="1"/>
  <hyperlinks>
    <hyperlink ref="C17" location="'Telecoms XMC precomm'!A1" display="Telecoms XMC" xr:uid="{F702F98F-8E0D-4549-A15F-A27E3D155634}"/>
    <hyperlink ref="C18" location="'Telecoms CISCO precomm'!A1" display="Telecoms CISCO" xr:uid="{43ACAA10-39E7-4697-8B51-16E237404B88}"/>
    <hyperlink ref="C19" location="'Telecoms GE Orbit Radio Precomm'!A1" display="Telecoms GE ORBIT RADIO" xr:uid="{45803977-4944-4ADD-9F1D-398302E00968}"/>
    <hyperlink ref="C11" location="'SCADA Automation Quality '!A1" display="'SCADA Automation Quality '!A1" xr:uid="{0754ED72-1CFA-4898-B766-5DE9843FACD7}"/>
    <hyperlink ref="C14" location="'Telecomms Pre-comm Quality'!A1" display="'Telecomms Pre-comm Quality'!A1" xr:uid="{48B54FC1-A93D-4520-84CC-762DB32DBA5E}"/>
    <hyperlink ref="D14" location="'Automation project spares'!A1" display="'Automation project spares'!A1" xr:uid="{47EE0D24-F56E-4675-B749-8E4124838641}"/>
    <hyperlink ref="E14" location="'Automation Material disposal'!A1" display="'Automation Material disposal'!A1" xr:uid="{89A5DF2C-90CF-426F-A2FF-8F386326A1F9}"/>
    <hyperlink ref="C22" location="Start2" display="Automation - DNP IED" xr:uid="{657F7B61-07D0-4A81-9B7F-95B5E3306854}"/>
    <hyperlink ref="C23" location="Start3" display="Automation - Gateway" xr:uid="{758C107B-7321-4731-8440-ADC50F54840B}"/>
    <hyperlink ref="C24" location="Start4" display="Automation - GPS Clock" xr:uid="{4532DD21-403A-4F71-A9E3-F7C75170D338}"/>
    <hyperlink ref="C25" location="Start5" display="Automation - Layer 2 Network" xr:uid="{6171C30F-A7DB-470E-96C0-7D5E1349B604}"/>
    <hyperlink ref="C26" location="Start6" display="Automation - Layer 3 Router" xr:uid="{E2E33308-BE2F-4A45-A574-CE224B559AA1}"/>
    <hyperlink ref="C27" location="Start7" display="Automation - MMS IED" xr:uid="{07291610-1686-4B79-987E-A6482ECE1295}"/>
    <hyperlink ref="C28" location="Start8" display="Automation - Redundant Network " xr:uid="{1C7BE909-0228-407C-8CF1-DA0F8D5B11FE}"/>
    <hyperlink ref="C29" location="Start9" display="Automation - Standalone HMI" xr:uid="{A2F0053D-0EC0-451E-ADB6-77A063497CF4}"/>
    <hyperlink ref="C30" location="Start10" display="Automation IO Module" xr:uid="{16B355DA-50F9-4A3B-80F9-8F371C842189}"/>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C86909-138C-42BE-8C19-338691067AC7}">
  <sheetPr codeName="Sheet12">
    <tabColor theme="9" tint="-0.249977111117893"/>
    <pageSetUpPr fitToPage="1"/>
  </sheetPr>
  <dimension ref="A1:M68"/>
  <sheetViews>
    <sheetView view="pageLayout" zoomScale="85" zoomScaleNormal="100" zoomScalePageLayoutView="85" workbookViewId="0">
      <selection activeCell="N3" sqref="N3"/>
    </sheetView>
  </sheetViews>
  <sheetFormatPr defaultRowHeight="12.75" x14ac:dyDescent="0.2"/>
  <cols>
    <col min="1" max="1" width="5" style="254" customWidth="1"/>
    <col min="2" max="2" width="9.140625" style="254"/>
    <col min="3" max="3" width="11.28515625" style="254" customWidth="1"/>
    <col min="4" max="4" width="33.5703125" style="254" customWidth="1"/>
    <col min="5" max="6" width="9.140625" style="254"/>
    <col min="7" max="7" width="11.7109375" style="254" customWidth="1"/>
    <col min="8" max="8" width="9.140625" style="254"/>
    <col min="9" max="9" width="7.7109375" style="254" customWidth="1"/>
    <col min="10" max="10" width="59.85546875" style="254" customWidth="1"/>
    <col min="11" max="11" width="5.140625" style="254" hidden="1" customWidth="1"/>
    <col min="12" max="12" width="14.7109375" style="254" customWidth="1"/>
    <col min="13" max="13" width="11.7109375" style="254" customWidth="1"/>
    <col min="14" max="256" width="9.140625" style="254"/>
    <col min="257" max="257" width="5" style="254" customWidth="1"/>
    <col min="258" max="258" width="9.140625" style="254"/>
    <col min="259" max="259" width="11.28515625" style="254" customWidth="1"/>
    <col min="260" max="260" width="33.5703125" style="254" customWidth="1"/>
    <col min="261" max="262" width="9.140625" style="254"/>
    <col min="263" max="263" width="11.7109375" style="254" customWidth="1"/>
    <col min="264" max="264" width="9.140625" style="254"/>
    <col min="265" max="265" width="7.7109375" style="254" customWidth="1"/>
    <col min="266" max="266" width="59.85546875" style="254" customWidth="1"/>
    <col min="267" max="267" width="0" style="254" hidden="1" customWidth="1"/>
    <col min="268" max="268" width="14.7109375" style="254" customWidth="1"/>
    <col min="269" max="269" width="11.7109375" style="254" customWidth="1"/>
    <col min="270" max="512" width="9.140625" style="254"/>
    <col min="513" max="513" width="5" style="254" customWidth="1"/>
    <col min="514" max="514" width="9.140625" style="254"/>
    <col min="515" max="515" width="11.28515625" style="254" customWidth="1"/>
    <col min="516" max="516" width="33.5703125" style="254" customWidth="1"/>
    <col min="517" max="518" width="9.140625" style="254"/>
    <col min="519" max="519" width="11.7109375" style="254" customWidth="1"/>
    <col min="520" max="520" width="9.140625" style="254"/>
    <col min="521" max="521" width="7.7109375" style="254" customWidth="1"/>
    <col min="522" max="522" width="59.85546875" style="254" customWidth="1"/>
    <col min="523" max="523" width="0" style="254" hidden="1" customWidth="1"/>
    <col min="524" max="524" width="14.7109375" style="254" customWidth="1"/>
    <col min="525" max="525" width="11.7109375" style="254" customWidth="1"/>
    <col min="526" max="768" width="9.140625" style="254"/>
    <col min="769" max="769" width="5" style="254" customWidth="1"/>
    <col min="770" max="770" width="9.140625" style="254"/>
    <col min="771" max="771" width="11.28515625" style="254" customWidth="1"/>
    <col min="772" max="772" width="33.5703125" style="254" customWidth="1"/>
    <col min="773" max="774" width="9.140625" style="254"/>
    <col min="775" max="775" width="11.7109375" style="254" customWidth="1"/>
    <col min="776" max="776" width="9.140625" style="254"/>
    <col min="777" max="777" width="7.7109375" style="254" customWidth="1"/>
    <col min="778" max="778" width="59.85546875" style="254" customWidth="1"/>
    <col min="779" max="779" width="0" style="254" hidden="1" customWidth="1"/>
    <col min="780" max="780" width="14.7109375" style="254" customWidth="1"/>
    <col min="781" max="781" width="11.7109375" style="254" customWidth="1"/>
    <col min="782" max="1024" width="9.140625" style="254"/>
    <col min="1025" max="1025" width="5" style="254" customWidth="1"/>
    <col min="1026" max="1026" width="9.140625" style="254"/>
    <col min="1027" max="1027" width="11.28515625" style="254" customWidth="1"/>
    <col min="1028" max="1028" width="33.5703125" style="254" customWidth="1"/>
    <col min="1029" max="1030" width="9.140625" style="254"/>
    <col min="1031" max="1031" width="11.7109375" style="254" customWidth="1"/>
    <col min="1032" max="1032" width="9.140625" style="254"/>
    <col min="1033" max="1033" width="7.7109375" style="254" customWidth="1"/>
    <col min="1034" max="1034" width="59.85546875" style="254" customWidth="1"/>
    <col min="1035" max="1035" width="0" style="254" hidden="1" customWidth="1"/>
    <col min="1036" max="1036" width="14.7109375" style="254" customWidth="1"/>
    <col min="1037" max="1037" width="11.7109375" style="254" customWidth="1"/>
    <col min="1038" max="1280" width="9.140625" style="254"/>
    <col min="1281" max="1281" width="5" style="254" customWidth="1"/>
    <col min="1282" max="1282" width="9.140625" style="254"/>
    <col min="1283" max="1283" width="11.28515625" style="254" customWidth="1"/>
    <col min="1284" max="1284" width="33.5703125" style="254" customWidth="1"/>
    <col min="1285" max="1286" width="9.140625" style="254"/>
    <col min="1287" max="1287" width="11.7109375" style="254" customWidth="1"/>
    <col min="1288" max="1288" width="9.140625" style="254"/>
    <col min="1289" max="1289" width="7.7109375" style="254" customWidth="1"/>
    <col min="1290" max="1290" width="59.85546875" style="254" customWidth="1"/>
    <col min="1291" max="1291" width="0" style="254" hidden="1" customWidth="1"/>
    <col min="1292" max="1292" width="14.7109375" style="254" customWidth="1"/>
    <col min="1293" max="1293" width="11.7109375" style="254" customWidth="1"/>
    <col min="1294" max="1536" width="9.140625" style="254"/>
    <col min="1537" max="1537" width="5" style="254" customWidth="1"/>
    <col min="1538" max="1538" width="9.140625" style="254"/>
    <col min="1539" max="1539" width="11.28515625" style="254" customWidth="1"/>
    <col min="1540" max="1540" width="33.5703125" style="254" customWidth="1"/>
    <col min="1541" max="1542" width="9.140625" style="254"/>
    <col min="1543" max="1543" width="11.7109375" style="254" customWidth="1"/>
    <col min="1544" max="1544" width="9.140625" style="254"/>
    <col min="1545" max="1545" width="7.7109375" style="254" customWidth="1"/>
    <col min="1546" max="1546" width="59.85546875" style="254" customWidth="1"/>
    <col min="1547" max="1547" width="0" style="254" hidden="1" customWidth="1"/>
    <col min="1548" max="1548" width="14.7109375" style="254" customWidth="1"/>
    <col min="1549" max="1549" width="11.7109375" style="254" customWidth="1"/>
    <col min="1550" max="1792" width="9.140625" style="254"/>
    <col min="1793" max="1793" width="5" style="254" customWidth="1"/>
    <col min="1794" max="1794" width="9.140625" style="254"/>
    <col min="1795" max="1795" width="11.28515625" style="254" customWidth="1"/>
    <col min="1796" max="1796" width="33.5703125" style="254" customWidth="1"/>
    <col min="1797" max="1798" width="9.140625" style="254"/>
    <col min="1799" max="1799" width="11.7109375" style="254" customWidth="1"/>
    <col min="1800" max="1800" width="9.140625" style="254"/>
    <col min="1801" max="1801" width="7.7109375" style="254" customWidth="1"/>
    <col min="1802" max="1802" width="59.85546875" style="254" customWidth="1"/>
    <col min="1803" max="1803" width="0" style="254" hidden="1" customWidth="1"/>
    <col min="1804" max="1804" width="14.7109375" style="254" customWidth="1"/>
    <col min="1805" max="1805" width="11.7109375" style="254" customWidth="1"/>
    <col min="1806" max="2048" width="9.140625" style="254"/>
    <col min="2049" max="2049" width="5" style="254" customWidth="1"/>
    <col min="2050" max="2050" width="9.140625" style="254"/>
    <col min="2051" max="2051" width="11.28515625" style="254" customWidth="1"/>
    <col min="2052" max="2052" width="33.5703125" style="254" customWidth="1"/>
    <col min="2053" max="2054" width="9.140625" style="254"/>
    <col min="2055" max="2055" width="11.7109375" style="254" customWidth="1"/>
    <col min="2056" max="2056" width="9.140625" style="254"/>
    <col min="2057" max="2057" width="7.7109375" style="254" customWidth="1"/>
    <col min="2058" max="2058" width="59.85546875" style="254" customWidth="1"/>
    <col min="2059" max="2059" width="0" style="254" hidden="1" customWidth="1"/>
    <col min="2060" max="2060" width="14.7109375" style="254" customWidth="1"/>
    <col min="2061" max="2061" width="11.7109375" style="254" customWidth="1"/>
    <col min="2062" max="2304" width="9.140625" style="254"/>
    <col min="2305" max="2305" width="5" style="254" customWidth="1"/>
    <col min="2306" max="2306" width="9.140625" style="254"/>
    <col min="2307" max="2307" width="11.28515625" style="254" customWidth="1"/>
    <col min="2308" max="2308" width="33.5703125" style="254" customWidth="1"/>
    <col min="2309" max="2310" width="9.140625" style="254"/>
    <col min="2311" max="2311" width="11.7109375" style="254" customWidth="1"/>
    <col min="2312" max="2312" width="9.140625" style="254"/>
    <col min="2313" max="2313" width="7.7109375" style="254" customWidth="1"/>
    <col min="2314" max="2314" width="59.85546875" style="254" customWidth="1"/>
    <col min="2315" max="2315" width="0" style="254" hidden="1" customWidth="1"/>
    <col min="2316" max="2316" width="14.7109375" style="254" customWidth="1"/>
    <col min="2317" max="2317" width="11.7109375" style="254" customWidth="1"/>
    <col min="2318" max="2560" width="9.140625" style="254"/>
    <col min="2561" max="2561" width="5" style="254" customWidth="1"/>
    <col min="2562" max="2562" width="9.140625" style="254"/>
    <col min="2563" max="2563" width="11.28515625" style="254" customWidth="1"/>
    <col min="2564" max="2564" width="33.5703125" style="254" customWidth="1"/>
    <col min="2565" max="2566" width="9.140625" style="254"/>
    <col min="2567" max="2567" width="11.7109375" style="254" customWidth="1"/>
    <col min="2568" max="2568" width="9.140625" style="254"/>
    <col min="2569" max="2569" width="7.7109375" style="254" customWidth="1"/>
    <col min="2570" max="2570" width="59.85546875" style="254" customWidth="1"/>
    <col min="2571" max="2571" width="0" style="254" hidden="1" customWidth="1"/>
    <col min="2572" max="2572" width="14.7109375" style="254" customWidth="1"/>
    <col min="2573" max="2573" width="11.7109375" style="254" customWidth="1"/>
    <col min="2574" max="2816" width="9.140625" style="254"/>
    <col min="2817" max="2817" width="5" style="254" customWidth="1"/>
    <col min="2818" max="2818" width="9.140625" style="254"/>
    <col min="2819" max="2819" width="11.28515625" style="254" customWidth="1"/>
    <col min="2820" max="2820" width="33.5703125" style="254" customWidth="1"/>
    <col min="2821" max="2822" width="9.140625" style="254"/>
    <col min="2823" max="2823" width="11.7109375" style="254" customWidth="1"/>
    <col min="2824" max="2824" width="9.140625" style="254"/>
    <col min="2825" max="2825" width="7.7109375" style="254" customWidth="1"/>
    <col min="2826" max="2826" width="59.85546875" style="254" customWidth="1"/>
    <col min="2827" max="2827" width="0" style="254" hidden="1" customWidth="1"/>
    <col min="2828" max="2828" width="14.7109375" style="254" customWidth="1"/>
    <col min="2829" max="2829" width="11.7109375" style="254" customWidth="1"/>
    <col min="2830" max="3072" width="9.140625" style="254"/>
    <col min="3073" max="3073" width="5" style="254" customWidth="1"/>
    <col min="3074" max="3074" width="9.140625" style="254"/>
    <col min="3075" max="3075" width="11.28515625" style="254" customWidth="1"/>
    <col min="3076" max="3076" width="33.5703125" style="254" customWidth="1"/>
    <col min="3077" max="3078" width="9.140625" style="254"/>
    <col min="3079" max="3079" width="11.7109375" style="254" customWidth="1"/>
    <col min="3080" max="3080" width="9.140625" style="254"/>
    <col min="3081" max="3081" width="7.7109375" style="254" customWidth="1"/>
    <col min="3082" max="3082" width="59.85546875" style="254" customWidth="1"/>
    <col min="3083" max="3083" width="0" style="254" hidden="1" customWidth="1"/>
    <col min="3084" max="3084" width="14.7109375" style="254" customWidth="1"/>
    <col min="3085" max="3085" width="11.7109375" style="254" customWidth="1"/>
    <col min="3086" max="3328" width="9.140625" style="254"/>
    <col min="3329" max="3329" width="5" style="254" customWidth="1"/>
    <col min="3330" max="3330" width="9.140625" style="254"/>
    <col min="3331" max="3331" width="11.28515625" style="254" customWidth="1"/>
    <col min="3332" max="3332" width="33.5703125" style="254" customWidth="1"/>
    <col min="3333" max="3334" width="9.140625" style="254"/>
    <col min="3335" max="3335" width="11.7109375" style="254" customWidth="1"/>
    <col min="3336" max="3336" width="9.140625" style="254"/>
    <col min="3337" max="3337" width="7.7109375" style="254" customWidth="1"/>
    <col min="3338" max="3338" width="59.85546875" style="254" customWidth="1"/>
    <col min="3339" max="3339" width="0" style="254" hidden="1" customWidth="1"/>
    <col min="3340" max="3340" width="14.7109375" style="254" customWidth="1"/>
    <col min="3341" max="3341" width="11.7109375" style="254" customWidth="1"/>
    <col min="3342" max="3584" width="9.140625" style="254"/>
    <col min="3585" max="3585" width="5" style="254" customWidth="1"/>
    <col min="3586" max="3586" width="9.140625" style="254"/>
    <col min="3587" max="3587" width="11.28515625" style="254" customWidth="1"/>
    <col min="3588" max="3588" width="33.5703125" style="254" customWidth="1"/>
    <col min="3589" max="3590" width="9.140625" style="254"/>
    <col min="3591" max="3591" width="11.7109375" style="254" customWidth="1"/>
    <col min="3592" max="3592" width="9.140625" style="254"/>
    <col min="3593" max="3593" width="7.7109375" style="254" customWidth="1"/>
    <col min="3594" max="3594" width="59.85546875" style="254" customWidth="1"/>
    <col min="3595" max="3595" width="0" style="254" hidden="1" customWidth="1"/>
    <col min="3596" max="3596" width="14.7109375" style="254" customWidth="1"/>
    <col min="3597" max="3597" width="11.7109375" style="254" customWidth="1"/>
    <col min="3598" max="3840" width="9.140625" style="254"/>
    <col min="3841" max="3841" width="5" style="254" customWidth="1"/>
    <col min="3842" max="3842" width="9.140625" style="254"/>
    <col min="3843" max="3843" width="11.28515625" style="254" customWidth="1"/>
    <col min="3844" max="3844" width="33.5703125" style="254" customWidth="1"/>
    <col min="3845" max="3846" width="9.140625" style="254"/>
    <col min="3847" max="3847" width="11.7109375" style="254" customWidth="1"/>
    <col min="3848" max="3848" width="9.140625" style="254"/>
    <col min="3849" max="3849" width="7.7109375" style="254" customWidth="1"/>
    <col min="3850" max="3850" width="59.85546875" style="254" customWidth="1"/>
    <col min="3851" max="3851" width="0" style="254" hidden="1" customWidth="1"/>
    <col min="3852" max="3852" width="14.7109375" style="254" customWidth="1"/>
    <col min="3853" max="3853" width="11.7109375" style="254" customWidth="1"/>
    <col min="3854" max="4096" width="9.140625" style="254"/>
    <col min="4097" max="4097" width="5" style="254" customWidth="1"/>
    <col min="4098" max="4098" width="9.140625" style="254"/>
    <col min="4099" max="4099" width="11.28515625" style="254" customWidth="1"/>
    <col min="4100" max="4100" width="33.5703125" style="254" customWidth="1"/>
    <col min="4101" max="4102" width="9.140625" style="254"/>
    <col min="4103" max="4103" width="11.7109375" style="254" customWidth="1"/>
    <col min="4104" max="4104" width="9.140625" style="254"/>
    <col min="4105" max="4105" width="7.7109375" style="254" customWidth="1"/>
    <col min="4106" max="4106" width="59.85546875" style="254" customWidth="1"/>
    <col min="4107" max="4107" width="0" style="254" hidden="1" customWidth="1"/>
    <col min="4108" max="4108" width="14.7109375" style="254" customWidth="1"/>
    <col min="4109" max="4109" width="11.7109375" style="254" customWidth="1"/>
    <col min="4110" max="4352" width="9.140625" style="254"/>
    <col min="4353" max="4353" width="5" style="254" customWidth="1"/>
    <col min="4354" max="4354" width="9.140625" style="254"/>
    <col min="4355" max="4355" width="11.28515625" style="254" customWidth="1"/>
    <col min="4356" max="4356" width="33.5703125" style="254" customWidth="1"/>
    <col min="4357" max="4358" width="9.140625" style="254"/>
    <col min="4359" max="4359" width="11.7109375" style="254" customWidth="1"/>
    <col min="4360" max="4360" width="9.140625" style="254"/>
    <col min="4361" max="4361" width="7.7109375" style="254" customWidth="1"/>
    <col min="4362" max="4362" width="59.85546875" style="254" customWidth="1"/>
    <col min="4363" max="4363" width="0" style="254" hidden="1" customWidth="1"/>
    <col min="4364" max="4364" width="14.7109375" style="254" customWidth="1"/>
    <col min="4365" max="4365" width="11.7109375" style="254" customWidth="1"/>
    <col min="4366" max="4608" width="9.140625" style="254"/>
    <col min="4609" max="4609" width="5" style="254" customWidth="1"/>
    <col min="4610" max="4610" width="9.140625" style="254"/>
    <col min="4611" max="4611" width="11.28515625" style="254" customWidth="1"/>
    <col min="4612" max="4612" width="33.5703125" style="254" customWidth="1"/>
    <col min="4613" max="4614" width="9.140625" style="254"/>
    <col min="4615" max="4615" width="11.7109375" style="254" customWidth="1"/>
    <col min="4616" max="4616" width="9.140625" style="254"/>
    <col min="4617" max="4617" width="7.7109375" style="254" customWidth="1"/>
    <col min="4618" max="4618" width="59.85546875" style="254" customWidth="1"/>
    <col min="4619" max="4619" width="0" style="254" hidden="1" customWidth="1"/>
    <col min="4620" max="4620" width="14.7109375" style="254" customWidth="1"/>
    <col min="4621" max="4621" width="11.7109375" style="254" customWidth="1"/>
    <col min="4622" max="4864" width="9.140625" style="254"/>
    <col min="4865" max="4865" width="5" style="254" customWidth="1"/>
    <col min="4866" max="4866" width="9.140625" style="254"/>
    <col min="4867" max="4867" width="11.28515625" style="254" customWidth="1"/>
    <col min="4868" max="4868" width="33.5703125" style="254" customWidth="1"/>
    <col min="4869" max="4870" width="9.140625" style="254"/>
    <col min="4871" max="4871" width="11.7109375" style="254" customWidth="1"/>
    <col min="4872" max="4872" width="9.140625" style="254"/>
    <col min="4873" max="4873" width="7.7109375" style="254" customWidth="1"/>
    <col min="4874" max="4874" width="59.85546875" style="254" customWidth="1"/>
    <col min="4875" max="4875" width="0" style="254" hidden="1" customWidth="1"/>
    <col min="4876" max="4876" width="14.7109375" style="254" customWidth="1"/>
    <col min="4877" max="4877" width="11.7109375" style="254" customWidth="1"/>
    <col min="4878" max="5120" width="9.140625" style="254"/>
    <col min="5121" max="5121" width="5" style="254" customWidth="1"/>
    <col min="5122" max="5122" width="9.140625" style="254"/>
    <col min="5123" max="5123" width="11.28515625" style="254" customWidth="1"/>
    <col min="5124" max="5124" width="33.5703125" style="254" customWidth="1"/>
    <col min="5125" max="5126" width="9.140625" style="254"/>
    <col min="5127" max="5127" width="11.7109375" style="254" customWidth="1"/>
    <col min="5128" max="5128" width="9.140625" style="254"/>
    <col min="5129" max="5129" width="7.7109375" style="254" customWidth="1"/>
    <col min="5130" max="5130" width="59.85546875" style="254" customWidth="1"/>
    <col min="5131" max="5131" width="0" style="254" hidden="1" customWidth="1"/>
    <col min="5132" max="5132" width="14.7109375" style="254" customWidth="1"/>
    <col min="5133" max="5133" width="11.7109375" style="254" customWidth="1"/>
    <col min="5134" max="5376" width="9.140625" style="254"/>
    <col min="5377" max="5377" width="5" style="254" customWidth="1"/>
    <col min="5378" max="5378" width="9.140625" style="254"/>
    <col min="5379" max="5379" width="11.28515625" style="254" customWidth="1"/>
    <col min="5380" max="5380" width="33.5703125" style="254" customWidth="1"/>
    <col min="5381" max="5382" width="9.140625" style="254"/>
    <col min="5383" max="5383" width="11.7109375" style="254" customWidth="1"/>
    <col min="5384" max="5384" width="9.140625" style="254"/>
    <col min="5385" max="5385" width="7.7109375" style="254" customWidth="1"/>
    <col min="5386" max="5386" width="59.85546875" style="254" customWidth="1"/>
    <col min="5387" max="5387" width="0" style="254" hidden="1" customWidth="1"/>
    <col min="5388" max="5388" width="14.7109375" style="254" customWidth="1"/>
    <col min="5389" max="5389" width="11.7109375" style="254" customWidth="1"/>
    <col min="5390" max="5632" width="9.140625" style="254"/>
    <col min="5633" max="5633" width="5" style="254" customWidth="1"/>
    <col min="5634" max="5634" width="9.140625" style="254"/>
    <col min="5635" max="5635" width="11.28515625" style="254" customWidth="1"/>
    <col min="5636" max="5636" width="33.5703125" style="254" customWidth="1"/>
    <col min="5637" max="5638" width="9.140625" style="254"/>
    <col min="5639" max="5639" width="11.7109375" style="254" customWidth="1"/>
    <col min="5640" max="5640" width="9.140625" style="254"/>
    <col min="5641" max="5641" width="7.7109375" style="254" customWidth="1"/>
    <col min="5642" max="5642" width="59.85546875" style="254" customWidth="1"/>
    <col min="5643" max="5643" width="0" style="254" hidden="1" customWidth="1"/>
    <col min="5644" max="5644" width="14.7109375" style="254" customWidth="1"/>
    <col min="5645" max="5645" width="11.7109375" style="254" customWidth="1"/>
    <col min="5646" max="5888" width="9.140625" style="254"/>
    <col min="5889" max="5889" width="5" style="254" customWidth="1"/>
    <col min="5890" max="5890" width="9.140625" style="254"/>
    <col min="5891" max="5891" width="11.28515625" style="254" customWidth="1"/>
    <col min="5892" max="5892" width="33.5703125" style="254" customWidth="1"/>
    <col min="5893" max="5894" width="9.140625" style="254"/>
    <col min="5895" max="5895" width="11.7109375" style="254" customWidth="1"/>
    <col min="5896" max="5896" width="9.140625" style="254"/>
    <col min="5897" max="5897" width="7.7109375" style="254" customWidth="1"/>
    <col min="5898" max="5898" width="59.85546875" style="254" customWidth="1"/>
    <col min="5899" max="5899" width="0" style="254" hidden="1" customWidth="1"/>
    <col min="5900" max="5900" width="14.7109375" style="254" customWidth="1"/>
    <col min="5901" max="5901" width="11.7109375" style="254" customWidth="1"/>
    <col min="5902" max="6144" width="9.140625" style="254"/>
    <col min="6145" max="6145" width="5" style="254" customWidth="1"/>
    <col min="6146" max="6146" width="9.140625" style="254"/>
    <col min="6147" max="6147" width="11.28515625" style="254" customWidth="1"/>
    <col min="6148" max="6148" width="33.5703125" style="254" customWidth="1"/>
    <col min="6149" max="6150" width="9.140625" style="254"/>
    <col min="6151" max="6151" width="11.7109375" style="254" customWidth="1"/>
    <col min="6152" max="6152" width="9.140625" style="254"/>
    <col min="6153" max="6153" width="7.7109375" style="254" customWidth="1"/>
    <col min="6154" max="6154" width="59.85546875" style="254" customWidth="1"/>
    <col min="6155" max="6155" width="0" style="254" hidden="1" customWidth="1"/>
    <col min="6156" max="6156" width="14.7109375" style="254" customWidth="1"/>
    <col min="6157" max="6157" width="11.7109375" style="254" customWidth="1"/>
    <col min="6158" max="6400" width="9.140625" style="254"/>
    <col min="6401" max="6401" width="5" style="254" customWidth="1"/>
    <col min="6402" max="6402" width="9.140625" style="254"/>
    <col min="6403" max="6403" width="11.28515625" style="254" customWidth="1"/>
    <col min="6404" max="6404" width="33.5703125" style="254" customWidth="1"/>
    <col min="6405" max="6406" width="9.140625" style="254"/>
    <col min="6407" max="6407" width="11.7109375" style="254" customWidth="1"/>
    <col min="6408" max="6408" width="9.140625" style="254"/>
    <col min="6409" max="6409" width="7.7109375" style="254" customWidth="1"/>
    <col min="6410" max="6410" width="59.85546875" style="254" customWidth="1"/>
    <col min="6411" max="6411" width="0" style="254" hidden="1" customWidth="1"/>
    <col min="6412" max="6412" width="14.7109375" style="254" customWidth="1"/>
    <col min="6413" max="6413" width="11.7109375" style="254" customWidth="1"/>
    <col min="6414" max="6656" width="9.140625" style="254"/>
    <col min="6657" max="6657" width="5" style="254" customWidth="1"/>
    <col min="6658" max="6658" width="9.140625" style="254"/>
    <col min="6659" max="6659" width="11.28515625" style="254" customWidth="1"/>
    <col min="6660" max="6660" width="33.5703125" style="254" customWidth="1"/>
    <col min="6661" max="6662" width="9.140625" style="254"/>
    <col min="6663" max="6663" width="11.7109375" style="254" customWidth="1"/>
    <col min="6664" max="6664" width="9.140625" style="254"/>
    <col min="6665" max="6665" width="7.7109375" style="254" customWidth="1"/>
    <col min="6666" max="6666" width="59.85546875" style="254" customWidth="1"/>
    <col min="6667" max="6667" width="0" style="254" hidden="1" customWidth="1"/>
    <col min="6668" max="6668" width="14.7109375" style="254" customWidth="1"/>
    <col min="6669" max="6669" width="11.7109375" style="254" customWidth="1"/>
    <col min="6670" max="6912" width="9.140625" style="254"/>
    <col min="6913" max="6913" width="5" style="254" customWidth="1"/>
    <col min="6914" max="6914" width="9.140625" style="254"/>
    <col min="6915" max="6915" width="11.28515625" style="254" customWidth="1"/>
    <col min="6916" max="6916" width="33.5703125" style="254" customWidth="1"/>
    <col min="6917" max="6918" width="9.140625" style="254"/>
    <col min="6919" max="6919" width="11.7109375" style="254" customWidth="1"/>
    <col min="6920" max="6920" width="9.140625" style="254"/>
    <col min="6921" max="6921" width="7.7109375" style="254" customWidth="1"/>
    <col min="6922" max="6922" width="59.85546875" style="254" customWidth="1"/>
    <col min="6923" max="6923" width="0" style="254" hidden="1" customWidth="1"/>
    <col min="6924" max="6924" width="14.7109375" style="254" customWidth="1"/>
    <col min="6925" max="6925" width="11.7109375" style="254" customWidth="1"/>
    <col min="6926" max="7168" width="9.140625" style="254"/>
    <col min="7169" max="7169" width="5" style="254" customWidth="1"/>
    <col min="7170" max="7170" width="9.140625" style="254"/>
    <col min="7171" max="7171" width="11.28515625" style="254" customWidth="1"/>
    <col min="7172" max="7172" width="33.5703125" style="254" customWidth="1"/>
    <col min="7173" max="7174" width="9.140625" style="254"/>
    <col min="7175" max="7175" width="11.7109375" style="254" customWidth="1"/>
    <col min="7176" max="7176" width="9.140625" style="254"/>
    <col min="7177" max="7177" width="7.7109375" style="254" customWidth="1"/>
    <col min="7178" max="7178" width="59.85546875" style="254" customWidth="1"/>
    <col min="7179" max="7179" width="0" style="254" hidden="1" customWidth="1"/>
    <col min="7180" max="7180" width="14.7109375" style="254" customWidth="1"/>
    <col min="7181" max="7181" width="11.7109375" style="254" customWidth="1"/>
    <col min="7182" max="7424" width="9.140625" style="254"/>
    <col min="7425" max="7425" width="5" style="254" customWidth="1"/>
    <col min="7426" max="7426" width="9.140625" style="254"/>
    <col min="7427" max="7427" width="11.28515625" style="254" customWidth="1"/>
    <col min="7428" max="7428" width="33.5703125" style="254" customWidth="1"/>
    <col min="7429" max="7430" width="9.140625" style="254"/>
    <col min="7431" max="7431" width="11.7109375" style="254" customWidth="1"/>
    <col min="7432" max="7432" width="9.140625" style="254"/>
    <col min="7433" max="7433" width="7.7109375" style="254" customWidth="1"/>
    <col min="7434" max="7434" width="59.85546875" style="254" customWidth="1"/>
    <col min="7435" max="7435" width="0" style="254" hidden="1" customWidth="1"/>
    <col min="7436" max="7436" width="14.7109375" style="254" customWidth="1"/>
    <col min="7437" max="7437" width="11.7109375" style="254" customWidth="1"/>
    <col min="7438" max="7680" width="9.140625" style="254"/>
    <col min="7681" max="7681" width="5" style="254" customWidth="1"/>
    <col min="7682" max="7682" width="9.140625" style="254"/>
    <col min="7683" max="7683" width="11.28515625" style="254" customWidth="1"/>
    <col min="7684" max="7684" width="33.5703125" style="254" customWidth="1"/>
    <col min="7685" max="7686" width="9.140625" style="254"/>
    <col min="7687" max="7687" width="11.7109375" style="254" customWidth="1"/>
    <col min="7688" max="7688" width="9.140625" style="254"/>
    <col min="7689" max="7689" width="7.7109375" style="254" customWidth="1"/>
    <col min="7690" max="7690" width="59.85546875" style="254" customWidth="1"/>
    <col min="7691" max="7691" width="0" style="254" hidden="1" customWidth="1"/>
    <col min="7692" max="7692" width="14.7109375" style="254" customWidth="1"/>
    <col min="7693" max="7693" width="11.7109375" style="254" customWidth="1"/>
    <col min="7694" max="7936" width="9.140625" style="254"/>
    <col min="7937" max="7937" width="5" style="254" customWidth="1"/>
    <col min="7938" max="7938" width="9.140625" style="254"/>
    <col min="7939" max="7939" width="11.28515625" style="254" customWidth="1"/>
    <col min="7940" max="7940" width="33.5703125" style="254" customWidth="1"/>
    <col min="7941" max="7942" width="9.140625" style="254"/>
    <col min="7943" max="7943" width="11.7109375" style="254" customWidth="1"/>
    <col min="7944" max="7944" width="9.140625" style="254"/>
    <col min="7945" max="7945" width="7.7109375" style="254" customWidth="1"/>
    <col min="7946" max="7946" width="59.85546875" style="254" customWidth="1"/>
    <col min="7947" max="7947" width="0" style="254" hidden="1" customWidth="1"/>
    <col min="7948" max="7948" width="14.7109375" style="254" customWidth="1"/>
    <col min="7949" max="7949" width="11.7109375" style="254" customWidth="1"/>
    <col min="7950" max="8192" width="9.140625" style="254"/>
    <col min="8193" max="8193" width="5" style="254" customWidth="1"/>
    <col min="8194" max="8194" width="9.140625" style="254"/>
    <col min="8195" max="8195" width="11.28515625" style="254" customWidth="1"/>
    <col min="8196" max="8196" width="33.5703125" style="254" customWidth="1"/>
    <col min="8197" max="8198" width="9.140625" style="254"/>
    <col min="8199" max="8199" width="11.7109375" style="254" customWidth="1"/>
    <col min="8200" max="8200" width="9.140625" style="254"/>
    <col min="8201" max="8201" width="7.7109375" style="254" customWidth="1"/>
    <col min="8202" max="8202" width="59.85546875" style="254" customWidth="1"/>
    <col min="8203" max="8203" width="0" style="254" hidden="1" customWidth="1"/>
    <col min="8204" max="8204" width="14.7109375" style="254" customWidth="1"/>
    <col min="8205" max="8205" width="11.7109375" style="254" customWidth="1"/>
    <col min="8206" max="8448" width="9.140625" style="254"/>
    <col min="8449" max="8449" width="5" style="254" customWidth="1"/>
    <col min="8450" max="8450" width="9.140625" style="254"/>
    <col min="8451" max="8451" width="11.28515625" style="254" customWidth="1"/>
    <col min="8452" max="8452" width="33.5703125" style="254" customWidth="1"/>
    <col min="8453" max="8454" width="9.140625" style="254"/>
    <col min="8455" max="8455" width="11.7109375" style="254" customWidth="1"/>
    <col min="8456" max="8456" width="9.140625" style="254"/>
    <col min="8457" max="8457" width="7.7109375" style="254" customWidth="1"/>
    <col min="8458" max="8458" width="59.85546875" style="254" customWidth="1"/>
    <col min="8459" max="8459" width="0" style="254" hidden="1" customWidth="1"/>
    <col min="8460" max="8460" width="14.7109375" style="254" customWidth="1"/>
    <col min="8461" max="8461" width="11.7109375" style="254" customWidth="1"/>
    <col min="8462" max="8704" width="9.140625" style="254"/>
    <col min="8705" max="8705" width="5" style="254" customWidth="1"/>
    <col min="8706" max="8706" width="9.140625" style="254"/>
    <col min="8707" max="8707" width="11.28515625" style="254" customWidth="1"/>
    <col min="8708" max="8708" width="33.5703125" style="254" customWidth="1"/>
    <col min="8709" max="8710" width="9.140625" style="254"/>
    <col min="8711" max="8711" width="11.7109375" style="254" customWidth="1"/>
    <col min="8712" max="8712" width="9.140625" style="254"/>
    <col min="8713" max="8713" width="7.7109375" style="254" customWidth="1"/>
    <col min="8714" max="8714" width="59.85546875" style="254" customWidth="1"/>
    <col min="8715" max="8715" width="0" style="254" hidden="1" customWidth="1"/>
    <col min="8716" max="8716" width="14.7109375" style="254" customWidth="1"/>
    <col min="8717" max="8717" width="11.7109375" style="254" customWidth="1"/>
    <col min="8718" max="8960" width="9.140625" style="254"/>
    <col min="8961" max="8961" width="5" style="254" customWidth="1"/>
    <col min="8962" max="8962" width="9.140625" style="254"/>
    <col min="8963" max="8963" width="11.28515625" style="254" customWidth="1"/>
    <col min="8964" max="8964" width="33.5703125" style="254" customWidth="1"/>
    <col min="8965" max="8966" width="9.140625" style="254"/>
    <col min="8967" max="8967" width="11.7109375" style="254" customWidth="1"/>
    <col min="8968" max="8968" width="9.140625" style="254"/>
    <col min="8969" max="8969" width="7.7109375" style="254" customWidth="1"/>
    <col min="8970" max="8970" width="59.85546875" style="254" customWidth="1"/>
    <col min="8971" max="8971" width="0" style="254" hidden="1" customWidth="1"/>
    <col min="8972" max="8972" width="14.7109375" style="254" customWidth="1"/>
    <col min="8973" max="8973" width="11.7109375" style="254" customWidth="1"/>
    <col min="8974" max="9216" width="9.140625" style="254"/>
    <col min="9217" max="9217" width="5" style="254" customWidth="1"/>
    <col min="9218" max="9218" width="9.140625" style="254"/>
    <col min="9219" max="9219" width="11.28515625" style="254" customWidth="1"/>
    <col min="9220" max="9220" width="33.5703125" style="254" customWidth="1"/>
    <col min="9221" max="9222" width="9.140625" style="254"/>
    <col min="9223" max="9223" width="11.7109375" style="254" customWidth="1"/>
    <col min="9224" max="9224" width="9.140625" style="254"/>
    <col min="9225" max="9225" width="7.7109375" style="254" customWidth="1"/>
    <col min="9226" max="9226" width="59.85546875" style="254" customWidth="1"/>
    <col min="9227" max="9227" width="0" style="254" hidden="1" customWidth="1"/>
    <col min="9228" max="9228" width="14.7109375" style="254" customWidth="1"/>
    <col min="9229" max="9229" width="11.7109375" style="254" customWidth="1"/>
    <col min="9230" max="9472" width="9.140625" style="254"/>
    <col min="9473" max="9473" width="5" style="254" customWidth="1"/>
    <col min="9474" max="9474" width="9.140625" style="254"/>
    <col min="9475" max="9475" width="11.28515625" style="254" customWidth="1"/>
    <col min="9476" max="9476" width="33.5703125" style="254" customWidth="1"/>
    <col min="9477" max="9478" width="9.140625" style="254"/>
    <col min="9479" max="9479" width="11.7109375" style="254" customWidth="1"/>
    <col min="9480" max="9480" width="9.140625" style="254"/>
    <col min="9481" max="9481" width="7.7109375" style="254" customWidth="1"/>
    <col min="9482" max="9482" width="59.85546875" style="254" customWidth="1"/>
    <col min="9483" max="9483" width="0" style="254" hidden="1" customWidth="1"/>
    <col min="9484" max="9484" width="14.7109375" style="254" customWidth="1"/>
    <col min="9485" max="9485" width="11.7109375" style="254" customWidth="1"/>
    <col min="9486" max="9728" width="9.140625" style="254"/>
    <col min="9729" max="9729" width="5" style="254" customWidth="1"/>
    <col min="9730" max="9730" width="9.140625" style="254"/>
    <col min="9731" max="9731" width="11.28515625" style="254" customWidth="1"/>
    <col min="9732" max="9732" width="33.5703125" style="254" customWidth="1"/>
    <col min="9733" max="9734" width="9.140625" style="254"/>
    <col min="9735" max="9735" width="11.7109375" style="254" customWidth="1"/>
    <col min="9736" max="9736" width="9.140625" style="254"/>
    <col min="9737" max="9737" width="7.7109375" style="254" customWidth="1"/>
    <col min="9738" max="9738" width="59.85546875" style="254" customWidth="1"/>
    <col min="9739" max="9739" width="0" style="254" hidden="1" customWidth="1"/>
    <col min="9740" max="9740" width="14.7109375" style="254" customWidth="1"/>
    <col min="9741" max="9741" width="11.7109375" style="254" customWidth="1"/>
    <col min="9742" max="9984" width="9.140625" style="254"/>
    <col min="9985" max="9985" width="5" style="254" customWidth="1"/>
    <col min="9986" max="9986" width="9.140625" style="254"/>
    <col min="9987" max="9987" width="11.28515625" style="254" customWidth="1"/>
    <col min="9988" max="9988" width="33.5703125" style="254" customWidth="1"/>
    <col min="9989" max="9990" width="9.140625" style="254"/>
    <col min="9991" max="9991" width="11.7109375" style="254" customWidth="1"/>
    <col min="9992" max="9992" width="9.140625" style="254"/>
    <col min="9993" max="9993" width="7.7109375" style="254" customWidth="1"/>
    <col min="9994" max="9994" width="59.85546875" style="254" customWidth="1"/>
    <col min="9995" max="9995" width="0" style="254" hidden="1" customWidth="1"/>
    <col min="9996" max="9996" width="14.7109375" style="254" customWidth="1"/>
    <col min="9997" max="9997" width="11.7109375" style="254" customWidth="1"/>
    <col min="9998" max="10240" width="9.140625" style="254"/>
    <col min="10241" max="10241" width="5" style="254" customWidth="1"/>
    <col min="10242" max="10242" width="9.140625" style="254"/>
    <col min="10243" max="10243" width="11.28515625" style="254" customWidth="1"/>
    <col min="10244" max="10244" width="33.5703125" style="254" customWidth="1"/>
    <col min="10245" max="10246" width="9.140625" style="254"/>
    <col min="10247" max="10247" width="11.7109375" style="254" customWidth="1"/>
    <col min="10248" max="10248" width="9.140625" style="254"/>
    <col min="10249" max="10249" width="7.7109375" style="254" customWidth="1"/>
    <col min="10250" max="10250" width="59.85546875" style="254" customWidth="1"/>
    <col min="10251" max="10251" width="0" style="254" hidden="1" customWidth="1"/>
    <col min="10252" max="10252" width="14.7109375" style="254" customWidth="1"/>
    <col min="10253" max="10253" width="11.7109375" style="254" customWidth="1"/>
    <col min="10254" max="10496" width="9.140625" style="254"/>
    <col min="10497" max="10497" width="5" style="254" customWidth="1"/>
    <col min="10498" max="10498" width="9.140625" style="254"/>
    <col min="10499" max="10499" width="11.28515625" style="254" customWidth="1"/>
    <col min="10500" max="10500" width="33.5703125" style="254" customWidth="1"/>
    <col min="10501" max="10502" width="9.140625" style="254"/>
    <col min="10503" max="10503" width="11.7109375" style="254" customWidth="1"/>
    <col min="10504" max="10504" width="9.140625" style="254"/>
    <col min="10505" max="10505" width="7.7109375" style="254" customWidth="1"/>
    <col min="10506" max="10506" width="59.85546875" style="254" customWidth="1"/>
    <col min="10507" max="10507" width="0" style="254" hidden="1" customWidth="1"/>
    <col min="10508" max="10508" width="14.7109375" style="254" customWidth="1"/>
    <col min="10509" max="10509" width="11.7109375" style="254" customWidth="1"/>
    <col min="10510" max="10752" width="9.140625" style="254"/>
    <col min="10753" max="10753" width="5" style="254" customWidth="1"/>
    <col min="10754" max="10754" width="9.140625" style="254"/>
    <col min="10755" max="10755" width="11.28515625" style="254" customWidth="1"/>
    <col min="10756" max="10756" width="33.5703125" style="254" customWidth="1"/>
    <col min="10757" max="10758" width="9.140625" style="254"/>
    <col min="10759" max="10759" width="11.7109375" style="254" customWidth="1"/>
    <col min="10760" max="10760" width="9.140625" style="254"/>
    <col min="10761" max="10761" width="7.7109375" style="254" customWidth="1"/>
    <col min="10762" max="10762" width="59.85546875" style="254" customWidth="1"/>
    <col min="10763" max="10763" width="0" style="254" hidden="1" customWidth="1"/>
    <col min="10764" max="10764" width="14.7109375" style="254" customWidth="1"/>
    <col min="10765" max="10765" width="11.7109375" style="254" customWidth="1"/>
    <col min="10766" max="11008" width="9.140625" style="254"/>
    <col min="11009" max="11009" width="5" style="254" customWidth="1"/>
    <col min="11010" max="11010" width="9.140625" style="254"/>
    <col min="11011" max="11011" width="11.28515625" style="254" customWidth="1"/>
    <col min="11012" max="11012" width="33.5703125" style="254" customWidth="1"/>
    <col min="11013" max="11014" width="9.140625" style="254"/>
    <col min="11015" max="11015" width="11.7109375" style="254" customWidth="1"/>
    <col min="11016" max="11016" width="9.140625" style="254"/>
    <col min="11017" max="11017" width="7.7109375" style="254" customWidth="1"/>
    <col min="11018" max="11018" width="59.85546875" style="254" customWidth="1"/>
    <col min="11019" max="11019" width="0" style="254" hidden="1" customWidth="1"/>
    <col min="11020" max="11020" width="14.7109375" style="254" customWidth="1"/>
    <col min="11021" max="11021" width="11.7109375" style="254" customWidth="1"/>
    <col min="11022" max="11264" width="9.140625" style="254"/>
    <col min="11265" max="11265" width="5" style="254" customWidth="1"/>
    <col min="11266" max="11266" width="9.140625" style="254"/>
    <col min="11267" max="11267" width="11.28515625" style="254" customWidth="1"/>
    <col min="11268" max="11268" width="33.5703125" style="254" customWidth="1"/>
    <col min="11269" max="11270" width="9.140625" style="254"/>
    <col min="11271" max="11271" width="11.7109375" style="254" customWidth="1"/>
    <col min="11272" max="11272" width="9.140625" style="254"/>
    <col min="11273" max="11273" width="7.7109375" style="254" customWidth="1"/>
    <col min="11274" max="11274" width="59.85546875" style="254" customWidth="1"/>
    <col min="11275" max="11275" width="0" style="254" hidden="1" customWidth="1"/>
    <col min="11276" max="11276" width="14.7109375" style="254" customWidth="1"/>
    <col min="11277" max="11277" width="11.7109375" style="254" customWidth="1"/>
    <col min="11278" max="11520" width="9.140625" style="254"/>
    <col min="11521" max="11521" width="5" style="254" customWidth="1"/>
    <col min="11522" max="11522" width="9.140625" style="254"/>
    <col min="11523" max="11523" width="11.28515625" style="254" customWidth="1"/>
    <col min="11524" max="11524" width="33.5703125" style="254" customWidth="1"/>
    <col min="11525" max="11526" width="9.140625" style="254"/>
    <col min="11527" max="11527" width="11.7109375" style="254" customWidth="1"/>
    <col min="11528" max="11528" width="9.140625" style="254"/>
    <col min="11529" max="11529" width="7.7109375" style="254" customWidth="1"/>
    <col min="11530" max="11530" width="59.85546875" style="254" customWidth="1"/>
    <col min="11531" max="11531" width="0" style="254" hidden="1" customWidth="1"/>
    <col min="11532" max="11532" width="14.7109375" style="254" customWidth="1"/>
    <col min="11533" max="11533" width="11.7109375" style="254" customWidth="1"/>
    <col min="11534" max="11776" width="9.140625" style="254"/>
    <col min="11777" max="11777" width="5" style="254" customWidth="1"/>
    <col min="11778" max="11778" width="9.140625" style="254"/>
    <col min="11779" max="11779" width="11.28515625" style="254" customWidth="1"/>
    <col min="11780" max="11780" width="33.5703125" style="254" customWidth="1"/>
    <col min="11781" max="11782" width="9.140625" style="254"/>
    <col min="11783" max="11783" width="11.7109375" style="254" customWidth="1"/>
    <col min="11784" max="11784" width="9.140625" style="254"/>
    <col min="11785" max="11785" width="7.7109375" style="254" customWidth="1"/>
    <col min="11786" max="11786" width="59.85546875" style="254" customWidth="1"/>
    <col min="11787" max="11787" width="0" style="254" hidden="1" customWidth="1"/>
    <col min="11788" max="11788" width="14.7109375" style="254" customWidth="1"/>
    <col min="11789" max="11789" width="11.7109375" style="254" customWidth="1"/>
    <col min="11790" max="12032" width="9.140625" style="254"/>
    <col min="12033" max="12033" width="5" style="254" customWidth="1"/>
    <col min="12034" max="12034" width="9.140625" style="254"/>
    <col min="12035" max="12035" width="11.28515625" style="254" customWidth="1"/>
    <col min="12036" max="12036" width="33.5703125" style="254" customWidth="1"/>
    <col min="12037" max="12038" width="9.140625" style="254"/>
    <col min="12039" max="12039" width="11.7109375" style="254" customWidth="1"/>
    <col min="12040" max="12040" width="9.140625" style="254"/>
    <col min="12041" max="12041" width="7.7109375" style="254" customWidth="1"/>
    <col min="12042" max="12042" width="59.85546875" style="254" customWidth="1"/>
    <col min="12043" max="12043" width="0" style="254" hidden="1" customWidth="1"/>
    <col min="12044" max="12044" width="14.7109375" style="254" customWidth="1"/>
    <col min="12045" max="12045" width="11.7109375" style="254" customWidth="1"/>
    <col min="12046" max="12288" width="9.140625" style="254"/>
    <col min="12289" max="12289" width="5" style="254" customWidth="1"/>
    <col min="12290" max="12290" width="9.140625" style="254"/>
    <col min="12291" max="12291" width="11.28515625" style="254" customWidth="1"/>
    <col min="12292" max="12292" width="33.5703125" style="254" customWidth="1"/>
    <col min="12293" max="12294" width="9.140625" style="254"/>
    <col min="12295" max="12295" width="11.7109375" style="254" customWidth="1"/>
    <col min="12296" max="12296" width="9.140625" style="254"/>
    <col min="12297" max="12297" width="7.7109375" style="254" customWidth="1"/>
    <col min="12298" max="12298" width="59.85546875" style="254" customWidth="1"/>
    <col min="12299" max="12299" width="0" style="254" hidden="1" customWidth="1"/>
    <col min="12300" max="12300" width="14.7109375" style="254" customWidth="1"/>
    <col min="12301" max="12301" width="11.7109375" style="254" customWidth="1"/>
    <col min="12302" max="12544" width="9.140625" style="254"/>
    <col min="12545" max="12545" width="5" style="254" customWidth="1"/>
    <col min="12546" max="12546" width="9.140625" style="254"/>
    <col min="12547" max="12547" width="11.28515625" style="254" customWidth="1"/>
    <col min="12548" max="12548" width="33.5703125" style="254" customWidth="1"/>
    <col min="12549" max="12550" width="9.140625" style="254"/>
    <col min="12551" max="12551" width="11.7109375" style="254" customWidth="1"/>
    <col min="12552" max="12552" width="9.140625" style="254"/>
    <col min="12553" max="12553" width="7.7109375" style="254" customWidth="1"/>
    <col min="12554" max="12554" width="59.85546875" style="254" customWidth="1"/>
    <col min="12555" max="12555" width="0" style="254" hidden="1" customWidth="1"/>
    <col min="12556" max="12556" width="14.7109375" style="254" customWidth="1"/>
    <col min="12557" max="12557" width="11.7109375" style="254" customWidth="1"/>
    <col min="12558" max="12800" width="9.140625" style="254"/>
    <col min="12801" max="12801" width="5" style="254" customWidth="1"/>
    <col min="12802" max="12802" width="9.140625" style="254"/>
    <col min="12803" max="12803" width="11.28515625" style="254" customWidth="1"/>
    <col min="12804" max="12804" width="33.5703125" style="254" customWidth="1"/>
    <col min="12805" max="12806" width="9.140625" style="254"/>
    <col min="12807" max="12807" width="11.7109375" style="254" customWidth="1"/>
    <col min="12808" max="12808" width="9.140625" style="254"/>
    <col min="12809" max="12809" width="7.7109375" style="254" customWidth="1"/>
    <col min="12810" max="12810" width="59.85546875" style="254" customWidth="1"/>
    <col min="12811" max="12811" width="0" style="254" hidden="1" customWidth="1"/>
    <col min="12812" max="12812" width="14.7109375" style="254" customWidth="1"/>
    <col min="12813" max="12813" width="11.7109375" style="254" customWidth="1"/>
    <col min="12814" max="13056" width="9.140625" style="254"/>
    <col min="13057" max="13057" width="5" style="254" customWidth="1"/>
    <col min="13058" max="13058" width="9.140625" style="254"/>
    <col min="13059" max="13059" width="11.28515625" style="254" customWidth="1"/>
    <col min="13060" max="13060" width="33.5703125" style="254" customWidth="1"/>
    <col min="13061" max="13062" width="9.140625" style="254"/>
    <col min="13063" max="13063" width="11.7109375" style="254" customWidth="1"/>
    <col min="13064" max="13064" width="9.140625" style="254"/>
    <col min="13065" max="13065" width="7.7109375" style="254" customWidth="1"/>
    <col min="13066" max="13066" width="59.85546875" style="254" customWidth="1"/>
    <col min="13067" max="13067" width="0" style="254" hidden="1" customWidth="1"/>
    <col min="13068" max="13068" width="14.7109375" style="254" customWidth="1"/>
    <col min="13069" max="13069" width="11.7109375" style="254" customWidth="1"/>
    <col min="13070" max="13312" width="9.140625" style="254"/>
    <col min="13313" max="13313" width="5" style="254" customWidth="1"/>
    <col min="13314" max="13314" width="9.140625" style="254"/>
    <col min="13315" max="13315" width="11.28515625" style="254" customWidth="1"/>
    <col min="13316" max="13316" width="33.5703125" style="254" customWidth="1"/>
    <col min="13317" max="13318" width="9.140625" style="254"/>
    <col min="13319" max="13319" width="11.7109375" style="254" customWidth="1"/>
    <col min="13320" max="13320" width="9.140625" style="254"/>
    <col min="13321" max="13321" width="7.7109375" style="254" customWidth="1"/>
    <col min="13322" max="13322" width="59.85546875" style="254" customWidth="1"/>
    <col min="13323" max="13323" width="0" style="254" hidden="1" customWidth="1"/>
    <col min="13324" max="13324" width="14.7109375" style="254" customWidth="1"/>
    <col min="13325" max="13325" width="11.7109375" style="254" customWidth="1"/>
    <col min="13326" max="13568" width="9.140625" style="254"/>
    <col min="13569" max="13569" width="5" style="254" customWidth="1"/>
    <col min="13570" max="13570" width="9.140625" style="254"/>
    <col min="13571" max="13571" width="11.28515625" style="254" customWidth="1"/>
    <col min="13572" max="13572" width="33.5703125" style="254" customWidth="1"/>
    <col min="13573" max="13574" width="9.140625" style="254"/>
    <col min="13575" max="13575" width="11.7109375" style="254" customWidth="1"/>
    <col min="13576" max="13576" width="9.140625" style="254"/>
    <col min="13577" max="13577" width="7.7109375" style="254" customWidth="1"/>
    <col min="13578" max="13578" width="59.85546875" style="254" customWidth="1"/>
    <col min="13579" max="13579" width="0" style="254" hidden="1" customWidth="1"/>
    <col min="13580" max="13580" width="14.7109375" style="254" customWidth="1"/>
    <col min="13581" max="13581" width="11.7109375" style="254" customWidth="1"/>
    <col min="13582" max="13824" width="9.140625" style="254"/>
    <col min="13825" max="13825" width="5" style="254" customWidth="1"/>
    <col min="13826" max="13826" width="9.140625" style="254"/>
    <col min="13827" max="13827" width="11.28515625" style="254" customWidth="1"/>
    <col min="13828" max="13828" width="33.5703125" style="254" customWidth="1"/>
    <col min="13829" max="13830" width="9.140625" style="254"/>
    <col min="13831" max="13831" width="11.7109375" style="254" customWidth="1"/>
    <col min="13832" max="13832" width="9.140625" style="254"/>
    <col min="13833" max="13833" width="7.7109375" style="254" customWidth="1"/>
    <col min="13834" max="13834" width="59.85546875" style="254" customWidth="1"/>
    <col min="13835" max="13835" width="0" style="254" hidden="1" customWidth="1"/>
    <col min="13836" max="13836" width="14.7109375" style="254" customWidth="1"/>
    <col min="13837" max="13837" width="11.7109375" style="254" customWidth="1"/>
    <col min="13838" max="14080" width="9.140625" style="254"/>
    <col min="14081" max="14081" width="5" style="254" customWidth="1"/>
    <col min="14082" max="14082" width="9.140625" style="254"/>
    <col min="14083" max="14083" width="11.28515625" style="254" customWidth="1"/>
    <col min="14084" max="14084" width="33.5703125" style="254" customWidth="1"/>
    <col min="14085" max="14086" width="9.140625" style="254"/>
    <col min="14087" max="14087" width="11.7109375" style="254" customWidth="1"/>
    <col min="14088" max="14088" width="9.140625" style="254"/>
    <col min="14089" max="14089" width="7.7109375" style="254" customWidth="1"/>
    <col min="14090" max="14090" width="59.85546875" style="254" customWidth="1"/>
    <col min="14091" max="14091" width="0" style="254" hidden="1" customWidth="1"/>
    <col min="14092" max="14092" width="14.7109375" style="254" customWidth="1"/>
    <col min="14093" max="14093" width="11.7109375" style="254" customWidth="1"/>
    <col min="14094" max="14336" width="9.140625" style="254"/>
    <col min="14337" max="14337" width="5" style="254" customWidth="1"/>
    <col min="14338" max="14338" width="9.140625" style="254"/>
    <col min="14339" max="14339" width="11.28515625" style="254" customWidth="1"/>
    <col min="14340" max="14340" width="33.5703125" style="254" customWidth="1"/>
    <col min="14341" max="14342" width="9.140625" style="254"/>
    <col min="14343" max="14343" width="11.7109375" style="254" customWidth="1"/>
    <col min="14344" max="14344" width="9.140625" style="254"/>
    <col min="14345" max="14345" width="7.7109375" style="254" customWidth="1"/>
    <col min="14346" max="14346" width="59.85546875" style="254" customWidth="1"/>
    <col min="14347" max="14347" width="0" style="254" hidden="1" customWidth="1"/>
    <col min="14348" max="14348" width="14.7109375" style="254" customWidth="1"/>
    <col min="14349" max="14349" width="11.7109375" style="254" customWidth="1"/>
    <col min="14350" max="14592" width="9.140625" style="254"/>
    <col min="14593" max="14593" width="5" style="254" customWidth="1"/>
    <col min="14594" max="14594" width="9.140625" style="254"/>
    <col min="14595" max="14595" width="11.28515625" style="254" customWidth="1"/>
    <col min="14596" max="14596" width="33.5703125" style="254" customWidth="1"/>
    <col min="14597" max="14598" width="9.140625" style="254"/>
    <col min="14599" max="14599" width="11.7109375" style="254" customWidth="1"/>
    <col min="14600" max="14600" width="9.140625" style="254"/>
    <col min="14601" max="14601" width="7.7109375" style="254" customWidth="1"/>
    <col min="14602" max="14602" width="59.85546875" style="254" customWidth="1"/>
    <col min="14603" max="14603" width="0" style="254" hidden="1" customWidth="1"/>
    <col min="14604" max="14604" width="14.7109375" style="254" customWidth="1"/>
    <col min="14605" max="14605" width="11.7109375" style="254" customWidth="1"/>
    <col min="14606" max="14848" width="9.140625" style="254"/>
    <col min="14849" max="14849" width="5" style="254" customWidth="1"/>
    <col min="14850" max="14850" width="9.140625" style="254"/>
    <col min="14851" max="14851" width="11.28515625" style="254" customWidth="1"/>
    <col min="14852" max="14852" width="33.5703125" style="254" customWidth="1"/>
    <col min="14853" max="14854" width="9.140625" style="254"/>
    <col min="14855" max="14855" width="11.7109375" style="254" customWidth="1"/>
    <col min="14856" max="14856" width="9.140625" style="254"/>
    <col min="14857" max="14857" width="7.7109375" style="254" customWidth="1"/>
    <col min="14858" max="14858" width="59.85546875" style="254" customWidth="1"/>
    <col min="14859" max="14859" width="0" style="254" hidden="1" customWidth="1"/>
    <col min="14860" max="14860" width="14.7109375" style="254" customWidth="1"/>
    <col min="14861" max="14861" width="11.7109375" style="254" customWidth="1"/>
    <col min="14862" max="15104" width="9.140625" style="254"/>
    <col min="15105" max="15105" width="5" style="254" customWidth="1"/>
    <col min="15106" max="15106" width="9.140625" style="254"/>
    <col min="15107" max="15107" width="11.28515625" style="254" customWidth="1"/>
    <col min="15108" max="15108" width="33.5703125" style="254" customWidth="1"/>
    <col min="15109" max="15110" width="9.140625" style="254"/>
    <col min="15111" max="15111" width="11.7109375" style="254" customWidth="1"/>
    <col min="15112" max="15112" width="9.140625" style="254"/>
    <col min="15113" max="15113" width="7.7109375" style="254" customWidth="1"/>
    <col min="15114" max="15114" width="59.85546875" style="254" customWidth="1"/>
    <col min="15115" max="15115" width="0" style="254" hidden="1" customWidth="1"/>
    <col min="15116" max="15116" width="14.7109375" style="254" customWidth="1"/>
    <col min="15117" max="15117" width="11.7109375" style="254" customWidth="1"/>
    <col min="15118" max="15360" width="9.140625" style="254"/>
    <col min="15361" max="15361" width="5" style="254" customWidth="1"/>
    <col min="15362" max="15362" width="9.140625" style="254"/>
    <col min="15363" max="15363" width="11.28515625" style="254" customWidth="1"/>
    <col min="15364" max="15364" width="33.5703125" style="254" customWidth="1"/>
    <col min="15365" max="15366" width="9.140625" style="254"/>
    <col min="15367" max="15367" width="11.7109375" style="254" customWidth="1"/>
    <col min="15368" max="15368" width="9.140625" style="254"/>
    <col min="15369" max="15369" width="7.7109375" style="254" customWidth="1"/>
    <col min="15370" max="15370" width="59.85546875" style="254" customWidth="1"/>
    <col min="15371" max="15371" width="0" style="254" hidden="1" customWidth="1"/>
    <col min="15372" max="15372" width="14.7109375" style="254" customWidth="1"/>
    <col min="15373" max="15373" width="11.7109375" style="254" customWidth="1"/>
    <col min="15374" max="15616" width="9.140625" style="254"/>
    <col min="15617" max="15617" width="5" style="254" customWidth="1"/>
    <col min="15618" max="15618" width="9.140625" style="254"/>
    <col min="15619" max="15619" width="11.28515625" style="254" customWidth="1"/>
    <col min="15620" max="15620" width="33.5703125" style="254" customWidth="1"/>
    <col min="15621" max="15622" width="9.140625" style="254"/>
    <col min="15623" max="15623" width="11.7109375" style="254" customWidth="1"/>
    <col min="15624" max="15624" width="9.140625" style="254"/>
    <col min="15625" max="15625" width="7.7109375" style="254" customWidth="1"/>
    <col min="15626" max="15626" width="59.85546875" style="254" customWidth="1"/>
    <col min="15627" max="15627" width="0" style="254" hidden="1" customWidth="1"/>
    <col min="15628" max="15628" width="14.7109375" style="254" customWidth="1"/>
    <col min="15629" max="15629" width="11.7109375" style="254" customWidth="1"/>
    <col min="15630" max="15872" width="9.140625" style="254"/>
    <col min="15873" max="15873" width="5" style="254" customWidth="1"/>
    <col min="15874" max="15874" width="9.140625" style="254"/>
    <col min="15875" max="15875" width="11.28515625" style="254" customWidth="1"/>
    <col min="15876" max="15876" width="33.5703125" style="254" customWidth="1"/>
    <col min="15877" max="15878" width="9.140625" style="254"/>
    <col min="15879" max="15879" width="11.7109375" style="254" customWidth="1"/>
    <col min="15880" max="15880" width="9.140625" style="254"/>
    <col min="15881" max="15881" width="7.7109375" style="254" customWidth="1"/>
    <col min="15882" max="15882" width="59.85546875" style="254" customWidth="1"/>
    <col min="15883" max="15883" width="0" style="254" hidden="1" customWidth="1"/>
    <col min="15884" max="15884" width="14.7109375" style="254" customWidth="1"/>
    <col min="15885" max="15885" width="11.7109375" style="254" customWidth="1"/>
    <col min="15886" max="16128" width="9.140625" style="254"/>
    <col min="16129" max="16129" width="5" style="254" customWidth="1"/>
    <col min="16130" max="16130" width="9.140625" style="254"/>
    <col min="16131" max="16131" width="11.28515625" style="254" customWidth="1"/>
    <col min="16132" max="16132" width="33.5703125" style="254" customWidth="1"/>
    <col min="16133" max="16134" width="9.140625" style="254"/>
    <col min="16135" max="16135" width="11.7109375" style="254" customWidth="1"/>
    <col min="16136" max="16136" width="9.140625" style="254"/>
    <col min="16137" max="16137" width="7.7109375" style="254" customWidth="1"/>
    <col min="16138" max="16138" width="59.85546875" style="254" customWidth="1"/>
    <col min="16139" max="16139" width="0" style="254" hidden="1" customWidth="1"/>
    <col min="16140" max="16140" width="14.7109375" style="254" customWidth="1"/>
    <col min="16141" max="16141" width="11.7109375" style="254" customWidth="1"/>
    <col min="16142" max="16384" width="9.140625" style="254"/>
  </cols>
  <sheetData>
    <row r="1" spans="1:13" ht="21" x14ac:dyDescent="0.35">
      <c r="A1" s="596" t="s">
        <v>961</v>
      </c>
      <c r="B1" s="597"/>
      <c r="C1" s="597"/>
      <c r="D1" s="597"/>
      <c r="E1" s="597"/>
      <c r="F1" s="598"/>
      <c r="G1" s="598"/>
      <c r="H1" s="598"/>
      <c r="I1" s="598"/>
      <c r="J1" s="598"/>
      <c r="K1" s="598"/>
      <c r="L1" s="255"/>
      <c r="M1" s="256" t="s">
        <v>96</v>
      </c>
    </row>
    <row r="2" spans="1:13" ht="15.75" x14ac:dyDescent="0.25">
      <c r="A2" s="257" t="s">
        <v>97</v>
      </c>
      <c r="B2" s="258"/>
      <c r="C2" s="258"/>
      <c r="D2" s="599"/>
      <c r="E2" s="599"/>
      <c r="F2" s="599"/>
      <c r="G2" s="259"/>
      <c r="H2" s="259"/>
      <c r="I2" s="600" t="s">
        <v>98</v>
      </c>
      <c r="J2" s="600"/>
      <c r="K2" s="260"/>
      <c r="L2" s="601"/>
      <c r="M2" s="602"/>
    </row>
    <row r="3" spans="1:13" ht="15.75" x14ac:dyDescent="0.25">
      <c r="A3" s="261" t="s">
        <v>99</v>
      </c>
      <c r="B3" s="262"/>
      <c r="C3" s="262"/>
      <c r="D3" s="599"/>
      <c r="E3" s="599"/>
      <c r="F3" s="599"/>
      <c r="G3" s="263"/>
      <c r="H3" s="263"/>
      <c r="I3" s="600" t="s">
        <v>100</v>
      </c>
      <c r="J3" s="600"/>
      <c r="K3" s="264"/>
      <c r="L3" s="262"/>
      <c r="M3" s="265"/>
    </row>
    <row r="4" spans="1:13" ht="15" x14ac:dyDescent="0.25">
      <c r="A4" s="266" t="s">
        <v>101</v>
      </c>
      <c r="B4" s="603" t="s">
        <v>102</v>
      </c>
      <c r="C4" s="604"/>
      <c r="D4" s="604"/>
      <c r="E4" s="604"/>
      <c r="F4" s="605"/>
      <c r="G4" s="267"/>
      <c r="H4" s="267"/>
      <c r="I4" s="606"/>
      <c r="J4" s="607"/>
      <c r="K4" s="608"/>
      <c r="L4" s="268"/>
      <c r="M4" s="269"/>
    </row>
    <row r="5" spans="1:13" ht="15" x14ac:dyDescent="0.25">
      <c r="A5" s="270">
        <v>1</v>
      </c>
      <c r="B5" s="603" t="s">
        <v>103</v>
      </c>
      <c r="C5" s="604"/>
      <c r="D5" s="604"/>
      <c r="E5" s="604"/>
      <c r="F5" s="605"/>
      <c r="G5" s="271" t="s">
        <v>104</v>
      </c>
      <c r="H5" s="267" t="s">
        <v>105</v>
      </c>
      <c r="I5" s="603" t="s">
        <v>106</v>
      </c>
      <c r="J5" s="604"/>
      <c r="K5" s="605"/>
      <c r="L5" s="271" t="s">
        <v>107</v>
      </c>
      <c r="M5" s="272" t="s">
        <v>108</v>
      </c>
    </row>
    <row r="6" spans="1:13" ht="14.25" customHeight="1" x14ac:dyDescent="0.25">
      <c r="A6" s="273" t="s">
        <v>109</v>
      </c>
      <c r="B6" s="609" t="s">
        <v>110</v>
      </c>
      <c r="C6" s="610"/>
      <c r="D6" s="610"/>
      <c r="E6" s="610"/>
      <c r="F6" s="611"/>
      <c r="G6" s="274"/>
      <c r="H6" s="274"/>
      <c r="I6" s="612"/>
      <c r="J6" s="613"/>
      <c r="K6" s="614"/>
      <c r="L6" s="277"/>
      <c r="M6" s="278"/>
    </row>
    <row r="7" spans="1:13" ht="25.5" customHeight="1" x14ac:dyDescent="0.25">
      <c r="A7" s="279" t="s">
        <v>111</v>
      </c>
      <c r="B7" s="609" t="s">
        <v>112</v>
      </c>
      <c r="C7" s="610"/>
      <c r="D7" s="610"/>
      <c r="E7" s="610"/>
      <c r="F7" s="611"/>
      <c r="G7" s="274"/>
      <c r="H7" s="274"/>
      <c r="I7" s="612"/>
      <c r="J7" s="613"/>
      <c r="K7" s="614"/>
      <c r="L7" s="277"/>
      <c r="M7" s="280"/>
    </row>
    <row r="8" spans="1:13" ht="15" x14ac:dyDescent="0.25">
      <c r="A8" s="281" t="s">
        <v>113</v>
      </c>
      <c r="B8" s="603" t="s">
        <v>114</v>
      </c>
      <c r="C8" s="604"/>
      <c r="D8" s="604"/>
      <c r="E8" s="603" t="s">
        <v>115</v>
      </c>
      <c r="F8" s="605"/>
      <c r="G8" s="271" t="s">
        <v>104</v>
      </c>
      <c r="H8" s="267" t="s">
        <v>105</v>
      </c>
      <c r="I8" s="282"/>
      <c r="J8" s="282"/>
      <c r="K8" s="282"/>
      <c r="L8" s="282"/>
      <c r="M8" s="283"/>
    </row>
    <row r="9" spans="1:13" ht="14.25" customHeight="1" x14ac:dyDescent="0.25">
      <c r="A9" s="279" t="s">
        <v>116</v>
      </c>
      <c r="B9" s="609" t="s">
        <v>117</v>
      </c>
      <c r="C9" s="610"/>
      <c r="D9" s="610"/>
      <c r="E9" s="284" t="s">
        <v>118</v>
      </c>
      <c r="F9" s="285"/>
      <c r="G9" s="285"/>
      <c r="H9" s="286"/>
      <c r="I9" s="615" t="s">
        <v>119</v>
      </c>
      <c r="J9" s="616"/>
      <c r="K9" s="617"/>
      <c r="L9" s="277"/>
      <c r="M9" s="280"/>
    </row>
    <row r="10" spans="1:13" ht="14.25" customHeight="1" x14ac:dyDescent="0.25">
      <c r="A10" s="279" t="s">
        <v>120</v>
      </c>
      <c r="B10" s="609" t="s">
        <v>121</v>
      </c>
      <c r="C10" s="610"/>
      <c r="D10" s="610"/>
      <c r="E10" s="284"/>
      <c r="F10" s="285"/>
      <c r="G10" s="285"/>
      <c r="H10" s="285"/>
      <c r="I10" s="618" t="s">
        <v>122</v>
      </c>
      <c r="J10" s="618"/>
      <c r="K10" s="618"/>
      <c r="L10" s="275"/>
      <c r="M10" s="280"/>
    </row>
    <row r="11" spans="1:13" ht="14.25" customHeight="1" x14ac:dyDescent="0.2">
      <c r="A11" s="279" t="s">
        <v>123</v>
      </c>
      <c r="B11" s="609" t="s">
        <v>124</v>
      </c>
      <c r="C11" s="610"/>
      <c r="D11" s="610"/>
      <c r="E11" s="284" t="s">
        <v>125</v>
      </c>
      <c r="F11" s="288" t="s">
        <v>126</v>
      </c>
      <c r="G11" s="288"/>
      <c r="H11" s="288"/>
      <c r="I11" s="618"/>
      <c r="J11" s="618"/>
      <c r="K11" s="618"/>
      <c r="L11" s="275"/>
      <c r="M11" s="280"/>
    </row>
    <row r="12" spans="1:13" ht="28.5" customHeight="1" x14ac:dyDescent="0.2">
      <c r="A12" s="279" t="s">
        <v>127</v>
      </c>
      <c r="B12" s="609" t="s">
        <v>128</v>
      </c>
      <c r="C12" s="610"/>
      <c r="D12" s="610"/>
      <c r="E12" s="284"/>
      <c r="F12" s="288"/>
      <c r="G12" s="288"/>
      <c r="H12" s="288"/>
      <c r="I12" s="618" t="s">
        <v>129</v>
      </c>
      <c r="J12" s="618"/>
      <c r="K12" s="618"/>
      <c r="L12" s="275"/>
      <c r="M12" s="280"/>
    </row>
    <row r="13" spans="1:13" ht="14.25" customHeight="1" x14ac:dyDescent="0.2">
      <c r="A13" s="279" t="s">
        <v>130</v>
      </c>
      <c r="B13" s="609" t="s">
        <v>131</v>
      </c>
      <c r="C13" s="610"/>
      <c r="D13" s="610"/>
      <c r="E13" s="284" t="s">
        <v>132</v>
      </c>
      <c r="F13" s="288"/>
      <c r="G13" s="288"/>
      <c r="H13" s="288"/>
      <c r="I13" s="618" t="s">
        <v>133</v>
      </c>
      <c r="J13" s="618"/>
      <c r="K13" s="618"/>
      <c r="L13" s="275"/>
      <c r="M13" s="280"/>
    </row>
    <row r="14" spans="1:13" ht="14.25" customHeight="1" x14ac:dyDescent="0.2">
      <c r="A14" s="279" t="s">
        <v>134</v>
      </c>
      <c r="B14" s="609" t="s">
        <v>135</v>
      </c>
      <c r="C14" s="610"/>
      <c r="D14" s="610"/>
      <c r="E14" s="284"/>
      <c r="F14" s="288"/>
      <c r="G14" s="288"/>
      <c r="H14" s="288"/>
      <c r="I14" s="618"/>
      <c r="J14" s="618"/>
      <c r="K14" s="618"/>
      <c r="L14" s="275"/>
      <c r="M14" s="280"/>
    </row>
    <row r="15" spans="1:13" ht="14.25" customHeight="1" x14ac:dyDescent="0.2">
      <c r="A15" s="279" t="s">
        <v>136</v>
      </c>
      <c r="B15" s="609" t="s">
        <v>137</v>
      </c>
      <c r="C15" s="610"/>
      <c r="D15" s="610"/>
      <c r="E15" s="284" t="s">
        <v>138</v>
      </c>
      <c r="F15" s="288"/>
      <c r="G15" s="288"/>
      <c r="H15" s="288"/>
      <c r="I15" s="618" t="s">
        <v>139</v>
      </c>
      <c r="J15" s="618"/>
      <c r="K15" s="618"/>
      <c r="L15" s="275"/>
      <c r="M15" s="280"/>
    </row>
    <row r="16" spans="1:13" ht="14.25" customHeight="1" x14ac:dyDescent="0.2">
      <c r="A16" s="279" t="s">
        <v>140</v>
      </c>
      <c r="B16" s="609" t="s">
        <v>141</v>
      </c>
      <c r="C16" s="610"/>
      <c r="D16" s="610"/>
      <c r="E16" s="284" t="s">
        <v>142</v>
      </c>
      <c r="F16" s="288"/>
      <c r="G16" s="288"/>
      <c r="H16" s="288"/>
      <c r="I16" s="618"/>
      <c r="J16" s="618"/>
      <c r="K16" s="618"/>
      <c r="L16" s="275"/>
      <c r="M16" s="280"/>
    </row>
    <row r="17" spans="1:13" ht="14.25" customHeight="1" x14ac:dyDescent="0.2">
      <c r="A17" s="279" t="s">
        <v>143</v>
      </c>
      <c r="B17" s="609" t="s">
        <v>144</v>
      </c>
      <c r="C17" s="610"/>
      <c r="D17" s="610"/>
      <c r="E17" s="284" t="s">
        <v>138</v>
      </c>
      <c r="F17" s="288"/>
      <c r="G17" s="288"/>
      <c r="H17" s="288"/>
      <c r="I17" s="618" t="s">
        <v>145</v>
      </c>
      <c r="J17" s="618"/>
      <c r="K17" s="618"/>
      <c r="L17" s="275"/>
      <c r="M17" s="280"/>
    </row>
    <row r="18" spans="1:13" ht="14.25" customHeight="1" x14ac:dyDescent="0.2">
      <c r="A18" s="279" t="s">
        <v>146</v>
      </c>
      <c r="B18" s="609" t="s">
        <v>147</v>
      </c>
      <c r="C18" s="610"/>
      <c r="D18" s="610"/>
      <c r="E18" s="284"/>
      <c r="F18" s="288"/>
      <c r="G18" s="288"/>
      <c r="H18" s="288"/>
      <c r="I18" s="618" t="s">
        <v>148</v>
      </c>
      <c r="J18" s="618"/>
      <c r="K18" s="618"/>
      <c r="L18" s="275"/>
      <c r="M18" s="280"/>
    </row>
    <row r="19" spans="1:13" ht="14.25" customHeight="1" x14ac:dyDescent="0.2">
      <c r="A19" s="279" t="s">
        <v>149</v>
      </c>
      <c r="B19" s="609" t="s">
        <v>150</v>
      </c>
      <c r="C19" s="610"/>
      <c r="D19" s="610"/>
      <c r="E19" s="284" t="s">
        <v>151</v>
      </c>
      <c r="F19" s="288" t="s">
        <v>152</v>
      </c>
      <c r="G19" s="288"/>
      <c r="H19" s="288"/>
      <c r="I19" s="618"/>
      <c r="J19" s="618"/>
      <c r="K19" s="618"/>
      <c r="L19" s="275"/>
      <c r="M19" s="280"/>
    </row>
    <row r="20" spans="1:13" ht="28.5" customHeight="1" x14ac:dyDescent="0.2">
      <c r="A20" s="279" t="s">
        <v>153</v>
      </c>
      <c r="B20" s="609" t="s">
        <v>154</v>
      </c>
      <c r="C20" s="610"/>
      <c r="D20" s="610"/>
      <c r="E20" s="284" t="s">
        <v>155</v>
      </c>
      <c r="F20" s="288" t="s">
        <v>156</v>
      </c>
      <c r="G20" s="288"/>
      <c r="H20" s="288"/>
      <c r="I20" s="618" t="s">
        <v>157</v>
      </c>
      <c r="J20" s="618"/>
      <c r="K20" s="618"/>
      <c r="L20" s="275"/>
      <c r="M20" s="280"/>
    </row>
    <row r="21" spans="1:13" ht="14.25" customHeight="1" x14ac:dyDescent="0.2">
      <c r="A21" s="279" t="s">
        <v>158</v>
      </c>
      <c r="B21" s="609" t="s">
        <v>159</v>
      </c>
      <c r="C21" s="610"/>
      <c r="D21" s="610"/>
      <c r="E21" s="284"/>
      <c r="F21" s="288"/>
      <c r="G21" s="288"/>
      <c r="H21" s="288"/>
      <c r="I21" s="618"/>
      <c r="J21" s="618"/>
      <c r="K21" s="618"/>
      <c r="L21" s="275"/>
      <c r="M21" s="280"/>
    </row>
    <row r="22" spans="1:13" ht="28.5" customHeight="1" x14ac:dyDescent="0.2">
      <c r="A22" s="279" t="s">
        <v>160</v>
      </c>
      <c r="B22" s="609" t="s">
        <v>161</v>
      </c>
      <c r="C22" s="610"/>
      <c r="D22" s="610"/>
      <c r="E22" s="284" t="s">
        <v>162</v>
      </c>
      <c r="F22" s="288"/>
      <c r="G22" s="288"/>
      <c r="H22" s="288"/>
      <c r="I22" s="618"/>
      <c r="J22" s="618"/>
      <c r="K22" s="618"/>
      <c r="L22" s="275"/>
      <c r="M22" s="280"/>
    </row>
    <row r="23" spans="1:13" ht="14.25" customHeight="1" x14ac:dyDescent="0.2">
      <c r="A23" s="279" t="s">
        <v>163</v>
      </c>
      <c r="B23" s="609" t="s">
        <v>164</v>
      </c>
      <c r="C23" s="610"/>
      <c r="D23" s="610"/>
      <c r="E23" s="284" t="s">
        <v>165</v>
      </c>
      <c r="F23" s="288"/>
      <c r="G23" s="288"/>
      <c r="H23" s="289"/>
      <c r="I23" s="615"/>
      <c r="J23" s="616"/>
      <c r="K23" s="617"/>
      <c r="L23" s="277"/>
      <c r="M23" s="280"/>
    </row>
    <row r="24" spans="1:13" ht="14.25" customHeight="1" x14ac:dyDescent="0.2">
      <c r="A24" s="279" t="s">
        <v>166</v>
      </c>
      <c r="B24" s="609" t="s">
        <v>167</v>
      </c>
      <c r="C24" s="610"/>
      <c r="D24" s="610"/>
      <c r="E24" s="284" t="s">
        <v>151</v>
      </c>
      <c r="F24" s="288"/>
      <c r="G24" s="288"/>
      <c r="H24" s="289"/>
      <c r="I24" s="615" t="s">
        <v>168</v>
      </c>
      <c r="J24" s="616"/>
      <c r="K24" s="617"/>
      <c r="L24" s="277"/>
      <c r="M24" s="280"/>
    </row>
    <row r="25" spans="1:13" ht="30" customHeight="1" x14ac:dyDescent="0.2">
      <c r="A25" s="279" t="s">
        <v>169</v>
      </c>
      <c r="B25" s="609" t="s">
        <v>170</v>
      </c>
      <c r="C25" s="610"/>
      <c r="D25" s="610"/>
      <c r="E25" s="284"/>
      <c r="F25" s="288"/>
      <c r="G25" s="288"/>
      <c r="H25" s="289"/>
      <c r="I25" s="619" t="s">
        <v>171</v>
      </c>
      <c r="J25" s="620"/>
      <c r="K25" s="621"/>
      <c r="L25" s="291"/>
      <c r="M25" s="280"/>
    </row>
    <row r="26" spans="1:13" ht="15" customHeight="1" x14ac:dyDescent="0.25">
      <c r="A26" s="281" t="s">
        <v>172</v>
      </c>
      <c r="B26" s="622" t="s">
        <v>173</v>
      </c>
      <c r="C26" s="623"/>
      <c r="D26" s="623"/>
      <c r="E26" s="603"/>
      <c r="F26" s="605"/>
      <c r="G26" s="271"/>
      <c r="H26" s="267"/>
      <c r="I26" s="292"/>
      <c r="J26" s="292"/>
      <c r="K26" s="293"/>
      <c r="L26" s="294"/>
      <c r="M26" s="295"/>
    </row>
    <row r="27" spans="1:13" ht="29.25" customHeight="1" x14ac:dyDescent="0.2">
      <c r="A27" s="279" t="s">
        <v>174</v>
      </c>
      <c r="B27" s="624" t="s">
        <v>175</v>
      </c>
      <c r="C27" s="625"/>
      <c r="D27" s="626"/>
      <c r="E27" s="284" t="s">
        <v>152</v>
      </c>
      <c r="F27" s="288"/>
      <c r="G27" s="296"/>
      <c r="H27" s="297"/>
      <c r="I27" s="627"/>
      <c r="J27" s="627"/>
      <c r="K27" s="290"/>
      <c r="L27" s="291"/>
      <c r="M27" s="298"/>
    </row>
    <row r="28" spans="1:13" ht="45" customHeight="1" x14ac:dyDescent="0.2">
      <c r="A28" s="279" t="s">
        <v>176</v>
      </c>
      <c r="B28" s="624" t="s">
        <v>177</v>
      </c>
      <c r="C28" s="625"/>
      <c r="D28" s="626"/>
      <c r="E28" s="284" t="s">
        <v>178</v>
      </c>
      <c r="F28" s="288"/>
      <c r="G28" s="296"/>
      <c r="H28" s="297"/>
      <c r="I28" s="628" t="s">
        <v>179</v>
      </c>
      <c r="J28" s="629"/>
      <c r="K28" s="290"/>
      <c r="L28" s="291"/>
      <c r="M28" s="298"/>
    </row>
    <row r="29" spans="1:13" ht="29.25" customHeight="1" x14ac:dyDescent="0.2">
      <c r="A29" s="279" t="s">
        <v>180</v>
      </c>
      <c r="B29" s="624" t="s">
        <v>181</v>
      </c>
      <c r="C29" s="625"/>
      <c r="D29" s="626"/>
      <c r="E29" s="284" t="s">
        <v>162</v>
      </c>
      <c r="F29" s="288"/>
      <c r="G29" s="296"/>
      <c r="H29" s="297"/>
      <c r="I29" s="630"/>
      <c r="J29" s="627"/>
      <c r="K29" s="290"/>
      <c r="L29" s="291"/>
      <c r="M29" s="298"/>
    </row>
    <row r="30" spans="1:13" ht="32.25" customHeight="1" x14ac:dyDescent="0.2">
      <c r="A30" s="279" t="s">
        <v>182</v>
      </c>
      <c r="B30" s="624" t="s">
        <v>183</v>
      </c>
      <c r="C30" s="625"/>
      <c r="D30" s="626"/>
      <c r="E30" s="284"/>
      <c r="F30" s="288"/>
      <c r="G30" s="296"/>
      <c r="H30" s="297"/>
      <c r="I30" s="627" t="s">
        <v>184</v>
      </c>
      <c r="J30" s="627"/>
      <c r="K30" s="290"/>
      <c r="L30" s="291"/>
      <c r="M30" s="298"/>
    </row>
    <row r="31" spans="1:13" ht="30" customHeight="1" x14ac:dyDescent="0.2">
      <c r="A31" s="279" t="s">
        <v>185</v>
      </c>
      <c r="B31" s="624" t="s">
        <v>186</v>
      </c>
      <c r="C31" s="625"/>
      <c r="D31" s="626"/>
      <c r="E31" s="284"/>
      <c r="F31" s="288"/>
      <c r="G31" s="296"/>
      <c r="H31" s="297"/>
      <c r="I31" s="630" t="s">
        <v>184</v>
      </c>
      <c r="J31" s="627"/>
      <c r="K31" s="290"/>
      <c r="L31" s="291"/>
      <c r="M31" s="298"/>
    </row>
    <row r="32" spans="1:13" ht="14.25" customHeight="1" x14ac:dyDescent="0.2">
      <c r="A32" s="279" t="s">
        <v>187</v>
      </c>
      <c r="B32" s="624" t="s">
        <v>188</v>
      </c>
      <c r="C32" s="625"/>
      <c r="D32" s="626"/>
      <c r="E32" s="284" t="s">
        <v>189</v>
      </c>
      <c r="F32" s="288"/>
      <c r="G32" s="296"/>
      <c r="H32" s="297"/>
      <c r="I32" s="627"/>
      <c r="J32" s="627"/>
      <c r="K32" s="290"/>
      <c r="L32" s="291"/>
      <c r="M32" s="298"/>
    </row>
    <row r="33" spans="1:13" ht="34.5" customHeight="1" x14ac:dyDescent="0.2">
      <c r="A33" s="279" t="s">
        <v>190</v>
      </c>
      <c r="B33" s="624" t="s">
        <v>191</v>
      </c>
      <c r="C33" s="625"/>
      <c r="D33" s="626"/>
      <c r="E33" s="284"/>
      <c r="F33" s="288"/>
      <c r="G33" s="296"/>
      <c r="H33" s="297"/>
      <c r="I33" s="627"/>
      <c r="J33" s="627"/>
      <c r="K33" s="290"/>
      <c r="L33" s="291"/>
      <c r="M33" s="298"/>
    </row>
    <row r="34" spans="1:13" ht="15" customHeight="1" x14ac:dyDescent="0.25">
      <c r="A34" s="281" t="s">
        <v>192</v>
      </c>
      <c r="B34" s="622" t="s">
        <v>193</v>
      </c>
      <c r="C34" s="623"/>
      <c r="D34" s="623"/>
      <c r="E34" s="603" t="s">
        <v>115</v>
      </c>
      <c r="F34" s="605"/>
      <c r="G34" s="271" t="s">
        <v>104</v>
      </c>
      <c r="H34" s="267" t="s">
        <v>105</v>
      </c>
      <c r="I34" s="292"/>
      <c r="J34" s="292"/>
      <c r="K34" s="293"/>
      <c r="L34" s="294"/>
      <c r="M34" s="295"/>
    </row>
    <row r="35" spans="1:13" ht="14.25" customHeight="1" x14ac:dyDescent="0.25">
      <c r="A35" s="279" t="s">
        <v>194</v>
      </c>
      <c r="B35" s="609" t="s">
        <v>195</v>
      </c>
      <c r="C35" s="610"/>
      <c r="D35" s="610"/>
      <c r="E35" s="284" t="s">
        <v>196</v>
      </c>
      <c r="F35" s="285"/>
      <c r="G35" s="299"/>
      <c r="H35" s="299"/>
      <c r="I35" s="615"/>
      <c r="J35" s="616"/>
      <c r="K35" s="287"/>
      <c r="L35" s="277"/>
      <c r="M35" s="300"/>
    </row>
    <row r="36" spans="1:13" ht="15" x14ac:dyDescent="0.25">
      <c r="A36" s="279" t="s">
        <v>197</v>
      </c>
      <c r="B36" s="609" t="s">
        <v>198</v>
      </c>
      <c r="C36" s="610"/>
      <c r="D36" s="610"/>
      <c r="E36" s="284" t="s">
        <v>199</v>
      </c>
      <c r="F36" s="285"/>
      <c r="G36" s="299"/>
      <c r="H36" s="299"/>
      <c r="I36" s="615" t="s">
        <v>200</v>
      </c>
      <c r="J36" s="616"/>
      <c r="K36" s="287"/>
      <c r="L36" s="277"/>
      <c r="M36" s="300"/>
    </row>
    <row r="37" spans="1:13" ht="28.5" customHeight="1" x14ac:dyDescent="0.2">
      <c r="A37" s="279" t="s">
        <v>201</v>
      </c>
      <c r="B37" s="609" t="s">
        <v>202</v>
      </c>
      <c r="C37" s="610"/>
      <c r="D37" s="610"/>
      <c r="E37" s="284"/>
      <c r="F37" s="288"/>
      <c r="G37" s="297" t="s">
        <v>203</v>
      </c>
      <c r="H37" s="297"/>
      <c r="I37" s="615"/>
      <c r="J37" s="616"/>
      <c r="K37" s="301"/>
      <c r="L37" s="277"/>
      <c r="M37" s="278"/>
    </row>
    <row r="38" spans="1:13" ht="28.5" customHeight="1" x14ac:dyDescent="0.2">
      <c r="A38" s="279" t="s">
        <v>204</v>
      </c>
      <c r="B38" s="609" t="s">
        <v>205</v>
      </c>
      <c r="C38" s="610"/>
      <c r="D38" s="610"/>
      <c r="E38" s="284"/>
      <c r="F38" s="288"/>
      <c r="G38" s="297" t="s">
        <v>203</v>
      </c>
      <c r="H38" s="297"/>
      <c r="I38" s="615"/>
      <c r="J38" s="616"/>
      <c r="K38" s="301"/>
      <c r="L38" s="277"/>
      <c r="M38" s="278"/>
    </row>
    <row r="39" spans="1:13" ht="29.25" customHeight="1" x14ac:dyDescent="0.2">
      <c r="A39" s="279" t="s">
        <v>206</v>
      </c>
      <c r="B39" s="609" t="s">
        <v>207</v>
      </c>
      <c r="C39" s="610"/>
      <c r="D39" s="610"/>
      <c r="E39" s="284"/>
      <c r="F39" s="288"/>
      <c r="G39" s="297"/>
      <c r="H39" s="297"/>
      <c r="I39" s="615" t="s">
        <v>208</v>
      </c>
      <c r="J39" s="616"/>
      <c r="K39" s="301"/>
      <c r="L39" s="277"/>
      <c r="M39" s="302"/>
    </row>
    <row r="40" spans="1:13" ht="15" x14ac:dyDescent="0.25">
      <c r="A40" s="303"/>
      <c r="B40" s="634" t="s">
        <v>209</v>
      </c>
      <c r="C40" s="635"/>
      <c r="D40" s="635"/>
      <c r="E40" s="635"/>
      <c r="F40" s="635"/>
      <c r="G40" s="635"/>
      <c r="H40" s="635"/>
      <c r="I40" s="635"/>
      <c r="J40" s="635"/>
      <c r="K40" s="635"/>
      <c r="L40" s="635"/>
      <c r="M40" s="636"/>
    </row>
    <row r="41" spans="1:13" x14ac:dyDescent="0.2">
      <c r="A41" s="279"/>
      <c r="B41" s="631"/>
      <c r="C41" s="632"/>
      <c r="D41" s="632"/>
      <c r="E41" s="632"/>
      <c r="F41" s="632"/>
      <c r="G41" s="632"/>
      <c r="H41" s="632"/>
      <c r="I41" s="632"/>
      <c r="J41" s="632"/>
      <c r="K41" s="632"/>
      <c r="L41" s="632"/>
      <c r="M41" s="633"/>
    </row>
    <row r="42" spans="1:13" x14ac:dyDescent="0.2">
      <c r="A42" s="279"/>
      <c r="B42" s="631"/>
      <c r="C42" s="632"/>
      <c r="D42" s="632"/>
      <c r="E42" s="632"/>
      <c r="F42" s="632"/>
      <c r="G42" s="632"/>
      <c r="H42" s="632"/>
      <c r="I42" s="632"/>
      <c r="J42" s="632"/>
      <c r="K42" s="632"/>
      <c r="L42" s="632"/>
      <c r="M42" s="633"/>
    </row>
    <row r="43" spans="1:13" x14ac:dyDescent="0.2">
      <c r="A43" s="279"/>
      <c r="B43" s="631"/>
      <c r="C43" s="632"/>
      <c r="D43" s="632"/>
      <c r="E43" s="632"/>
      <c r="F43" s="632"/>
      <c r="G43" s="632"/>
      <c r="H43" s="632"/>
      <c r="I43" s="632"/>
      <c r="J43" s="632"/>
      <c r="K43" s="632"/>
      <c r="L43" s="632"/>
      <c r="M43" s="633"/>
    </row>
    <row r="44" spans="1:13" x14ac:dyDescent="0.2">
      <c r="A44" s="279"/>
      <c r="B44" s="631"/>
      <c r="C44" s="632"/>
      <c r="D44" s="632"/>
      <c r="E44" s="632"/>
      <c r="F44" s="632"/>
      <c r="G44" s="632"/>
      <c r="H44" s="632"/>
      <c r="I44" s="632"/>
      <c r="J44" s="632"/>
      <c r="K44" s="632"/>
      <c r="L44" s="632"/>
      <c r="M44" s="633"/>
    </row>
    <row r="45" spans="1:13" x14ac:dyDescent="0.2">
      <c r="A45" s="279"/>
      <c r="B45" s="631"/>
      <c r="C45" s="632"/>
      <c r="D45" s="632"/>
      <c r="E45" s="632"/>
      <c r="F45" s="632"/>
      <c r="G45" s="632"/>
      <c r="H45" s="632"/>
      <c r="I45" s="632"/>
      <c r="J45" s="632"/>
      <c r="K45" s="632"/>
      <c r="L45" s="632"/>
      <c r="M45" s="633"/>
    </row>
    <row r="46" spans="1:13" x14ac:dyDescent="0.2">
      <c r="A46" s="279"/>
      <c r="B46" s="631"/>
      <c r="C46" s="632"/>
      <c r="D46" s="632"/>
      <c r="E46" s="632"/>
      <c r="F46" s="632"/>
      <c r="G46" s="632"/>
      <c r="H46" s="632"/>
      <c r="I46" s="632"/>
      <c r="J46" s="632"/>
      <c r="K46" s="632"/>
      <c r="L46" s="632"/>
      <c r="M46" s="633"/>
    </row>
    <row r="47" spans="1:13" x14ac:dyDescent="0.2">
      <c r="A47" s="279"/>
      <c r="B47" s="631"/>
      <c r="C47" s="632"/>
      <c r="D47" s="632"/>
      <c r="E47" s="632"/>
      <c r="F47" s="632"/>
      <c r="G47" s="632"/>
      <c r="H47" s="632"/>
      <c r="I47" s="632"/>
      <c r="J47" s="632"/>
      <c r="K47" s="632"/>
      <c r="L47" s="632"/>
      <c r="M47" s="633"/>
    </row>
    <row r="48" spans="1:13" x14ac:dyDescent="0.2">
      <c r="A48" s="304" t="s">
        <v>192</v>
      </c>
      <c r="B48" s="640" t="s">
        <v>210</v>
      </c>
      <c r="C48" s="641"/>
      <c r="D48" s="641"/>
      <c r="E48" s="641"/>
      <c r="F48" s="641"/>
      <c r="G48" s="641"/>
      <c r="H48" s="641"/>
      <c r="I48" s="641"/>
      <c r="J48" s="641"/>
      <c r="K48" s="641"/>
      <c r="L48" s="641"/>
      <c r="M48" s="642"/>
    </row>
    <row r="49" spans="1:13" ht="15" x14ac:dyDescent="0.25">
      <c r="A49" s="305" t="s">
        <v>194</v>
      </c>
      <c r="B49" s="306" t="s">
        <v>211</v>
      </c>
      <c r="C49" s="307"/>
      <c r="D49" s="308"/>
      <c r="E49" s="306" t="s">
        <v>212</v>
      </c>
      <c r="F49" s="638"/>
      <c r="G49" s="638"/>
      <c r="H49" s="643"/>
      <c r="I49" s="309" t="s">
        <v>213</v>
      </c>
      <c r="J49" s="310"/>
      <c r="K49" s="311" t="s">
        <v>214</v>
      </c>
      <c r="L49" s="307"/>
      <c r="M49" s="312"/>
    </row>
    <row r="50" spans="1:13" ht="15" x14ac:dyDescent="0.25">
      <c r="A50" s="305"/>
      <c r="B50" s="306" t="s">
        <v>215</v>
      </c>
      <c r="C50" s="307"/>
      <c r="D50" s="308"/>
      <c r="E50" s="306"/>
      <c r="F50" s="308"/>
      <c r="G50" s="308"/>
      <c r="H50" s="308"/>
      <c r="I50" s="309"/>
      <c r="J50" s="310"/>
      <c r="K50" s="311"/>
      <c r="L50" s="307"/>
      <c r="M50" s="312"/>
    </row>
    <row r="51" spans="1:13" ht="15" x14ac:dyDescent="0.25">
      <c r="A51" s="305"/>
      <c r="B51" s="306"/>
      <c r="C51" s="307"/>
      <c r="D51" s="308"/>
      <c r="E51" s="306"/>
      <c r="F51" s="308"/>
      <c r="G51" s="308"/>
      <c r="H51" s="308"/>
      <c r="I51" s="309"/>
      <c r="J51" s="310"/>
      <c r="K51" s="311"/>
      <c r="L51" s="307"/>
      <c r="M51" s="312"/>
    </row>
    <row r="52" spans="1:13" ht="15" x14ac:dyDescent="0.25">
      <c r="A52" s="313" t="s">
        <v>197</v>
      </c>
      <c r="B52" s="314" t="s">
        <v>216</v>
      </c>
      <c r="C52" s="315"/>
      <c r="D52" s="316"/>
      <c r="E52" s="314"/>
      <c r="F52" s="316"/>
      <c r="G52" s="316"/>
      <c r="H52" s="316"/>
      <c r="I52" s="309"/>
      <c r="J52" s="317"/>
      <c r="K52" s="318"/>
      <c r="L52" s="315"/>
      <c r="M52" s="319"/>
    </row>
    <row r="53" spans="1:13" ht="15" x14ac:dyDescent="0.25">
      <c r="A53" s="313"/>
      <c r="B53" s="637"/>
      <c r="C53" s="638"/>
      <c r="D53" s="638"/>
      <c r="E53" s="638"/>
      <c r="F53" s="638"/>
      <c r="G53" s="638"/>
      <c r="H53" s="638"/>
      <c r="I53" s="638"/>
      <c r="J53" s="638"/>
      <c r="K53" s="638"/>
      <c r="L53" s="638"/>
      <c r="M53" s="639"/>
    </row>
    <row r="54" spans="1:13" ht="15" x14ac:dyDescent="0.25">
      <c r="A54" s="313"/>
      <c r="B54" s="637"/>
      <c r="C54" s="638"/>
      <c r="D54" s="638"/>
      <c r="E54" s="638"/>
      <c r="F54" s="638"/>
      <c r="G54" s="638"/>
      <c r="H54" s="638"/>
      <c r="I54" s="638"/>
      <c r="J54" s="638"/>
      <c r="K54" s="638"/>
      <c r="L54" s="638"/>
      <c r="M54" s="639"/>
    </row>
    <row r="55" spans="1:13" ht="15" x14ac:dyDescent="0.25">
      <c r="A55" s="313"/>
      <c r="B55" s="637"/>
      <c r="C55" s="638"/>
      <c r="D55" s="638"/>
      <c r="E55" s="638"/>
      <c r="F55" s="638"/>
      <c r="G55" s="638"/>
      <c r="H55" s="638"/>
      <c r="I55" s="638"/>
      <c r="J55" s="638"/>
      <c r="K55" s="638"/>
      <c r="L55" s="638"/>
      <c r="M55" s="639"/>
    </row>
    <row r="56" spans="1:13" ht="15" x14ac:dyDescent="0.25">
      <c r="A56" s="313"/>
      <c r="B56" s="637"/>
      <c r="C56" s="638"/>
      <c r="D56" s="638"/>
      <c r="E56" s="638"/>
      <c r="F56" s="638"/>
      <c r="G56" s="638"/>
      <c r="H56" s="638"/>
      <c r="I56" s="638"/>
      <c r="J56" s="638"/>
      <c r="K56" s="638"/>
      <c r="L56" s="638"/>
      <c r="M56" s="639"/>
    </row>
    <row r="57" spans="1:13" ht="15" x14ac:dyDescent="0.25">
      <c r="A57" s="313"/>
      <c r="B57" s="637"/>
      <c r="C57" s="638"/>
      <c r="D57" s="638"/>
      <c r="E57" s="638"/>
      <c r="F57" s="638"/>
      <c r="G57" s="638"/>
      <c r="H57" s="638"/>
      <c r="I57" s="638"/>
      <c r="J57" s="638"/>
      <c r="K57" s="638"/>
      <c r="L57" s="638"/>
      <c r="M57" s="639"/>
    </row>
    <row r="58" spans="1:13" ht="15" x14ac:dyDescent="0.25">
      <c r="A58" s="313"/>
      <c r="B58" s="637"/>
      <c r="C58" s="638"/>
      <c r="D58" s="638"/>
      <c r="E58" s="638"/>
      <c r="F58" s="638"/>
      <c r="G58" s="638"/>
      <c r="H58" s="638"/>
      <c r="I58" s="638"/>
      <c r="J58" s="638"/>
      <c r="K58" s="638"/>
      <c r="L58" s="638"/>
      <c r="M58" s="639"/>
    </row>
    <row r="59" spans="1:13" ht="15" x14ac:dyDescent="0.25">
      <c r="A59" s="313"/>
      <c r="B59" s="637"/>
      <c r="C59" s="638"/>
      <c r="D59" s="638"/>
      <c r="E59" s="638"/>
      <c r="F59" s="638"/>
      <c r="G59" s="638"/>
      <c r="H59" s="638"/>
      <c r="I59" s="638"/>
      <c r="J59" s="638"/>
      <c r="K59" s="638"/>
      <c r="L59" s="638"/>
      <c r="M59" s="639"/>
    </row>
    <row r="60" spans="1:13" ht="15" x14ac:dyDescent="0.25">
      <c r="A60" s="313"/>
      <c r="B60" s="637"/>
      <c r="C60" s="638"/>
      <c r="D60" s="638"/>
      <c r="E60" s="638"/>
      <c r="F60" s="638"/>
      <c r="G60" s="638"/>
      <c r="H60" s="638"/>
      <c r="I60" s="638"/>
      <c r="J60" s="638"/>
      <c r="K60" s="638"/>
      <c r="L60" s="638"/>
      <c r="M60" s="639"/>
    </row>
    <row r="61" spans="1:13" ht="15" x14ac:dyDescent="0.25">
      <c r="A61" s="313"/>
      <c r="B61" s="637"/>
      <c r="C61" s="638"/>
      <c r="D61" s="638"/>
      <c r="E61" s="638"/>
      <c r="F61" s="638"/>
      <c r="G61" s="638"/>
      <c r="H61" s="638"/>
      <c r="I61" s="638"/>
      <c r="J61" s="638"/>
      <c r="K61" s="638"/>
      <c r="L61" s="638"/>
      <c r="M61" s="639"/>
    </row>
    <row r="62" spans="1:13" ht="15" x14ac:dyDescent="0.25">
      <c r="A62" s="313"/>
      <c r="B62" s="637"/>
      <c r="C62" s="638"/>
      <c r="D62" s="638"/>
      <c r="E62" s="638"/>
      <c r="F62" s="638"/>
      <c r="G62" s="638"/>
      <c r="H62" s="638"/>
      <c r="I62" s="638"/>
      <c r="J62" s="638"/>
      <c r="K62" s="638"/>
      <c r="L62" s="638"/>
      <c r="M62" s="639"/>
    </row>
    <row r="63" spans="1:13" ht="15" x14ac:dyDescent="0.25">
      <c r="A63" s="313" t="s">
        <v>201</v>
      </c>
      <c r="B63" s="314" t="s">
        <v>217</v>
      </c>
      <c r="C63" s="315"/>
      <c r="D63" s="316"/>
      <c r="E63" s="314" t="s">
        <v>212</v>
      </c>
      <c r="F63" s="638"/>
      <c r="G63" s="638"/>
      <c r="H63" s="643"/>
      <c r="I63" s="309" t="s">
        <v>213</v>
      </c>
      <c r="J63" s="317"/>
      <c r="K63" s="318" t="s">
        <v>214</v>
      </c>
      <c r="L63" s="315"/>
      <c r="M63" s="319"/>
    </row>
    <row r="64" spans="1:13" ht="15.75" thickBot="1" x14ac:dyDescent="0.3">
      <c r="A64" s="320"/>
      <c r="B64" s="321" t="s">
        <v>215</v>
      </c>
      <c r="C64" s="322"/>
      <c r="D64" s="323"/>
      <c r="E64" s="321"/>
      <c r="F64" s="323"/>
      <c r="G64" s="323"/>
      <c r="H64" s="323"/>
      <c r="I64" s="324"/>
      <c r="J64" s="325"/>
      <c r="K64" s="326"/>
      <c r="L64" s="322"/>
      <c r="M64" s="327"/>
    </row>
    <row r="66" spans="2:4" x14ac:dyDescent="0.2">
      <c r="B66" s="254" t="s">
        <v>218</v>
      </c>
      <c r="D66" s="538" t="s">
        <v>962</v>
      </c>
    </row>
    <row r="68" spans="2:4" x14ac:dyDescent="0.2">
      <c r="D68" s="254" t="s">
        <v>219</v>
      </c>
    </row>
  </sheetData>
  <sheetProtection algorithmName="SHA-512" hashValue="v8MAT6PnSy09Ws/K9L9OGNXojI+EWWDiRp5EIiZcK7puIqxVVnI15QSL3JknrV2VGfKGhNude4R1ryCKai7EaA==" saltValue="M+UD92P5pfBw8awxkr318g==" spinCount="100000" sheet="1" selectLockedCells="1" selectUnlockedCells="1"/>
  <mergeCells count="99">
    <mergeCell ref="B59:M59"/>
    <mergeCell ref="B60:M60"/>
    <mergeCell ref="B61:M61"/>
    <mergeCell ref="B62:M62"/>
    <mergeCell ref="F63:H63"/>
    <mergeCell ref="B58:M58"/>
    <mergeCell ref="B44:M44"/>
    <mergeCell ref="B45:M45"/>
    <mergeCell ref="B46:M46"/>
    <mergeCell ref="B47:M47"/>
    <mergeCell ref="B48:M48"/>
    <mergeCell ref="F49:H49"/>
    <mergeCell ref="B53:M53"/>
    <mergeCell ref="B54:M54"/>
    <mergeCell ref="B55:M55"/>
    <mergeCell ref="B56:M56"/>
    <mergeCell ref="B57:M57"/>
    <mergeCell ref="B34:D34"/>
    <mergeCell ref="E34:F34"/>
    <mergeCell ref="B35:D35"/>
    <mergeCell ref="I35:J35"/>
    <mergeCell ref="B43:M43"/>
    <mergeCell ref="B36:D36"/>
    <mergeCell ref="I36:J36"/>
    <mergeCell ref="B37:D37"/>
    <mergeCell ref="I37:J37"/>
    <mergeCell ref="B38:D38"/>
    <mergeCell ref="I38:J38"/>
    <mergeCell ref="B39:D39"/>
    <mergeCell ref="I39:J39"/>
    <mergeCell ref="B40:M40"/>
    <mergeCell ref="B41:M41"/>
    <mergeCell ref="B42:M42"/>
    <mergeCell ref="B31:D31"/>
    <mergeCell ref="I31:J31"/>
    <mergeCell ref="B32:D32"/>
    <mergeCell ref="I32:J32"/>
    <mergeCell ref="B33:D33"/>
    <mergeCell ref="I33:J33"/>
    <mergeCell ref="B28:D28"/>
    <mergeCell ref="I28:J28"/>
    <mergeCell ref="B29:D29"/>
    <mergeCell ref="I29:J29"/>
    <mergeCell ref="B30:D30"/>
    <mergeCell ref="I30:J30"/>
    <mergeCell ref="B25:D25"/>
    <mergeCell ref="I25:K25"/>
    <mergeCell ref="B26:D26"/>
    <mergeCell ref="E26:F26"/>
    <mergeCell ref="B27:D27"/>
    <mergeCell ref="I27:J27"/>
    <mergeCell ref="B22:D22"/>
    <mergeCell ref="I22:K22"/>
    <mergeCell ref="B23:D23"/>
    <mergeCell ref="I23:K23"/>
    <mergeCell ref="B24:D24"/>
    <mergeCell ref="I24:K24"/>
    <mergeCell ref="B19:D19"/>
    <mergeCell ref="I19:K19"/>
    <mergeCell ref="B20:D20"/>
    <mergeCell ref="I20:K20"/>
    <mergeCell ref="B21:D21"/>
    <mergeCell ref="I21:K21"/>
    <mergeCell ref="B16:D16"/>
    <mergeCell ref="I16:K16"/>
    <mergeCell ref="B17:D17"/>
    <mergeCell ref="I17:K17"/>
    <mergeCell ref="B18:D18"/>
    <mergeCell ref="I18:K18"/>
    <mergeCell ref="B13:D13"/>
    <mergeCell ref="I13:K13"/>
    <mergeCell ref="B14:D14"/>
    <mergeCell ref="I14:K14"/>
    <mergeCell ref="B15:D15"/>
    <mergeCell ref="I15:K15"/>
    <mergeCell ref="B10:D10"/>
    <mergeCell ref="I10:K10"/>
    <mergeCell ref="B11:D11"/>
    <mergeCell ref="I11:K11"/>
    <mergeCell ref="B12:D12"/>
    <mergeCell ref="I12:K12"/>
    <mergeCell ref="B7:F7"/>
    <mergeCell ref="I7:K7"/>
    <mergeCell ref="B8:D8"/>
    <mergeCell ref="E8:F8"/>
    <mergeCell ref="B9:D9"/>
    <mergeCell ref="I9:K9"/>
    <mergeCell ref="B4:F4"/>
    <mergeCell ref="I4:K4"/>
    <mergeCell ref="B5:F5"/>
    <mergeCell ref="I5:K5"/>
    <mergeCell ref="B6:F6"/>
    <mergeCell ref="I6:K6"/>
    <mergeCell ref="A1:K1"/>
    <mergeCell ref="D2:F2"/>
    <mergeCell ref="I2:J2"/>
    <mergeCell ref="L2:M2"/>
    <mergeCell ref="D3:F3"/>
    <mergeCell ref="I3:J3"/>
  </mergeCells>
  <pageMargins left="0.25" right="0.32572916666666668" top="0.75" bottom="0.75" header="0.3" footer="0.3"/>
  <pageSetup paperSize="143" scale="52" orientation="portrait" r:id="rId1"/>
  <headerFooter>
    <oddHeader xml:space="preserve">&amp;L&amp;G&amp;C&amp;K000000
&amp;R&amp;"-,Bold"&amp;14&amp;KD76B00
 &amp;10&amp;K000000    
</oddHeader>
    <oddFooter>&amp;L&amp;A</oddFooter>
  </headerFooter>
  <drawing r:id="rId2"/>
  <legacyDrawing r:id="rId3"/>
  <legacyDrawingHF r:id="rId4"/>
  <mc:AlternateContent xmlns:mc="http://schemas.openxmlformats.org/markup-compatibility/2006">
    <mc:Choice Requires="x14">
      <controls>
        <mc:AlternateContent xmlns:mc="http://schemas.openxmlformats.org/markup-compatibility/2006">
          <mc:Choice Requires="x14">
            <control shapeId="36865" r:id="rId5" name="Check Box 1">
              <controlPr defaultSize="0" autoFill="0" autoLine="0" autoPict="0">
                <anchor moveWithCells="1">
                  <from>
                    <xdr:col>12</xdr:col>
                    <xdr:colOff>276225</xdr:colOff>
                    <xdr:row>4</xdr:row>
                    <xdr:rowOff>171450</xdr:rowOff>
                  </from>
                  <to>
                    <xdr:col>12</xdr:col>
                    <xdr:colOff>514350</xdr:colOff>
                    <xdr:row>6</xdr:row>
                    <xdr:rowOff>0</xdr:rowOff>
                  </to>
                </anchor>
              </controlPr>
            </control>
          </mc:Choice>
        </mc:AlternateContent>
        <mc:AlternateContent xmlns:mc="http://schemas.openxmlformats.org/markup-compatibility/2006">
          <mc:Choice Requires="x14">
            <control shapeId="36866" r:id="rId6" name="Check Box 2">
              <controlPr defaultSize="0" autoFill="0" autoLine="0" autoPict="0">
                <anchor moveWithCells="1">
                  <from>
                    <xdr:col>12</xdr:col>
                    <xdr:colOff>276225</xdr:colOff>
                    <xdr:row>6</xdr:row>
                    <xdr:rowOff>76200</xdr:rowOff>
                  </from>
                  <to>
                    <xdr:col>12</xdr:col>
                    <xdr:colOff>514350</xdr:colOff>
                    <xdr:row>6</xdr:row>
                    <xdr:rowOff>257175</xdr:rowOff>
                  </to>
                </anchor>
              </controlPr>
            </control>
          </mc:Choice>
        </mc:AlternateContent>
        <mc:AlternateContent xmlns:mc="http://schemas.openxmlformats.org/markup-compatibility/2006">
          <mc:Choice Requires="x14">
            <control shapeId="36867" r:id="rId7" name="Check Box 3">
              <controlPr defaultSize="0" autoFill="0" autoLine="0" autoPict="0">
                <anchor moveWithCells="1">
                  <from>
                    <xdr:col>12</xdr:col>
                    <xdr:colOff>276225</xdr:colOff>
                    <xdr:row>13</xdr:row>
                    <xdr:rowOff>133350</xdr:rowOff>
                  </from>
                  <to>
                    <xdr:col>12</xdr:col>
                    <xdr:colOff>514350</xdr:colOff>
                    <xdr:row>15</xdr:row>
                    <xdr:rowOff>28575</xdr:rowOff>
                  </to>
                </anchor>
              </controlPr>
            </control>
          </mc:Choice>
        </mc:AlternateContent>
        <mc:AlternateContent xmlns:mc="http://schemas.openxmlformats.org/markup-compatibility/2006">
          <mc:Choice Requires="x14">
            <control shapeId="36868" r:id="rId8" name="Check Box 4">
              <controlPr defaultSize="0" autoFill="0" autoLine="0" autoPict="0">
                <anchor moveWithCells="1">
                  <from>
                    <xdr:col>12</xdr:col>
                    <xdr:colOff>276225</xdr:colOff>
                    <xdr:row>15</xdr:row>
                    <xdr:rowOff>133350</xdr:rowOff>
                  </from>
                  <to>
                    <xdr:col>12</xdr:col>
                    <xdr:colOff>514350</xdr:colOff>
                    <xdr:row>17</xdr:row>
                    <xdr:rowOff>38100</xdr:rowOff>
                  </to>
                </anchor>
              </controlPr>
            </control>
          </mc:Choice>
        </mc:AlternateContent>
        <mc:AlternateContent xmlns:mc="http://schemas.openxmlformats.org/markup-compatibility/2006">
          <mc:Choice Requires="x14">
            <control shapeId="36869" r:id="rId9" name="Check Box 5">
              <controlPr defaultSize="0" autoFill="0" autoLine="0" autoPict="0">
                <anchor moveWithCells="1">
                  <from>
                    <xdr:col>12</xdr:col>
                    <xdr:colOff>276225</xdr:colOff>
                    <xdr:row>19</xdr:row>
                    <xdr:rowOff>66675</xdr:rowOff>
                  </from>
                  <to>
                    <xdr:col>12</xdr:col>
                    <xdr:colOff>514350</xdr:colOff>
                    <xdr:row>19</xdr:row>
                    <xdr:rowOff>257175</xdr:rowOff>
                  </to>
                </anchor>
              </controlPr>
            </control>
          </mc:Choice>
        </mc:AlternateContent>
        <mc:AlternateContent xmlns:mc="http://schemas.openxmlformats.org/markup-compatibility/2006">
          <mc:Choice Requires="x14">
            <control shapeId="36870" r:id="rId10" name="Check Box 6">
              <controlPr defaultSize="0" autoFill="0" autoLine="0" autoPict="0">
                <anchor moveWithCells="1">
                  <from>
                    <xdr:col>12</xdr:col>
                    <xdr:colOff>276225</xdr:colOff>
                    <xdr:row>21</xdr:row>
                    <xdr:rowOff>28575</xdr:rowOff>
                  </from>
                  <to>
                    <xdr:col>12</xdr:col>
                    <xdr:colOff>514350</xdr:colOff>
                    <xdr:row>21</xdr:row>
                    <xdr:rowOff>323850</xdr:rowOff>
                  </to>
                </anchor>
              </controlPr>
            </control>
          </mc:Choice>
        </mc:AlternateContent>
        <mc:AlternateContent xmlns:mc="http://schemas.openxmlformats.org/markup-compatibility/2006">
          <mc:Choice Requires="x14">
            <control shapeId="36871" r:id="rId11" name="Check Box 7">
              <controlPr defaultSize="0" autoFill="0" autoLine="0" autoPict="0">
                <anchor moveWithCells="1">
                  <from>
                    <xdr:col>12</xdr:col>
                    <xdr:colOff>276225</xdr:colOff>
                    <xdr:row>21</xdr:row>
                    <xdr:rowOff>323850</xdr:rowOff>
                  </from>
                  <to>
                    <xdr:col>12</xdr:col>
                    <xdr:colOff>514350</xdr:colOff>
                    <xdr:row>23</xdr:row>
                    <xdr:rowOff>47625</xdr:rowOff>
                  </to>
                </anchor>
              </controlPr>
            </control>
          </mc:Choice>
        </mc:AlternateContent>
        <mc:AlternateContent xmlns:mc="http://schemas.openxmlformats.org/markup-compatibility/2006">
          <mc:Choice Requires="x14">
            <control shapeId="36872" r:id="rId12" name="Check Box 8">
              <controlPr defaultSize="0" autoFill="0" autoLine="0" autoPict="0">
                <anchor moveWithCells="1">
                  <from>
                    <xdr:col>12</xdr:col>
                    <xdr:colOff>276225</xdr:colOff>
                    <xdr:row>16</xdr:row>
                    <xdr:rowOff>133350</xdr:rowOff>
                  </from>
                  <to>
                    <xdr:col>12</xdr:col>
                    <xdr:colOff>514350</xdr:colOff>
                    <xdr:row>18</xdr:row>
                    <xdr:rowOff>38100</xdr:rowOff>
                  </to>
                </anchor>
              </controlPr>
            </control>
          </mc:Choice>
        </mc:AlternateContent>
        <mc:AlternateContent xmlns:mc="http://schemas.openxmlformats.org/markup-compatibility/2006">
          <mc:Choice Requires="x14">
            <control shapeId="36873" r:id="rId13" name="Check Box 9">
              <controlPr defaultSize="0" autoFill="0" autoLine="0" autoPict="0">
                <anchor moveWithCells="1">
                  <from>
                    <xdr:col>12</xdr:col>
                    <xdr:colOff>276225</xdr:colOff>
                    <xdr:row>17</xdr:row>
                    <xdr:rowOff>123825</xdr:rowOff>
                  </from>
                  <to>
                    <xdr:col>12</xdr:col>
                    <xdr:colOff>514350</xdr:colOff>
                    <xdr:row>19</xdr:row>
                    <xdr:rowOff>47625</xdr:rowOff>
                  </to>
                </anchor>
              </controlPr>
            </control>
          </mc:Choice>
        </mc:AlternateContent>
        <mc:AlternateContent xmlns:mc="http://schemas.openxmlformats.org/markup-compatibility/2006">
          <mc:Choice Requires="x14">
            <control shapeId="36874" r:id="rId14" name="Check Box 10">
              <controlPr defaultSize="0" autoFill="0" autoLine="0" autoPict="0">
                <anchor moveWithCells="1">
                  <from>
                    <xdr:col>12</xdr:col>
                    <xdr:colOff>276225</xdr:colOff>
                    <xdr:row>14</xdr:row>
                    <xdr:rowOff>133350</xdr:rowOff>
                  </from>
                  <to>
                    <xdr:col>12</xdr:col>
                    <xdr:colOff>514350</xdr:colOff>
                    <xdr:row>16</xdr:row>
                    <xdr:rowOff>47625</xdr:rowOff>
                  </to>
                </anchor>
              </controlPr>
            </control>
          </mc:Choice>
        </mc:AlternateContent>
        <mc:AlternateContent xmlns:mc="http://schemas.openxmlformats.org/markup-compatibility/2006">
          <mc:Choice Requires="x14">
            <control shapeId="36875" r:id="rId15" name="Check Box 11">
              <controlPr defaultSize="0" autoFill="0" autoLine="0" autoPict="0">
                <anchor moveWithCells="1">
                  <from>
                    <xdr:col>12</xdr:col>
                    <xdr:colOff>276225</xdr:colOff>
                    <xdr:row>19</xdr:row>
                    <xdr:rowOff>342900</xdr:rowOff>
                  </from>
                  <to>
                    <xdr:col>12</xdr:col>
                    <xdr:colOff>514350</xdr:colOff>
                    <xdr:row>21</xdr:row>
                    <xdr:rowOff>0</xdr:rowOff>
                  </to>
                </anchor>
              </controlPr>
            </control>
          </mc:Choice>
        </mc:AlternateContent>
        <mc:AlternateContent xmlns:mc="http://schemas.openxmlformats.org/markup-compatibility/2006">
          <mc:Choice Requires="x14">
            <control shapeId="36876" r:id="rId16" name="Check Box 12">
              <controlPr defaultSize="0" autoFill="0" autoLine="0" autoPict="0">
                <anchor moveWithCells="1">
                  <from>
                    <xdr:col>12</xdr:col>
                    <xdr:colOff>276225</xdr:colOff>
                    <xdr:row>8</xdr:row>
                    <xdr:rowOff>123825</xdr:rowOff>
                  </from>
                  <to>
                    <xdr:col>12</xdr:col>
                    <xdr:colOff>514350</xdr:colOff>
                    <xdr:row>10</xdr:row>
                    <xdr:rowOff>66675</xdr:rowOff>
                  </to>
                </anchor>
              </controlPr>
            </control>
          </mc:Choice>
        </mc:AlternateContent>
        <mc:AlternateContent xmlns:mc="http://schemas.openxmlformats.org/markup-compatibility/2006">
          <mc:Choice Requires="x14">
            <control shapeId="36877" r:id="rId17" name="Check Box 13">
              <controlPr defaultSize="0" autoFill="0" autoLine="0" autoPict="0">
                <anchor moveWithCells="1">
                  <from>
                    <xdr:col>12</xdr:col>
                    <xdr:colOff>276225</xdr:colOff>
                    <xdr:row>11</xdr:row>
                    <xdr:rowOff>57150</xdr:rowOff>
                  </from>
                  <to>
                    <xdr:col>12</xdr:col>
                    <xdr:colOff>514350</xdr:colOff>
                    <xdr:row>11</xdr:row>
                    <xdr:rowOff>304800</xdr:rowOff>
                  </to>
                </anchor>
              </controlPr>
            </control>
          </mc:Choice>
        </mc:AlternateContent>
        <mc:AlternateContent xmlns:mc="http://schemas.openxmlformats.org/markup-compatibility/2006">
          <mc:Choice Requires="x14">
            <control shapeId="36878" r:id="rId18" name="Check Box 14">
              <controlPr defaultSize="0" autoFill="0" autoLine="0" autoPict="0">
                <anchor moveWithCells="1">
                  <from>
                    <xdr:col>12</xdr:col>
                    <xdr:colOff>276225</xdr:colOff>
                    <xdr:row>9</xdr:row>
                    <xdr:rowOff>152400</xdr:rowOff>
                  </from>
                  <to>
                    <xdr:col>12</xdr:col>
                    <xdr:colOff>514350</xdr:colOff>
                    <xdr:row>10</xdr:row>
                    <xdr:rowOff>171450</xdr:rowOff>
                  </to>
                </anchor>
              </controlPr>
            </control>
          </mc:Choice>
        </mc:AlternateContent>
        <mc:AlternateContent xmlns:mc="http://schemas.openxmlformats.org/markup-compatibility/2006">
          <mc:Choice Requires="x14">
            <control shapeId="36879" r:id="rId19" name="Check Box 15">
              <controlPr defaultSize="0" autoFill="0" autoLine="0" autoPict="0">
                <anchor moveWithCells="1">
                  <from>
                    <xdr:col>12</xdr:col>
                    <xdr:colOff>276225</xdr:colOff>
                    <xdr:row>7</xdr:row>
                    <xdr:rowOff>133350</xdr:rowOff>
                  </from>
                  <to>
                    <xdr:col>12</xdr:col>
                    <xdr:colOff>514350</xdr:colOff>
                    <xdr:row>9</xdr:row>
                    <xdr:rowOff>38100</xdr:rowOff>
                  </to>
                </anchor>
              </controlPr>
            </control>
          </mc:Choice>
        </mc:AlternateContent>
        <mc:AlternateContent xmlns:mc="http://schemas.openxmlformats.org/markup-compatibility/2006">
          <mc:Choice Requires="x14">
            <control shapeId="36880" r:id="rId20" name="Check Box 16">
              <controlPr defaultSize="0" autoFill="0" autoLine="0" autoPict="0">
                <anchor moveWithCells="1">
                  <from>
                    <xdr:col>12</xdr:col>
                    <xdr:colOff>276225</xdr:colOff>
                    <xdr:row>11</xdr:row>
                    <xdr:rowOff>333375</xdr:rowOff>
                  </from>
                  <to>
                    <xdr:col>12</xdr:col>
                    <xdr:colOff>514350</xdr:colOff>
                    <xdr:row>13</xdr:row>
                    <xdr:rowOff>9525</xdr:rowOff>
                  </to>
                </anchor>
              </controlPr>
            </control>
          </mc:Choice>
        </mc:AlternateContent>
        <mc:AlternateContent xmlns:mc="http://schemas.openxmlformats.org/markup-compatibility/2006">
          <mc:Choice Requires="x14">
            <control shapeId="36881" r:id="rId21" name="Check Box 17">
              <controlPr defaultSize="0" autoFill="0" autoLine="0" autoPict="0">
                <anchor moveWithCells="1">
                  <from>
                    <xdr:col>12</xdr:col>
                    <xdr:colOff>276225</xdr:colOff>
                    <xdr:row>12</xdr:row>
                    <xdr:rowOff>152400</xdr:rowOff>
                  </from>
                  <to>
                    <xdr:col>12</xdr:col>
                    <xdr:colOff>514350</xdr:colOff>
                    <xdr:row>14</xdr:row>
                    <xdr:rowOff>9525</xdr:rowOff>
                  </to>
                </anchor>
              </controlPr>
            </control>
          </mc:Choice>
        </mc:AlternateContent>
        <mc:AlternateContent xmlns:mc="http://schemas.openxmlformats.org/markup-compatibility/2006">
          <mc:Choice Requires="x14">
            <control shapeId="36882" r:id="rId22" name="Check Box 18">
              <controlPr defaultSize="0" autoFill="0" autoLine="0" autoPict="0">
                <anchor moveWithCells="1">
                  <from>
                    <xdr:col>12</xdr:col>
                    <xdr:colOff>276225</xdr:colOff>
                    <xdr:row>22</xdr:row>
                    <xdr:rowOff>152400</xdr:rowOff>
                  </from>
                  <to>
                    <xdr:col>12</xdr:col>
                    <xdr:colOff>514350</xdr:colOff>
                    <xdr:row>24</xdr:row>
                    <xdr:rowOff>19050</xdr:rowOff>
                  </to>
                </anchor>
              </controlPr>
            </control>
          </mc:Choice>
        </mc:AlternateContent>
        <mc:AlternateContent xmlns:mc="http://schemas.openxmlformats.org/markup-compatibility/2006">
          <mc:Choice Requires="x14">
            <control shapeId="36883" r:id="rId23" name="Check Box 19">
              <controlPr defaultSize="0" autoFill="0" autoLine="0" autoPict="0">
                <anchor moveWithCells="1">
                  <from>
                    <xdr:col>12</xdr:col>
                    <xdr:colOff>276225</xdr:colOff>
                    <xdr:row>24</xdr:row>
                    <xdr:rowOff>76200</xdr:rowOff>
                  </from>
                  <to>
                    <xdr:col>12</xdr:col>
                    <xdr:colOff>514350</xdr:colOff>
                    <xdr:row>24</xdr:row>
                    <xdr:rowOff>285750</xdr:rowOff>
                  </to>
                </anchor>
              </controlPr>
            </control>
          </mc:Choice>
        </mc:AlternateContent>
        <mc:AlternateContent xmlns:mc="http://schemas.openxmlformats.org/markup-compatibility/2006">
          <mc:Choice Requires="x14">
            <control shapeId="36884" r:id="rId24" name="Check Box 20">
              <controlPr defaultSize="0" autoFill="0" autoLine="0" autoPict="0">
                <anchor moveWithCells="1">
                  <from>
                    <xdr:col>12</xdr:col>
                    <xdr:colOff>276225</xdr:colOff>
                    <xdr:row>34</xdr:row>
                    <xdr:rowOff>114300</xdr:rowOff>
                  </from>
                  <to>
                    <xdr:col>12</xdr:col>
                    <xdr:colOff>514350</xdr:colOff>
                    <xdr:row>36</xdr:row>
                    <xdr:rowOff>38100</xdr:rowOff>
                  </to>
                </anchor>
              </controlPr>
            </control>
          </mc:Choice>
        </mc:AlternateContent>
        <mc:AlternateContent xmlns:mc="http://schemas.openxmlformats.org/markup-compatibility/2006">
          <mc:Choice Requires="x14">
            <control shapeId="36885" r:id="rId25" name="Check Box 21">
              <controlPr defaultSize="0" autoFill="0" autoLine="0" autoPict="0">
                <anchor moveWithCells="1">
                  <from>
                    <xdr:col>12</xdr:col>
                    <xdr:colOff>276225</xdr:colOff>
                    <xdr:row>36</xdr:row>
                    <xdr:rowOff>76200</xdr:rowOff>
                  </from>
                  <to>
                    <xdr:col>12</xdr:col>
                    <xdr:colOff>514350</xdr:colOff>
                    <xdr:row>36</xdr:row>
                    <xdr:rowOff>304800</xdr:rowOff>
                  </to>
                </anchor>
              </controlPr>
            </control>
          </mc:Choice>
        </mc:AlternateContent>
        <mc:AlternateContent xmlns:mc="http://schemas.openxmlformats.org/markup-compatibility/2006">
          <mc:Choice Requires="x14">
            <control shapeId="36886" r:id="rId26" name="Check Box 22">
              <controlPr defaultSize="0" autoFill="0" autoLine="0" autoPict="0">
                <anchor moveWithCells="1">
                  <from>
                    <xdr:col>12</xdr:col>
                    <xdr:colOff>276225</xdr:colOff>
                    <xdr:row>33</xdr:row>
                    <xdr:rowOff>171450</xdr:rowOff>
                  </from>
                  <to>
                    <xdr:col>12</xdr:col>
                    <xdr:colOff>514350</xdr:colOff>
                    <xdr:row>35</xdr:row>
                    <xdr:rowOff>9525</xdr:rowOff>
                  </to>
                </anchor>
              </controlPr>
            </control>
          </mc:Choice>
        </mc:AlternateContent>
        <mc:AlternateContent xmlns:mc="http://schemas.openxmlformats.org/markup-compatibility/2006">
          <mc:Choice Requires="x14">
            <control shapeId="36887" r:id="rId27" name="Check Box 23">
              <controlPr defaultSize="0" autoFill="0" autoLine="0" autoPict="0">
                <anchor moveWithCells="1">
                  <from>
                    <xdr:col>12</xdr:col>
                    <xdr:colOff>276225</xdr:colOff>
                    <xdr:row>37</xdr:row>
                    <xdr:rowOff>76200</xdr:rowOff>
                  </from>
                  <to>
                    <xdr:col>12</xdr:col>
                    <xdr:colOff>514350</xdr:colOff>
                    <xdr:row>37</xdr:row>
                    <xdr:rowOff>304800</xdr:rowOff>
                  </to>
                </anchor>
              </controlPr>
            </control>
          </mc:Choice>
        </mc:AlternateContent>
        <mc:AlternateContent xmlns:mc="http://schemas.openxmlformats.org/markup-compatibility/2006">
          <mc:Choice Requires="x14">
            <control shapeId="36888" r:id="rId28" name="Check Box 24">
              <controlPr defaultSize="0" autoFill="0" autoLine="0" autoPict="0">
                <anchor moveWithCells="1">
                  <from>
                    <xdr:col>12</xdr:col>
                    <xdr:colOff>276225</xdr:colOff>
                    <xdr:row>38</xdr:row>
                    <xdr:rowOff>38100</xdr:rowOff>
                  </from>
                  <to>
                    <xdr:col>12</xdr:col>
                    <xdr:colOff>514350</xdr:colOff>
                    <xdr:row>38</xdr:row>
                    <xdr:rowOff>266700</xdr:rowOff>
                  </to>
                </anchor>
              </controlPr>
            </control>
          </mc:Choice>
        </mc:AlternateContent>
        <mc:AlternateContent xmlns:mc="http://schemas.openxmlformats.org/markup-compatibility/2006">
          <mc:Choice Requires="x14">
            <control shapeId="36889" r:id="rId29" name="Check Box 25">
              <controlPr defaultSize="0" autoFill="0" autoLine="0" autoPict="0">
                <anchor moveWithCells="1">
                  <from>
                    <xdr:col>12</xdr:col>
                    <xdr:colOff>276225</xdr:colOff>
                    <xdr:row>26</xdr:row>
                    <xdr:rowOff>76200</xdr:rowOff>
                  </from>
                  <to>
                    <xdr:col>12</xdr:col>
                    <xdr:colOff>514350</xdr:colOff>
                    <xdr:row>26</xdr:row>
                    <xdr:rowOff>285750</xdr:rowOff>
                  </to>
                </anchor>
              </controlPr>
            </control>
          </mc:Choice>
        </mc:AlternateContent>
        <mc:AlternateContent xmlns:mc="http://schemas.openxmlformats.org/markup-compatibility/2006">
          <mc:Choice Requires="x14">
            <control shapeId="36890" r:id="rId30" name="Check Box 26">
              <controlPr defaultSize="0" autoFill="0" autoLine="0" autoPict="0">
                <anchor moveWithCells="1">
                  <from>
                    <xdr:col>12</xdr:col>
                    <xdr:colOff>276225</xdr:colOff>
                    <xdr:row>27</xdr:row>
                    <xdr:rowOff>76200</xdr:rowOff>
                  </from>
                  <to>
                    <xdr:col>12</xdr:col>
                    <xdr:colOff>514350</xdr:colOff>
                    <xdr:row>27</xdr:row>
                    <xdr:rowOff>285750</xdr:rowOff>
                  </to>
                </anchor>
              </controlPr>
            </control>
          </mc:Choice>
        </mc:AlternateContent>
        <mc:AlternateContent xmlns:mc="http://schemas.openxmlformats.org/markup-compatibility/2006">
          <mc:Choice Requires="x14">
            <control shapeId="36891" r:id="rId31" name="Check Box 27">
              <controlPr defaultSize="0" autoFill="0" autoLine="0" autoPict="0">
                <anchor moveWithCells="1">
                  <from>
                    <xdr:col>12</xdr:col>
                    <xdr:colOff>276225</xdr:colOff>
                    <xdr:row>28</xdr:row>
                    <xdr:rowOff>76200</xdr:rowOff>
                  </from>
                  <to>
                    <xdr:col>12</xdr:col>
                    <xdr:colOff>514350</xdr:colOff>
                    <xdr:row>28</xdr:row>
                    <xdr:rowOff>285750</xdr:rowOff>
                  </to>
                </anchor>
              </controlPr>
            </control>
          </mc:Choice>
        </mc:AlternateContent>
        <mc:AlternateContent xmlns:mc="http://schemas.openxmlformats.org/markup-compatibility/2006">
          <mc:Choice Requires="x14">
            <control shapeId="36892" r:id="rId32" name="Check Box 28">
              <controlPr defaultSize="0" autoFill="0" autoLine="0" autoPict="0">
                <anchor moveWithCells="1">
                  <from>
                    <xdr:col>12</xdr:col>
                    <xdr:colOff>276225</xdr:colOff>
                    <xdr:row>29</xdr:row>
                    <xdr:rowOff>76200</xdr:rowOff>
                  </from>
                  <to>
                    <xdr:col>12</xdr:col>
                    <xdr:colOff>514350</xdr:colOff>
                    <xdr:row>29</xdr:row>
                    <xdr:rowOff>285750</xdr:rowOff>
                  </to>
                </anchor>
              </controlPr>
            </control>
          </mc:Choice>
        </mc:AlternateContent>
        <mc:AlternateContent xmlns:mc="http://schemas.openxmlformats.org/markup-compatibility/2006">
          <mc:Choice Requires="x14">
            <control shapeId="36893" r:id="rId33" name="Check Box 29">
              <controlPr defaultSize="0" autoFill="0" autoLine="0" autoPict="0">
                <anchor moveWithCells="1">
                  <from>
                    <xdr:col>12</xdr:col>
                    <xdr:colOff>276225</xdr:colOff>
                    <xdr:row>30</xdr:row>
                    <xdr:rowOff>76200</xdr:rowOff>
                  </from>
                  <to>
                    <xdr:col>12</xdr:col>
                    <xdr:colOff>514350</xdr:colOff>
                    <xdr:row>30</xdr:row>
                    <xdr:rowOff>285750</xdr:rowOff>
                  </to>
                </anchor>
              </controlPr>
            </control>
          </mc:Choice>
        </mc:AlternateContent>
        <mc:AlternateContent xmlns:mc="http://schemas.openxmlformats.org/markup-compatibility/2006">
          <mc:Choice Requires="x14">
            <control shapeId="36894" r:id="rId34" name="Check Box 30">
              <controlPr defaultSize="0" autoFill="0" autoLine="0" autoPict="0">
                <anchor moveWithCells="1">
                  <from>
                    <xdr:col>12</xdr:col>
                    <xdr:colOff>276225</xdr:colOff>
                    <xdr:row>30</xdr:row>
                    <xdr:rowOff>361950</xdr:rowOff>
                  </from>
                  <to>
                    <xdr:col>12</xdr:col>
                    <xdr:colOff>514350</xdr:colOff>
                    <xdr:row>32</xdr:row>
                    <xdr:rowOff>9525</xdr:rowOff>
                  </to>
                </anchor>
              </controlPr>
            </control>
          </mc:Choice>
        </mc:AlternateContent>
        <mc:AlternateContent xmlns:mc="http://schemas.openxmlformats.org/markup-compatibility/2006">
          <mc:Choice Requires="x14">
            <control shapeId="36895" r:id="rId35" name="Check Box 31">
              <controlPr defaultSize="0" autoFill="0" autoLine="0" autoPict="0">
                <anchor moveWithCells="1">
                  <from>
                    <xdr:col>12</xdr:col>
                    <xdr:colOff>276225</xdr:colOff>
                    <xdr:row>31</xdr:row>
                    <xdr:rowOff>171450</xdr:rowOff>
                  </from>
                  <to>
                    <xdr:col>12</xdr:col>
                    <xdr:colOff>514350</xdr:colOff>
                    <xdr:row>32</xdr:row>
                    <xdr:rowOff>200025</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F4E0AD-8A92-4ABD-B9A2-FDC526721319}">
  <sheetPr codeName="Sheet1">
    <tabColor rgb="FF92D050"/>
  </sheetPr>
  <dimension ref="A1:V203"/>
  <sheetViews>
    <sheetView view="pageLayout" topLeftCell="A141" zoomScaleNormal="100" workbookViewId="0">
      <selection activeCell="P24" sqref="P24"/>
    </sheetView>
  </sheetViews>
  <sheetFormatPr defaultColWidth="8.7109375" defaultRowHeight="12.75" x14ac:dyDescent="0.2"/>
  <cols>
    <col min="1" max="1" width="1.5703125" customWidth="1"/>
    <col min="2" max="2" width="9.7109375" customWidth="1"/>
    <col min="4" max="4" width="12.7109375" customWidth="1"/>
    <col min="5" max="5" width="11.42578125" customWidth="1"/>
    <col min="6" max="6" width="11.140625" customWidth="1"/>
    <col min="7" max="7" width="13.7109375" customWidth="1"/>
    <col min="8" max="8" width="12.5703125" customWidth="1"/>
    <col min="9" max="9" width="11" customWidth="1"/>
    <col min="10" max="10" width="12.5703125" customWidth="1"/>
    <col min="11" max="11" width="10.85546875" customWidth="1"/>
    <col min="12" max="12" width="4.7109375" customWidth="1"/>
    <col min="19" max="19" width="54" hidden="1" customWidth="1"/>
    <col min="22" max="22" width="15.7109375" customWidth="1"/>
  </cols>
  <sheetData>
    <row r="1" spans="1:12" hidden="1" x14ac:dyDescent="0.2">
      <c r="A1" s="106"/>
      <c r="B1" s="244" t="s">
        <v>220</v>
      </c>
      <c r="C1" s="245"/>
      <c r="D1" s="245"/>
      <c r="E1" s="245"/>
      <c r="F1" s="32"/>
      <c r="J1" s="32"/>
      <c r="K1" s="32"/>
      <c r="L1" s="32"/>
    </row>
    <row r="2" spans="1:12" ht="24" customHeight="1" x14ac:dyDescent="0.2">
      <c r="A2" s="644" t="s">
        <v>221</v>
      </c>
      <c r="B2" s="644"/>
      <c r="C2" s="644"/>
      <c r="D2" s="644"/>
      <c r="E2" s="644"/>
      <c r="F2" s="644"/>
      <c r="G2" s="644"/>
      <c r="H2" s="644"/>
      <c r="I2" s="644"/>
      <c r="J2" s="644"/>
      <c r="K2" s="644"/>
      <c r="L2" s="644"/>
    </row>
    <row r="3" spans="1:12" x14ac:dyDescent="0.2">
      <c r="A3" s="106"/>
      <c r="B3" s="32"/>
      <c r="C3" s="32"/>
      <c r="D3" s="32"/>
      <c r="E3" s="32"/>
      <c r="F3" s="32"/>
      <c r="G3" s="32"/>
      <c r="H3" s="32"/>
      <c r="I3" s="32"/>
      <c r="J3" s="32"/>
      <c r="K3" s="32"/>
      <c r="L3" s="32"/>
    </row>
    <row r="4" spans="1:12" x14ac:dyDescent="0.2">
      <c r="A4" s="106"/>
      <c r="B4" s="32"/>
      <c r="C4" s="32"/>
      <c r="D4" s="32"/>
      <c r="E4" s="32"/>
      <c r="F4" s="32"/>
      <c r="G4" s="32"/>
      <c r="H4" s="32"/>
      <c r="I4" s="32"/>
      <c r="J4" s="32"/>
      <c r="K4" s="32"/>
      <c r="L4" s="32"/>
    </row>
    <row r="5" spans="1:12" x14ac:dyDescent="0.2">
      <c r="A5" s="106"/>
      <c r="B5" s="32"/>
      <c r="C5" s="32"/>
      <c r="D5" s="32"/>
      <c r="E5" s="32"/>
      <c r="F5" s="32"/>
      <c r="G5" s="32"/>
      <c r="H5" s="32"/>
      <c r="I5" s="32"/>
      <c r="J5" s="32"/>
      <c r="K5" s="32"/>
      <c r="L5" s="32"/>
    </row>
    <row r="6" spans="1:12" x14ac:dyDescent="0.2">
      <c r="A6" s="106"/>
      <c r="B6" s="32"/>
      <c r="C6" s="32"/>
      <c r="D6" s="32"/>
      <c r="E6" s="72"/>
      <c r="H6" s="32"/>
      <c r="I6" s="32"/>
      <c r="J6" s="32"/>
      <c r="K6" s="32"/>
      <c r="L6" s="32"/>
    </row>
    <row r="7" spans="1:12" ht="13.5" thickBot="1" x14ac:dyDescent="0.25">
      <c r="A7" s="106"/>
      <c r="B7" s="32"/>
      <c r="C7" s="32"/>
      <c r="D7" s="32"/>
      <c r="E7" s="32"/>
      <c r="F7" s="32"/>
      <c r="G7" s="32"/>
      <c r="H7" s="32"/>
      <c r="I7" s="32"/>
      <c r="J7" s="32"/>
      <c r="K7" s="32"/>
      <c r="L7" s="32"/>
    </row>
    <row r="8" spans="1:12" ht="13.5" thickBot="1" x14ac:dyDescent="0.25">
      <c r="A8" s="106"/>
      <c r="B8" s="651" t="s">
        <v>1</v>
      </c>
      <c r="C8" s="651"/>
      <c r="D8" s="652" t="s">
        <v>222</v>
      </c>
      <c r="E8" s="653"/>
      <c r="F8" s="653"/>
      <c r="G8" s="653"/>
      <c r="H8" s="653"/>
      <c r="I8" s="653"/>
      <c r="J8" s="654"/>
      <c r="K8" s="32"/>
      <c r="L8" s="32"/>
    </row>
    <row r="9" spans="1:12" ht="13.5" thickBot="1" x14ac:dyDescent="0.25">
      <c r="A9" s="106"/>
      <c r="B9" s="53"/>
      <c r="C9" s="53"/>
      <c r="D9" s="98"/>
      <c r="E9" s="98"/>
      <c r="F9" s="98"/>
      <c r="G9" s="98"/>
      <c r="H9" s="98"/>
      <c r="I9" s="98"/>
      <c r="J9" s="98"/>
      <c r="K9" s="32"/>
      <c r="L9" s="32"/>
    </row>
    <row r="10" spans="1:12" ht="13.5" thickBot="1" x14ac:dyDescent="0.25">
      <c r="A10" s="106"/>
      <c r="B10" s="651" t="s">
        <v>3</v>
      </c>
      <c r="C10" s="651"/>
      <c r="D10" s="658" t="s">
        <v>223</v>
      </c>
      <c r="E10" s="653"/>
      <c r="F10" s="653"/>
      <c r="G10" s="653"/>
      <c r="H10" s="653"/>
      <c r="I10" s="653"/>
      <c r="J10" s="654"/>
      <c r="K10" s="32"/>
      <c r="L10" s="32"/>
    </row>
    <row r="11" spans="1:12" ht="13.5" thickBot="1" x14ac:dyDescent="0.25">
      <c r="A11" s="106"/>
      <c r="B11" s="49"/>
      <c r="C11" s="49"/>
      <c r="D11" s="49"/>
      <c r="E11" s="49"/>
      <c r="F11" s="49"/>
      <c r="G11" s="49"/>
      <c r="H11" s="49"/>
      <c r="I11" s="49"/>
      <c r="J11" s="49"/>
      <c r="K11" s="32"/>
      <c r="L11" s="32"/>
    </row>
    <row r="12" spans="1:12" ht="13.5" thickBot="1" x14ac:dyDescent="0.25">
      <c r="A12" s="106"/>
      <c r="B12" s="651" t="s">
        <v>2</v>
      </c>
      <c r="C12" s="651"/>
      <c r="D12" s="655" t="s">
        <v>224</v>
      </c>
      <c r="E12" s="656"/>
      <c r="F12" s="656"/>
      <c r="G12" s="657"/>
      <c r="H12" s="32"/>
      <c r="I12" s="32"/>
      <c r="J12" s="32"/>
      <c r="K12" s="32"/>
      <c r="L12" s="32"/>
    </row>
    <row r="13" spans="1:12" ht="13.5" thickBot="1" x14ac:dyDescent="0.25">
      <c r="A13" s="106"/>
      <c r="B13" s="50"/>
      <c r="C13" s="50"/>
      <c r="D13" s="32"/>
      <c r="E13" s="32"/>
      <c r="F13" s="32"/>
      <c r="G13" s="32"/>
      <c r="H13" s="32"/>
      <c r="I13" s="32"/>
      <c r="J13" s="32"/>
      <c r="K13" s="32"/>
      <c r="L13" s="32"/>
    </row>
    <row r="14" spans="1:12" ht="13.5" thickBot="1" x14ac:dyDescent="0.25">
      <c r="A14" s="106"/>
      <c r="B14" s="651" t="s">
        <v>225</v>
      </c>
      <c r="C14" s="651"/>
      <c r="D14" s="658" t="s">
        <v>226</v>
      </c>
      <c r="E14" s="653"/>
      <c r="F14" s="653"/>
      <c r="G14" s="653"/>
      <c r="H14" s="653"/>
      <c r="I14" s="653"/>
      <c r="J14" s="654"/>
      <c r="K14" s="32"/>
      <c r="L14" s="32"/>
    </row>
    <row r="15" spans="1:12" ht="13.5" thickBot="1" x14ac:dyDescent="0.25">
      <c r="A15" s="106"/>
      <c r="B15" s="53"/>
      <c r="C15" s="53"/>
      <c r="D15" s="98"/>
      <c r="E15" s="98"/>
      <c r="F15" s="98"/>
      <c r="G15" s="98"/>
      <c r="H15" s="98"/>
      <c r="I15" s="98"/>
      <c r="J15" s="98"/>
      <c r="K15" s="32"/>
      <c r="L15" s="32"/>
    </row>
    <row r="16" spans="1:12" ht="13.5" thickBot="1" x14ac:dyDescent="0.25">
      <c r="A16" s="106"/>
      <c r="B16" s="651" t="s">
        <v>964</v>
      </c>
      <c r="C16" s="651"/>
      <c r="D16" s="659" t="s">
        <v>963</v>
      </c>
      <c r="E16" s="660"/>
      <c r="F16" s="660"/>
      <c r="G16" s="660"/>
      <c r="H16" s="660"/>
      <c r="I16" s="660"/>
      <c r="J16" s="661"/>
      <c r="K16" s="32"/>
      <c r="L16" s="32"/>
    </row>
    <row r="17" spans="1:16" x14ac:dyDescent="0.2">
      <c r="A17" s="106"/>
      <c r="B17" s="53"/>
      <c r="C17" s="53"/>
      <c r="D17" s="82"/>
      <c r="E17" s="82"/>
      <c r="F17" s="82"/>
      <c r="G17" s="82"/>
      <c r="H17" s="82"/>
      <c r="I17" s="82"/>
      <c r="J17" s="82"/>
      <c r="K17" s="32"/>
      <c r="L17" s="32"/>
    </row>
    <row r="18" spans="1:16" x14ac:dyDescent="0.2">
      <c r="A18" s="106"/>
      <c r="B18" s="649" t="s">
        <v>965</v>
      </c>
      <c r="C18" s="649"/>
      <c r="D18" s="649"/>
      <c r="E18" s="649"/>
      <c r="F18" s="649"/>
      <c r="G18" s="649"/>
      <c r="H18" s="649"/>
      <c r="I18" s="649"/>
      <c r="J18" s="649"/>
      <c r="K18" s="649"/>
      <c r="L18" s="32"/>
    </row>
    <row r="19" spans="1:16" ht="24" customHeight="1" x14ac:dyDescent="0.2">
      <c r="A19" s="106"/>
      <c r="B19" s="650" t="s">
        <v>227</v>
      </c>
      <c r="C19" s="650"/>
      <c r="D19" s="650"/>
      <c r="E19" s="650"/>
      <c r="F19" s="650"/>
      <c r="G19" s="650"/>
      <c r="H19" s="650"/>
      <c r="I19" s="650"/>
      <c r="J19" s="650"/>
      <c r="K19" s="199"/>
      <c r="L19" s="32"/>
    </row>
    <row r="20" spans="1:16" x14ac:dyDescent="0.2">
      <c r="A20" s="106"/>
      <c r="B20" s="53"/>
      <c r="C20" s="53"/>
      <c r="D20" s="82"/>
      <c r="E20" s="82"/>
      <c r="F20" s="82"/>
      <c r="G20" s="82"/>
      <c r="H20" s="82"/>
      <c r="I20" s="82"/>
      <c r="J20" s="82"/>
      <c r="K20" s="32"/>
      <c r="L20" s="32"/>
    </row>
    <row r="21" spans="1:16" x14ac:dyDescent="0.2">
      <c r="B21" s="55" t="s">
        <v>228</v>
      </c>
      <c r="C21" s="186"/>
      <c r="D21" s="186"/>
      <c r="E21" s="187"/>
      <c r="F21" s="187"/>
      <c r="G21" s="187"/>
      <c r="H21" s="187"/>
      <c r="I21" s="187"/>
      <c r="J21" s="187"/>
      <c r="K21" s="187"/>
      <c r="L21" s="32"/>
    </row>
    <row r="22" spans="1:16" x14ac:dyDescent="0.2">
      <c r="A22" s="37"/>
      <c r="B22" s="106"/>
      <c r="C22" s="53"/>
      <c r="D22" s="53"/>
      <c r="E22" s="98"/>
      <c r="F22" s="98"/>
      <c r="G22" s="98"/>
      <c r="H22" s="98"/>
      <c r="I22" s="98"/>
      <c r="J22" s="98"/>
      <c r="K22" s="98"/>
      <c r="L22" s="32"/>
    </row>
    <row r="23" spans="1:16" ht="13.5" thickBot="1" x14ac:dyDescent="0.25">
      <c r="A23" s="106"/>
      <c r="B23" s="97" t="s">
        <v>229</v>
      </c>
      <c r="C23" s="53"/>
      <c r="D23" s="98"/>
      <c r="E23" s="98"/>
      <c r="F23" s="98"/>
      <c r="G23" s="98"/>
      <c r="H23" s="98"/>
      <c r="I23" s="98"/>
      <c r="J23" s="98"/>
      <c r="K23" s="32"/>
      <c r="L23" s="32"/>
    </row>
    <row r="24" spans="1:16" x14ac:dyDescent="0.2">
      <c r="A24" s="106"/>
      <c r="B24" s="105" t="s">
        <v>230</v>
      </c>
      <c r="C24" s="53"/>
      <c r="D24" s="98"/>
      <c r="E24" s="98"/>
      <c r="F24" s="98"/>
      <c r="G24" s="98"/>
      <c r="H24" s="98"/>
      <c r="I24" s="98"/>
      <c r="J24" s="98"/>
      <c r="K24" s="32"/>
      <c r="L24" s="32"/>
    </row>
    <row r="25" spans="1:16" x14ac:dyDescent="0.2">
      <c r="A25" s="106"/>
      <c r="B25" s="96" t="s">
        <v>231</v>
      </c>
      <c r="C25" s="53"/>
      <c r="D25" s="98"/>
      <c r="E25" s="98"/>
      <c r="F25" s="98"/>
      <c r="G25" s="98"/>
      <c r="H25" s="98"/>
      <c r="I25" s="98"/>
      <c r="J25" s="98"/>
      <c r="K25" s="32"/>
      <c r="L25" s="32"/>
    </row>
    <row r="26" spans="1:16" x14ac:dyDescent="0.2">
      <c r="A26" s="106"/>
      <c r="B26" s="124" t="s">
        <v>232</v>
      </c>
      <c r="C26" s="125"/>
      <c r="D26" s="126"/>
      <c r="E26" s="126"/>
      <c r="F26" s="126"/>
      <c r="G26" s="126"/>
      <c r="H26" s="126"/>
      <c r="I26" s="126"/>
      <c r="J26" s="98"/>
      <c r="K26" s="32"/>
      <c r="L26" s="32"/>
    </row>
    <row r="27" spans="1:16" x14ac:dyDescent="0.2">
      <c r="A27" s="106"/>
      <c r="B27" s="53"/>
      <c r="C27" s="53"/>
      <c r="D27" s="98"/>
      <c r="E27" s="98"/>
      <c r="F27" s="98"/>
      <c r="G27" s="98"/>
      <c r="H27" s="98"/>
      <c r="I27" s="98"/>
      <c r="J27" s="98"/>
      <c r="K27" s="32"/>
      <c r="L27" s="32"/>
    </row>
    <row r="28" spans="1:16" x14ac:dyDescent="0.2">
      <c r="A28" s="106"/>
      <c r="B28" s="45" t="s">
        <v>233</v>
      </c>
      <c r="C28" s="32"/>
      <c r="D28" s="32"/>
      <c r="E28" s="32"/>
      <c r="F28" s="32"/>
      <c r="G28" s="32"/>
      <c r="H28" s="32"/>
      <c r="I28" s="32"/>
      <c r="J28" s="32"/>
      <c r="K28" s="32"/>
      <c r="L28" s="32"/>
    </row>
    <row r="29" spans="1:16" x14ac:dyDescent="0.2">
      <c r="A29" s="106"/>
      <c r="B29" s="45" t="s">
        <v>234</v>
      </c>
      <c r="C29" s="32"/>
      <c r="D29" s="32"/>
      <c r="E29" s="32"/>
      <c r="F29" s="32"/>
      <c r="G29" s="32"/>
      <c r="H29" s="32"/>
      <c r="I29" s="32"/>
      <c r="J29" s="32"/>
      <c r="K29" s="32"/>
      <c r="L29" s="32"/>
    </row>
    <row r="30" spans="1:16" x14ac:dyDescent="0.2">
      <c r="A30" s="106"/>
      <c r="B30" s="36"/>
      <c r="C30" s="32"/>
      <c r="D30" s="32"/>
      <c r="E30" s="32"/>
      <c r="F30" s="32"/>
      <c r="G30" s="32"/>
      <c r="H30" s="32"/>
      <c r="I30" s="32"/>
      <c r="J30" s="32"/>
      <c r="K30" s="32"/>
      <c r="L30" s="32"/>
    </row>
    <row r="31" spans="1:16" x14ac:dyDescent="0.2">
      <c r="A31" s="106"/>
      <c r="B31" s="94" t="s">
        <v>235</v>
      </c>
      <c r="C31" s="55"/>
      <c r="D31" s="55"/>
      <c r="E31" s="55"/>
      <c r="F31" s="55"/>
      <c r="G31" s="55"/>
      <c r="H31" s="72"/>
      <c r="I31" s="32"/>
      <c r="J31" s="32"/>
      <c r="K31" s="32"/>
      <c r="L31" s="32"/>
    </row>
    <row r="32" spans="1:16" s="128" customFormat="1" x14ac:dyDescent="0.2">
      <c r="A32" s="129"/>
      <c r="B32" s="58" t="s">
        <v>236</v>
      </c>
      <c r="C32" s="240"/>
      <c r="D32" s="240"/>
      <c r="E32" s="240"/>
      <c r="F32" s="240"/>
      <c r="G32" s="240"/>
      <c r="H32" s="241"/>
      <c r="I32" s="241"/>
      <c r="J32" s="241"/>
      <c r="K32" s="130"/>
      <c r="L32" s="130"/>
      <c r="P32" s="72"/>
    </row>
    <row r="33" spans="1:22" x14ac:dyDescent="0.2">
      <c r="A33" s="106"/>
      <c r="B33" s="58" t="s">
        <v>237</v>
      </c>
      <c r="C33" s="242"/>
      <c r="D33" s="242"/>
      <c r="E33" s="242"/>
      <c r="F33" s="242"/>
      <c r="G33" s="242"/>
      <c r="H33" s="58"/>
      <c r="I33" s="48"/>
      <c r="J33" s="48"/>
      <c r="K33" s="32"/>
      <c r="L33" s="32"/>
    </row>
    <row r="34" spans="1:22" x14ac:dyDescent="0.2">
      <c r="A34" s="106"/>
      <c r="B34" s="58" t="s">
        <v>238</v>
      </c>
      <c r="C34" s="242"/>
      <c r="D34" s="242"/>
      <c r="E34" s="242"/>
      <c r="F34" s="242"/>
      <c r="G34" s="242"/>
      <c r="H34" s="58"/>
      <c r="I34" s="48"/>
      <c r="J34" s="48"/>
      <c r="K34" s="32"/>
      <c r="L34" s="32"/>
    </row>
    <row r="35" spans="1:22" x14ac:dyDescent="0.2">
      <c r="A35" s="106"/>
      <c r="B35" s="58"/>
      <c r="C35" s="242"/>
      <c r="D35" s="242"/>
      <c r="E35" s="242"/>
      <c r="F35" s="242"/>
      <c r="G35" s="242"/>
      <c r="H35" s="58"/>
      <c r="I35" s="48"/>
      <c r="J35" s="48"/>
      <c r="K35" s="32"/>
      <c r="L35" s="32"/>
    </row>
    <row r="36" spans="1:22" x14ac:dyDescent="0.2">
      <c r="A36" s="106"/>
      <c r="B36" s="72"/>
      <c r="C36" s="55"/>
      <c r="D36" s="55"/>
      <c r="E36" s="55"/>
      <c r="F36" s="55"/>
      <c r="G36" s="55"/>
      <c r="H36" s="72"/>
      <c r="I36" s="32"/>
      <c r="J36" s="32"/>
      <c r="K36" s="32"/>
      <c r="L36" s="32"/>
    </row>
    <row r="37" spans="1:22" x14ac:dyDescent="0.2">
      <c r="A37" s="106"/>
      <c r="B37" s="94" t="s">
        <v>239</v>
      </c>
      <c r="C37" s="55"/>
      <c r="D37" s="55"/>
      <c r="E37" s="55"/>
      <c r="F37" s="55"/>
      <c r="G37" s="55"/>
      <c r="H37" s="72"/>
      <c r="I37" s="45"/>
      <c r="J37" s="45"/>
      <c r="K37" s="32"/>
      <c r="L37" s="32"/>
    </row>
    <row r="38" spans="1:22" x14ac:dyDescent="0.2">
      <c r="A38" s="106"/>
      <c r="B38" s="37"/>
      <c r="C38" s="37"/>
      <c r="D38" s="37"/>
      <c r="E38" s="37"/>
      <c r="F38" s="37"/>
      <c r="G38" s="37"/>
      <c r="H38" s="37"/>
      <c r="I38" s="37"/>
      <c r="J38" s="37"/>
      <c r="K38" s="37"/>
      <c r="L38" s="37"/>
      <c r="M38" s="55"/>
      <c r="N38" s="55"/>
      <c r="O38" s="55"/>
      <c r="P38" s="55"/>
      <c r="Q38" s="55"/>
      <c r="R38" s="55"/>
      <c r="S38" s="55"/>
      <c r="T38" s="55"/>
      <c r="U38" s="55"/>
    </row>
    <row r="39" spans="1:22" x14ac:dyDescent="0.2">
      <c r="A39" s="106"/>
      <c r="B39" s="37" t="s">
        <v>240</v>
      </c>
      <c r="C39" s="37"/>
      <c r="D39" s="37"/>
      <c r="E39" s="37"/>
      <c r="F39" s="37"/>
      <c r="G39" s="37"/>
      <c r="H39" s="37"/>
      <c r="I39" s="37"/>
      <c r="J39" s="37"/>
      <c r="K39" s="37"/>
      <c r="L39" s="37"/>
      <c r="M39" s="55"/>
      <c r="N39" s="55"/>
      <c r="O39" s="55"/>
      <c r="P39" s="55"/>
      <c r="Q39" s="55"/>
      <c r="R39" s="55"/>
      <c r="S39" s="55"/>
      <c r="T39" s="55"/>
      <c r="U39" s="55"/>
    </row>
    <row r="40" spans="1:22" x14ac:dyDescent="0.2">
      <c r="A40" s="106"/>
      <c r="B40" s="56" t="s">
        <v>241</v>
      </c>
      <c r="C40" s="56"/>
      <c r="D40" s="56"/>
      <c r="E40" s="56"/>
      <c r="F40" s="56"/>
      <c r="G40" s="56"/>
      <c r="H40" s="56"/>
      <c r="I40" s="56"/>
      <c r="J40" s="56"/>
      <c r="K40" s="57"/>
      <c r="L40" s="37"/>
      <c r="M40" s="55"/>
      <c r="N40" s="55"/>
      <c r="O40" s="55"/>
      <c r="P40" s="55"/>
      <c r="Q40" s="55"/>
      <c r="R40" s="55"/>
      <c r="S40" s="55"/>
      <c r="T40" s="55"/>
      <c r="U40" s="55"/>
    </row>
    <row r="41" spans="1:22" x14ac:dyDescent="0.2">
      <c r="A41" s="106"/>
      <c r="B41" s="47" t="s">
        <v>242</v>
      </c>
      <c r="C41" s="56"/>
      <c r="D41" s="56"/>
      <c r="E41" s="56"/>
      <c r="F41" s="56"/>
      <c r="G41" s="56"/>
      <c r="H41" s="56"/>
      <c r="I41" s="56"/>
      <c r="J41" s="56"/>
      <c r="K41" s="57"/>
      <c r="L41" s="37"/>
      <c r="M41" s="55"/>
      <c r="N41" s="55"/>
      <c r="O41" s="55"/>
      <c r="P41" s="55"/>
      <c r="Q41" s="55"/>
      <c r="R41" s="55"/>
      <c r="S41" s="55"/>
      <c r="T41" s="55"/>
      <c r="U41" s="55"/>
    </row>
    <row r="42" spans="1:22" x14ac:dyDescent="0.2">
      <c r="A42" s="106"/>
      <c r="B42" s="238" t="s">
        <v>243</v>
      </c>
      <c r="C42" s="239"/>
      <c r="D42" s="239"/>
      <c r="E42" s="239"/>
      <c r="F42" s="56"/>
      <c r="G42" s="56"/>
      <c r="H42" s="56"/>
      <c r="I42" s="56"/>
      <c r="J42" s="56"/>
      <c r="K42" s="57"/>
      <c r="L42" s="37"/>
      <c r="M42" s="55"/>
      <c r="N42" s="55"/>
      <c r="O42" s="55"/>
      <c r="P42" s="55"/>
      <c r="Q42" s="55"/>
      <c r="R42" s="55"/>
      <c r="S42" s="55"/>
      <c r="T42" s="55"/>
      <c r="U42" s="55"/>
    </row>
    <row r="43" spans="1:22" x14ac:dyDescent="0.2">
      <c r="A43" s="106"/>
      <c r="B43" s="56" t="s">
        <v>244</v>
      </c>
      <c r="C43" s="56"/>
      <c r="D43" s="56"/>
      <c r="E43" s="56"/>
      <c r="F43" s="56"/>
      <c r="G43" s="56"/>
      <c r="H43" s="56"/>
      <c r="I43" s="56"/>
      <c r="J43" s="56"/>
      <c r="K43" s="57"/>
      <c r="L43" s="37"/>
      <c r="M43" s="55"/>
      <c r="N43" s="55"/>
      <c r="O43" s="55"/>
      <c r="P43" s="55"/>
      <c r="Q43" s="55"/>
      <c r="R43" s="55"/>
      <c r="S43" s="55"/>
      <c r="T43" s="55"/>
      <c r="U43" s="55"/>
    </row>
    <row r="44" spans="1:22" x14ac:dyDescent="0.2">
      <c r="A44" s="106"/>
      <c r="B44" s="47"/>
      <c r="C44" s="56"/>
      <c r="D44" s="56"/>
      <c r="E44" s="56"/>
      <c r="F44" s="56"/>
      <c r="G44" s="56"/>
      <c r="H44" s="56"/>
      <c r="I44" s="56"/>
      <c r="J44" s="56"/>
      <c r="K44" s="57"/>
      <c r="L44" s="32"/>
    </row>
    <row r="45" spans="1:22" x14ac:dyDescent="0.2">
      <c r="A45" s="106"/>
      <c r="B45" s="47"/>
      <c r="C45" s="56"/>
      <c r="D45" s="56"/>
      <c r="E45" s="56"/>
      <c r="F45" s="56"/>
      <c r="G45" s="56"/>
      <c r="H45" s="56"/>
      <c r="I45" s="56"/>
      <c r="J45" s="56"/>
      <c r="K45" s="57"/>
      <c r="L45" s="32"/>
    </row>
    <row r="46" spans="1:22" x14ac:dyDescent="0.2">
      <c r="A46" s="106"/>
      <c r="B46" s="32"/>
      <c r="C46" s="32"/>
      <c r="D46" s="32"/>
      <c r="E46" s="32"/>
      <c r="F46" s="32"/>
      <c r="G46" s="32"/>
      <c r="H46" s="32"/>
      <c r="I46" s="32"/>
      <c r="J46" s="32"/>
      <c r="K46" s="32"/>
      <c r="L46" s="32"/>
    </row>
    <row r="47" spans="1:22" x14ac:dyDescent="0.2">
      <c r="A47" s="106"/>
      <c r="B47" s="85" t="s">
        <v>245</v>
      </c>
      <c r="C47" s="85"/>
      <c r="D47" s="85"/>
      <c r="E47" s="37"/>
      <c r="F47" s="38"/>
      <c r="G47" s="38"/>
      <c r="H47" s="38"/>
      <c r="I47" s="38"/>
      <c r="J47" s="38"/>
      <c r="K47" s="38"/>
      <c r="L47" s="38"/>
      <c r="M47" s="59"/>
      <c r="N47" s="55"/>
      <c r="O47" s="55"/>
      <c r="P47" s="55"/>
      <c r="Q47" s="55"/>
      <c r="R47" s="55"/>
      <c r="S47" s="55"/>
      <c r="T47" s="55"/>
      <c r="U47" s="55"/>
      <c r="V47" s="55"/>
    </row>
    <row r="48" spans="1:22" x14ac:dyDescent="0.2">
      <c r="A48" s="106"/>
      <c r="B48" s="37" t="s">
        <v>246</v>
      </c>
      <c r="C48" s="32"/>
      <c r="D48" s="37"/>
      <c r="E48" s="37"/>
      <c r="F48" s="37"/>
      <c r="G48" s="37"/>
      <c r="H48" s="37"/>
      <c r="I48" s="37"/>
      <c r="J48" s="37"/>
      <c r="K48" s="37"/>
      <c r="L48" s="37"/>
      <c r="M48" s="55"/>
      <c r="N48" s="55"/>
      <c r="O48" s="55"/>
      <c r="P48" s="55"/>
      <c r="Q48" s="55"/>
      <c r="R48" s="55"/>
      <c r="S48" s="55"/>
      <c r="T48" s="55"/>
      <c r="U48" s="55"/>
      <c r="V48" s="55"/>
    </row>
    <row r="49" spans="1:22" x14ac:dyDescent="0.2">
      <c r="A49" s="106"/>
      <c r="B49" s="45" t="s">
        <v>247</v>
      </c>
      <c r="C49" s="32"/>
      <c r="D49" s="32"/>
      <c r="E49" s="32"/>
      <c r="F49" s="32"/>
      <c r="G49" s="32"/>
      <c r="H49" s="32"/>
      <c r="I49" s="32"/>
      <c r="J49" s="32"/>
      <c r="K49" s="32"/>
      <c r="L49" s="37"/>
      <c r="M49" s="55"/>
      <c r="N49" s="55"/>
      <c r="O49" s="55"/>
      <c r="P49" s="55"/>
      <c r="Q49" s="55"/>
      <c r="R49" s="55"/>
      <c r="S49" s="55"/>
      <c r="T49" s="55"/>
      <c r="U49" s="55"/>
      <c r="V49" s="55"/>
    </row>
    <row r="50" spans="1:22" x14ac:dyDescent="0.2">
      <c r="A50" s="106"/>
      <c r="B50" s="39" t="s">
        <v>248</v>
      </c>
      <c r="C50" s="32"/>
      <c r="D50" s="37"/>
      <c r="E50" s="37"/>
      <c r="F50" s="37"/>
      <c r="G50" s="37"/>
      <c r="H50" s="37"/>
      <c r="I50" s="37"/>
      <c r="J50" s="37"/>
      <c r="K50" s="37"/>
      <c r="L50" s="37"/>
      <c r="M50" s="55"/>
      <c r="N50" s="55"/>
      <c r="O50" s="55"/>
      <c r="P50" s="55"/>
      <c r="Q50" s="55"/>
      <c r="R50" s="55"/>
      <c r="S50" s="55"/>
      <c r="T50" s="55"/>
      <c r="U50" s="55"/>
      <c r="V50" s="55"/>
    </row>
    <row r="51" spans="1:22" x14ac:dyDescent="0.2">
      <c r="A51" s="106"/>
      <c r="B51" s="37" t="s">
        <v>249</v>
      </c>
      <c r="C51" s="32"/>
      <c r="D51" s="37"/>
      <c r="E51" s="37"/>
      <c r="F51" s="37"/>
      <c r="G51" s="37"/>
      <c r="H51" s="37"/>
      <c r="I51" s="37"/>
      <c r="J51" s="37"/>
      <c r="K51" s="37"/>
      <c r="L51" s="32"/>
    </row>
    <row r="52" spans="1:22" x14ac:dyDescent="0.2">
      <c r="A52" s="106"/>
      <c r="B52" s="37" t="s">
        <v>250</v>
      </c>
      <c r="C52" s="32"/>
      <c r="D52" s="37"/>
      <c r="E52" s="37"/>
      <c r="F52" s="37"/>
      <c r="G52" s="37"/>
      <c r="H52" s="37"/>
      <c r="I52" s="37"/>
      <c r="J52" s="37"/>
      <c r="K52" s="37"/>
      <c r="L52" s="32"/>
    </row>
    <row r="53" spans="1:22" x14ac:dyDescent="0.2">
      <c r="A53" s="106"/>
      <c r="B53" s="131"/>
      <c r="C53" s="32"/>
      <c r="D53" s="37"/>
      <c r="E53" s="37"/>
      <c r="F53" s="37"/>
      <c r="G53" s="37"/>
      <c r="H53" s="37"/>
      <c r="I53" s="37"/>
      <c r="J53" s="37"/>
      <c r="K53" s="37"/>
      <c r="L53" s="32"/>
    </row>
    <row r="54" spans="1:22" x14ac:dyDescent="0.2">
      <c r="A54" s="106"/>
      <c r="B54" s="131"/>
      <c r="C54" s="32"/>
      <c r="D54" s="37"/>
      <c r="E54" s="37"/>
      <c r="F54" s="37"/>
      <c r="G54" s="37"/>
      <c r="H54" s="37"/>
      <c r="I54" s="37"/>
      <c r="J54" s="37"/>
      <c r="K54" s="37"/>
      <c r="L54" s="32"/>
    </row>
    <row r="55" spans="1:22" x14ac:dyDescent="0.2">
      <c r="A55" s="106"/>
      <c r="B55" s="37"/>
      <c r="C55" s="32"/>
      <c r="D55" s="37"/>
      <c r="E55" s="37"/>
      <c r="F55" s="37"/>
      <c r="G55" s="37"/>
      <c r="H55" s="37"/>
      <c r="I55" s="37"/>
      <c r="J55" s="37"/>
      <c r="K55" s="37"/>
      <c r="L55" s="32"/>
    </row>
    <row r="56" spans="1:22" ht="19.5" customHeight="1" x14ac:dyDescent="0.2">
      <c r="A56" s="106"/>
      <c r="B56" s="647" t="s">
        <v>251</v>
      </c>
      <c r="C56" s="662"/>
      <c r="D56" s="662"/>
      <c r="E56" s="662"/>
      <c r="F56" s="662"/>
      <c r="G56" s="662"/>
      <c r="H56" s="662"/>
      <c r="I56" s="662"/>
      <c r="J56" s="662"/>
      <c r="K56" s="662"/>
      <c r="L56" s="662"/>
    </row>
    <row r="57" spans="1:22" x14ac:dyDescent="0.2">
      <c r="A57" s="106"/>
      <c r="B57" s="645"/>
      <c r="C57" s="646"/>
      <c r="D57" s="646"/>
      <c r="E57" s="646"/>
      <c r="F57" s="646"/>
      <c r="G57" s="646"/>
      <c r="H57" s="646"/>
      <c r="I57" s="646"/>
      <c r="J57" s="646"/>
      <c r="K57" s="646"/>
      <c r="L57" s="646"/>
    </row>
    <row r="58" spans="1:22" x14ac:dyDescent="0.2">
      <c r="A58" s="106"/>
      <c r="B58" s="647"/>
      <c r="C58" s="648"/>
      <c r="D58" s="648"/>
      <c r="E58" s="648"/>
      <c r="F58" s="648"/>
      <c r="G58" s="648"/>
      <c r="H58" s="648"/>
      <c r="I58" s="648"/>
      <c r="J58" s="648"/>
      <c r="K58" s="648"/>
      <c r="L58" s="648"/>
    </row>
    <row r="59" spans="1:22" x14ac:dyDescent="0.2">
      <c r="A59" s="106"/>
      <c r="B59" s="134"/>
      <c r="C59" s="135"/>
      <c r="D59" s="135"/>
      <c r="E59" s="135"/>
      <c r="F59" s="135"/>
      <c r="G59" s="135"/>
      <c r="H59" s="135"/>
      <c r="I59" s="135"/>
      <c r="J59" s="135"/>
      <c r="K59" s="135"/>
      <c r="L59" s="135"/>
    </row>
    <row r="60" spans="1:22" x14ac:dyDescent="0.2">
      <c r="B60" s="94" t="s">
        <v>252</v>
      </c>
      <c r="C60" s="55"/>
      <c r="D60" s="55"/>
      <c r="E60" s="55"/>
      <c r="F60" s="55"/>
      <c r="G60" s="72"/>
      <c r="H60" s="106"/>
      <c r="I60" s="52"/>
      <c r="R60" s="51"/>
      <c r="S60" s="51"/>
    </row>
    <row r="61" spans="1:22" x14ac:dyDescent="0.2">
      <c r="B61" s="72" t="s">
        <v>253</v>
      </c>
      <c r="R61" s="51"/>
      <c r="S61" s="51"/>
    </row>
    <row r="62" spans="1:22" x14ac:dyDescent="0.2">
      <c r="B62" s="72" t="s">
        <v>254</v>
      </c>
      <c r="R62" s="51"/>
      <c r="S62" s="51"/>
    </row>
    <row r="63" spans="1:22" x14ac:dyDescent="0.2">
      <c r="B63" s="72"/>
      <c r="R63" s="51"/>
      <c r="S63" s="51"/>
    </row>
    <row r="64" spans="1:22" x14ac:dyDescent="0.2">
      <c r="B64" s="72"/>
      <c r="R64" s="51"/>
      <c r="S64" s="51"/>
    </row>
    <row r="65" spans="1:19" x14ac:dyDescent="0.2">
      <c r="B65" s="72"/>
      <c r="R65" s="51"/>
      <c r="S65" s="51"/>
    </row>
    <row r="66" spans="1:19" x14ac:dyDescent="0.2">
      <c r="R66" s="51"/>
      <c r="S66" s="51"/>
    </row>
    <row r="67" spans="1:19" ht="13.5" thickBot="1" x14ac:dyDescent="0.25">
      <c r="A67" s="106"/>
      <c r="B67" s="38"/>
      <c r="C67" s="32"/>
      <c r="D67" s="37"/>
      <c r="E67" s="37"/>
      <c r="F67" s="37"/>
      <c r="G67" s="37"/>
      <c r="H67" s="37"/>
      <c r="I67" s="37"/>
      <c r="J67" s="37"/>
      <c r="K67" s="37"/>
      <c r="L67" s="32"/>
    </row>
    <row r="68" spans="1:19" x14ac:dyDescent="0.2">
      <c r="A68" s="160"/>
      <c r="B68" s="109"/>
      <c r="C68" s="123" t="s">
        <v>255</v>
      </c>
      <c r="D68" s="110"/>
      <c r="E68" s="110"/>
      <c r="F68" s="110"/>
      <c r="G68" s="110"/>
      <c r="H68" s="110"/>
      <c r="I68" s="110"/>
      <c r="J68" s="110"/>
      <c r="K68" s="110"/>
      <c r="L68" s="111"/>
    </row>
    <row r="69" spans="1:19" hidden="1" x14ac:dyDescent="0.2">
      <c r="A69" s="153"/>
      <c r="B69" s="112"/>
      <c r="C69" s="112"/>
      <c r="D69" s="112"/>
      <c r="E69" s="112"/>
      <c r="F69" s="112"/>
      <c r="G69" s="112"/>
      <c r="H69" s="112"/>
      <c r="I69" s="112"/>
      <c r="J69" s="112"/>
      <c r="K69" s="113" t="s">
        <v>256</v>
      </c>
      <c r="L69" s="114"/>
    </row>
    <row r="70" spans="1:19" hidden="1" x14ac:dyDescent="0.2">
      <c r="A70" s="153"/>
      <c r="B70" s="112"/>
      <c r="C70" s="115"/>
      <c r="D70" s="112"/>
      <c r="E70" s="112"/>
      <c r="F70" s="112"/>
      <c r="G70" s="116"/>
      <c r="H70" s="116"/>
      <c r="I70" s="112"/>
      <c r="J70" s="116"/>
      <c r="K70" s="117" t="s">
        <v>257</v>
      </c>
      <c r="L70" s="118"/>
      <c r="M70" s="55"/>
      <c r="N70" s="55"/>
      <c r="O70" s="55"/>
    </row>
    <row r="71" spans="1:19" hidden="1" x14ac:dyDescent="0.2">
      <c r="A71" s="153"/>
      <c r="B71" s="112"/>
      <c r="C71" s="115"/>
      <c r="D71" s="112"/>
      <c r="E71" s="112"/>
      <c r="F71" s="112"/>
      <c r="G71" s="116"/>
      <c r="H71" s="116"/>
      <c r="I71" s="112"/>
      <c r="J71" s="116"/>
      <c r="K71" s="117" t="s">
        <v>203</v>
      </c>
      <c r="L71" s="118"/>
      <c r="M71" s="55"/>
      <c r="N71" s="55"/>
      <c r="O71" s="55"/>
    </row>
    <row r="72" spans="1:19" x14ac:dyDescent="0.2">
      <c r="A72" s="153"/>
      <c r="B72" s="122" t="s">
        <v>258</v>
      </c>
      <c r="C72" s="115"/>
      <c r="D72" s="112"/>
      <c r="E72" s="112"/>
      <c r="F72" s="112"/>
      <c r="G72" s="116"/>
      <c r="H72" s="116"/>
      <c r="I72" s="112"/>
      <c r="J72" s="116"/>
      <c r="K72" s="117"/>
      <c r="L72" s="118"/>
      <c r="M72" s="55"/>
      <c r="N72" s="55"/>
      <c r="O72" s="55"/>
    </row>
    <row r="73" spans="1:19" x14ac:dyDescent="0.2">
      <c r="A73" s="153"/>
      <c r="B73" s="122" t="s">
        <v>259</v>
      </c>
      <c r="C73" s="115"/>
      <c r="D73" s="112"/>
      <c r="E73" s="112"/>
      <c r="F73" s="112"/>
      <c r="G73" s="116"/>
      <c r="H73" s="116"/>
      <c r="I73" s="112"/>
      <c r="J73" s="116"/>
      <c r="K73" s="117"/>
      <c r="L73" s="118"/>
      <c r="M73" s="55"/>
      <c r="N73" s="55"/>
      <c r="O73" s="55"/>
    </row>
    <row r="74" spans="1:19" ht="13.5" thickBot="1" x14ac:dyDescent="0.25">
      <c r="A74" s="162"/>
      <c r="B74" s="243" t="s">
        <v>260</v>
      </c>
      <c r="C74" s="119"/>
      <c r="D74" s="120"/>
      <c r="E74" s="120"/>
      <c r="F74" s="120"/>
      <c r="G74" s="120"/>
      <c r="H74" s="120"/>
      <c r="I74" s="120"/>
      <c r="J74" s="120"/>
      <c r="K74" s="120"/>
      <c r="L74" s="121"/>
    </row>
    <row r="75" spans="1:19" x14ac:dyDescent="0.2">
      <c r="A75" s="153"/>
      <c r="C75" s="32"/>
      <c r="D75" s="32"/>
      <c r="E75" s="32"/>
      <c r="F75" s="32"/>
      <c r="G75" s="32"/>
      <c r="H75" s="32"/>
      <c r="I75" s="32"/>
      <c r="J75" s="32"/>
      <c r="K75" s="32"/>
      <c r="L75" s="37"/>
      <c r="M75" s="55"/>
      <c r="N75" s="55"/>
      <c r="O75" s="55"/>
    </row>
    <row r="76" spans="1:19" x14ac:dyDescent="0.2">
      <c r="A76" s="153"/>
      <c r="B76" s="33" t="s">
        <v>261</v>
      </c>
      <c r="C76" s="37"/>
      <c r="D76" s="37" t="s">
        <v>262</v>
      </c>
      <c r="E76" s="37"/>
      <c r="F76" s="86" t="s">
        <v>263</v>
      </c>
      <c r="G76" s="64"/>
      <c r="H76" s="64"/>
      <c r="I76" s="65"/>
      <c r="J76" s="64"/>
      <c r="K76" s="66"/>
      <c r="L76" s="67"/>
    </row>
    <row r="77" spans="1:19" x14ac:dyDescent="0.2">
      <c r="A77" s="153"/>
      <c r="B77" s="95"/>
      <c r="C77" s="37"/>
      <c r="D77" s="37"/>
      <c r="E77" s="37"/>
      <c r="F77" s="32"/>
      <c r="G77" s="32"/>
      <c r="H77" s="32"/>
      <c r="I77" s="32"/>
      <c r="J77" s="32"/>
      <c r="K77" s="40"/>
      <c r="L77" s="32"/>
    </row>
    <row r="78" spans="1:19" x14ac:dyDescent="0.2">
      <c r="A78" s="153"/>
      <c r="B78" s="33"/>
      <c r="C78" s="37"/>
      <c r="D78" s="37"/>
      <c r="E78" s="37"/>
      <c r="F78" s="32"/>
      <c r="G78" s="32"/>
      <c r="H78" s="32"/>
      <c r="I78" s="32"/>
      <c r="J78" s="32"/>
      <c r="K78" s="40"/>
      <c r="L78" s="32"/>
    </row>
    <row r="79" spans="1:19" x14ac:dyDescent="0.2">
      <c r="A79" s="153"/>
      <c r="B79" s="33" t="s">
        <v>264</v>
      </c>
      <c r="C79" s="37"/>
      <c r="D79" s="37"/>
      <c r="E79" s="37" t="s">
        <v>265</v>
      </c>
      <c r="F79" s="45" t="s">
        <v>266</v>
      </c>
      <c r="G79" s="45" t="s">
        <v>267</v>
      </c>
      <c r="H79" s="45" t="s">
        <v>268</v>
      </c>
      <c r="I79" s="45"/>
      <c r="J79" s="32"/>
      <c r="K79" s="40"/>
      <c r="L79" s="32"/>
    </row>
    <row r="80" spans="1:19" x14ac:dyDescent="0.2">
      <c r="A80" s="153"/>
      <c r="B80" s="95" t="s">
        <v>269</v>
      </c>
      <c r="C80" s="37"/>
      <c r="D80" s="37"/>
      <c r="E80" s="101"/>
      <c r="F80" s="79" t="s">
        <v>270</v>
      </c>
      <c r="G80" s="79" t="s">
        <v>270</v>
      </c>
      <c r="H80" s="79" t="s">
        <v>271</v>
      </c>
      <c r="I80" s="70"/>
      <c r="J80" s="34"/>
      <c r="K80" s="71"/>
      <c r="L80" s="34"/>
    </row>
    <row r="81" spans="1:12" x14ac:dyDescent="0.2">
      <c r="A81" s="153"/>
      <c r="B81" s="95"/>
      <c r="C81" s="37"/>
      <c r="D81" s="37"/>
      <c r="E81" s="103"/>
      <c r="F81" s="72"/>
      <c r="G81" s="72"/>
      <c r="H81" s="72"/>
      <c r="I81" s="45"/>
      <c r="J81" s="32"/>
      <c r="K81" s="40"/>
      <c r="L81" s="32"/>
    </row>
    <row r="82" spans="1:12" x14ac:dyDescent="0.2">
      <c r="A82" s="153"/>
      <c r="B82" s="33"/>
      <c r="C82" s="37"/>
      <c r="D82" s="37"/>
      <c r="E82" s="102"/>
      <c r="F82" s="72"/>
      <c r="G82" s="72"/>
      <c r="H82" s="72"/>
      <c r="I82" s="45"/>
      <c r="J82" s="32"/>
      <c r="K82" s="40"/>
      <c r="L82" s="32"/>
    </row>
    <row r="83" spans="1:12" x14ac:dyDescent="0.2">
      <c r="A83" s="153"/>
      <c r="B83" s="95" t="s">
        <v>272</v>
      </c>
      <c r="C83" s="37"/>
      <c r="D83" s="37"/>
      <c r="E83" s="102"/>
      <c r="F83" s="100"/>
      <c r="G83" s="100"/>
      <c r="H83" s="100"/>
      <c r="I83" s="45"/>
      <c r="J83" s="32"/>
      <c r="K83" s="40"/>
      <c r="L83" s="32"/>
    </row>
    <row r="84" spans="1:12" x14ac:dyDescent="0.2">
      <c r="A84" s="153"/>
      <c r="B84" s="95" t="s">
        <v>273</v>
      </c>
      <c r="C84" s="37"/>
      <c r="D84" s="37"/>
      <c r="E84" s="102"/>
      <c r="F84" s="100"/>
      <c r="G84" s="100"/>
      <c r="H84" s="100"/>
      <c r="I84" s="45"/>
      <c r="J84" s="32"/>
      <c r="K84" s="40"/>
      <c r="L84" s="32"/>
    </row>
    <row r="85" spans="1:12" x14ac:dyDescent="0.2">
      <c r="A85" s="153"/>
      <c r="B85" s="33"/>
      <c r="C85" s="37"/>
      <c r="D85" s="37"/>
      <c r="E85" s="37"/>
      <c r="F85" s="45"/>
      <c r="G85" s="32"/>
      <c r="H85" s="32"/>
      <c r="I85" s="45"/>
      <c r="J85" s="32"/>
      <c r="K85" s="40"/>
      <c r="L85" s="32"/>
    </row>
    <row r="86" spans="1:12" x14ac:dyDescent="0.2">
      <c r="A86" s="153"/>
      <c r="B86" s="33"/>
      <c r="C86" s="37"/>
      <c r="D86" s="37"/>
      <c r="E86" s="37"/>
      <c r="F86" s="45"/>
      <c r="G86" s="32"/>
      <c r="H86" s="32"/>
      <c r="I86" s="45"/>
      <c r="J86" s="32"/>
      <c r="K86" s="40"/>
      <c r="L86" s="32"/>
    </row>
    <row r="87" spans="1:12" x14ac:dyDescent="0.2">
      <c r="A87" s="153"/>
      <c r="B87" s="33" t="s">
        <v>274</v>
      </c>
      <c r="C87" s="37"/>
      <c r="D87" s="37"/>
      <c r="E87" s="37"/>
      <c r="F87" s="45"/>
      <c r="G87" s="32"/>
      <c r="H87" s="32"/>
      <c r="J87" s="72"/>
      <c r="K87" s="40"/>
      <c r="L87" s="32"/>
    </row>
    <row r="88" spans="1:12" x14ac:dyDescent="0.2">
      <c r="A88" s="153"/>
      <c r="B88" s="33"/>
      <c r="C88" s="37"/>
      <c r="D88" s="37"/>
      <c r="E88" s="37"/>
      <c r="F88" s="45"/>
      <c r="G88" s="32"/>
      <c r="H88" s="32"/>
      <c r="I88" s="72"/>
      <c r="J88" s="32"/>
      <c r="K88" s="40"/>
      <c r="L88" s="32"/>
    </row>
    <row r="89" spans="1:12" x14ac:dyDescent="0.2">
      <c r="A89" s="153"/>
      <c r="B89" s="33"/>
      <c r="C89" s="37"/>
      <c r="D89" s="37"/>
      <c r="E89" s="37"/>
      <c r="F89" s="45"/>
      <c r="G89" s="32"/>
      <c r="H89" s="32"/>
      <c r="I89" s="72"/>
      <c r="J89" s="32"/>
      <c r="K89" s="40"/>
      <c r="L89" s="32"/>
    </row>
    <row r="90" spans="1:12" x14ac:dyDescent="0.2">
      <c r="A90" s="153"/>
      <c r="B90" s="33"/>
      <c r="C90" s="37"/>
      <c r="D90" s="37"/>
      <c r="E90" s="37"/>
      <c r="F90" s="45"/>
      <c r="G90" s="32"/>
      <c r="H90" s="32"/>
      <c r="I90" s="72"/>
      <c r="J90" s="32"/>
      <c r="K90" s="40"/>
      <c r="L90" s="32"/>
    </row>
    <row r="91" spans="1:12" x14ac:dyDescent="0.2">
      <c r="A91" s="235"/>
      <c r="B91" s="96" t="s">
        <v>275</v>
      </c>
      <c r="C91" s="37"/>
      <c r="D91" s="37"/>
      <c r="E91" s="37"/>
      <c r="F91" s="45"/>
      <c r="G91" s="32"/>
      <c r="H91" s="32"/>
      <c r="I91" s="45"/>
      <c r="J91" s="32"/>
      <c r="K91" s="40"/>
      <c r="L91" s="32"/>
    </row>
    <row r="92" spans="1:12" x14ac:dyDescent="0.2">
      <c r="A92" s="235"/>
      <c r="B92" s="96" t="s">
        <v>276</v>
      </c>
      <c r="C92" s="37"/>
      <c r="D92" s="37"/>
      <c r="E92" s="37"/>
      <c r="F92" s="45"/>
      <c r="G92" s="32"/>
      <c r="H92" s="32"/>
      <c r="I92" s="45"/>
      <c r="J92" s="32"/>
      <c r="K92" s="40"/>
      <c r="L92" s="32"/>
    </row>
    <row r="93" spans="1:12" x14ac:dyDescent="0.2">
      <c r="A93" s="235"/>
      <c r="B93" s="96" t="s">
        <v>277</v>
      </c>
      <c r="C93" s="37"/>
      <c r="D93" s="37"/>
      <c r="E93" s="37"/>
      <c r="F93" s="45"/>
      <c r="G93" s="32"/>
      <c r="H93" s="32"/>
      <c r="I93" s="45"/>
      <c r="J93" s="32"/>
      <c r="K93" s="40"/>
      <c r="L93" s="32"/>
    </row>
    <row r="94" spans="1:12" x14ac:dyDescent="0.2">
      <c r="A94" s="153"/>
      <c r="B94" s="33" t="s">
        <v>966</v>
      </c>
      <c r="C94" s="37"/>
      <c r="D94" s="37"/>
      <c r="E94" s="37"/>
      <c r="F94" s="45"/>
      <c r="G94" s="32"/>
      <c r="H94" s="32"/>
      <c r="I94" s="72"/>
      <c r="J94" s="32"/>
      <c r="K94" s="40"/>
      <c r="L94" s="32"/>
    </row>
    <row r="95" spans="1:12" x14ac:dyDescent="0.2">
      <c r="A95" s="153"/>
      <c r="B95" s="33"/>
      <c r="C95" s="37"/>
      <c r="D95" s="37"/>
      <c r="E95" s="37"/>
      <c r="F95" s="45"/>
      <c r="G95" s="32"/>
      <c r="H95" s="32"/>
      <c r="I95" s="45"/>
      <c r="J95" s="32"/>
      <c r="K95" s="40"/>
      <c r="L95" s="32"/>
    </row>
    <row r="96" spans="1:12" x14ac:dyDescent="0.2">
      <c r="A96" s="153"/>
      <c r="B96" s="33" t="s">
        <v>278</v>
      </c>
      <c r="C96" s="37"/>
      <c r="D96" s="37" t="s">
        <v>279</v>
      </c>
      <c r="E96" s="37"/>
      <c r="F96" s="45" t="s">
        <v>280</v>
      </c>
      <c r="G96" s="45" t="s">
        <v>281</v>
      </c>
      <c r="H96" s="45" t="s">
        <v>282</v>
      </c>
      <c r="I96" s="45"/>
      <c r="J96" s="32"/>
      <c r="K96" s="40"/>
      <c r="L96" s="32"/>
    </row>
    <row r="97" spans="1:12" x14ac:dyDescent="0.2">
      <c r="A97" s="153"/>
      <c r="B97" s="72" t="s">
        <v>283</v>
      </c>
      <c r="D97" s="72" t="s">
        <v>284</v>
      </c>
      <c r="F97" s="45" t="s">
        <v>285</v>
      </c>
      <c r="G97" s="45" t="s">
        <v>270</v>
      </c>
      <c r="H97" s="72" t="s">
        <v>286</v>
      </c>
    </row>
    <row r="98" spans="1:12" x14ac:dyDescent="0.2">
      <c r="A98" s="153"/>
      <c r="B98" s="95" t="s">
        <v>287</v>
      </c>
      <c r="D98" s="72"/>
      <c r="F98" s="45"/>
      <c r="H98" s="72"/>
    </row>
    <row r="99" spans="1:12" x14ac:dyDescent="0.2">
      <c r="A99" s="153"/>
      <c r="B99" s="72" t="s">
        <v>283</v>
      </c>
      <c r="D99" s="72" t="s">
        <v>284</v>
      </c>
      <c r="F99" s="45" t="s">
        <v>285</v>
      </c>
      <c r="H99" s="72" t="s">
        <v>286</v>
      </c>
    </row>
    <row r="100" spans="1:12" x14ac:dyDescent="0.2">
      <c r="A100" s="153"/>
      <c r="B100" s="72" t="s">
        <v>283</v>
      </c>
      <c r="D100" s="72" t="s">
        <v>284</v>
      </c>
      <c r="F100" s="45" t="s">
        <v>285</v>
      </c>
      <c r="H100" s="72" t="s">
        <v>286</v>
      </c>
    </row>
    <row r="101" spans="1:12" x14ac:dyDescent="0.2">
      <c r="A101" s="153"/>
      <c r="F101" s="99"/>
    </row>
    <row r="102" spans="1:12" x14ac:dyDescent="0.2">
      <c r="A102" s="153"/>
      <c r="B102" s="33" t="s">
        <v>288</v>
      </c>
      <c r="C102" s="37"/>
      <c r="D102" s="37"/>
      <c r="E102" s="37"/>
      <c r="F102" s="104" t="s">
        <v>289</v>
      </c>
      <c r="G102" s="68"/>
      <c r="H102" s="68"/>
      <c r="I102" s="68"/>
      <c r="J102" s="68"/>
      <c r="K102" s="69"/>
      <c r="L102" s="68"/>
    </row>
    <row r="103" spans="1:12" x14ac:dyDescent="0.2">
      <c r="A103" s="153"/>
      <c r="B103" s="33"/>
      <c r="C103" s="37"/>
      <c r="D103" s="37"/>
      <c r="E103" s="37"/>
      <c r="F103" s="73"/>
      <c r="G103" s="73"/>
      <c r="H103" s="73"/>
      <c r="I103" s="73"/>
      <c r="J103" s="73"/>
      <c r="K103" s="73"/>
      <c r="L103" s="73"/>
    </row>
    <row r="104" spans="1:12" ht="13.5" thickBot="1" x14ac:dyDescent="0.25">
      <c r="A104" s="153"/>
      <c r="B104" s="33"/>
      <c r="C104" s="37"/>
      <c r="D104" s="37"/>
      <c r="E104" s="37"/>
      <c r="F104" s="45"/>
      <c r="G104" s="32"/>
      <c r="H104" s="32"/>
      <c r="I104" s="45"/>
      <c r="J104" s="32"/>
      <c r="K104" s="40"/>
      <c r="L104" s="32"/>
    </row>
    <row r="105" spans="1:12" ht="13.5" thickBot="1" x14ac:dyDescent="0.25">
      <c r="A105" s="161"/>
      <c r="B105" s="154"/>
      <c r="C105" s="155"/>
      <c r="D105" s="155"/>
      <c r="E105" s="155"/>
      <c r="F105" s="156"/>
      <c r="G105" s="157"/>
      <c r="H105" s="157"/>
      <c r="I105" s="156"/>
      <c r="J105" s="157"/>
      <c r="K105" s="158"/>
      <c r="L105" s="159"/>
    </row>
    <row r="106" spans="1:12" ht="13.5" thickBot="1" x14ac:dyDescent="0.25">
      <c r="B106" s="76"/>
      <c r="C106" s="55"/>
      <c r="D106" s="55"/>
      <c r="E106" s="55"/>
      <c r="F106" s="72"/>
      <c r="I106" s="72"/>
      <c r="K106" s="136"/>
    </row>
    <row r="107" spans="1:12" x14ac:dyDescent="0.2">
      <c r="A107" s="163"/>
      <c r="B107" s="137"/>
      <c r="C107" s="138" t="s">
        <v>970</v>
      </c>
      <c r="D107" s="138"/>
      <c r="E107" s="138"/>
      <c r="F107" s="139"/>
      <c r="G107" s="139"/>
      <c r="H107" s="139"/>
      <c r="I107" s="139"/>
      <c r="J107" s="139"/>
      <c r="K107" s="139"/>
      <c r="L107" s="140"/>
    </row>
    <row r="108" spans="1:12" x14ac:dyDescent="0.2">
      <c r="A108" s="164"/>
      <c r="B108" s="141" t="s">
        <v>290</v>
      </c>
      <c r="C108" s="142"/>
      <c r="D108" s="142"/>
      <c r="E108" s="143"/>
      <c r="F108" s="144"/>
      <c r="G108" s="144"/>
      <c r="H108" s="144"/>
      <c r="I108" s="144"/>
      <c r="J108" s="144"/>
      <c r="K108" s="144"/>
      <c r="L108" s="145"/>
    </row>
    <row r="109" spans="1:12" x14ac:dyDescent="0.2">
      <c r="A109" s="164"/>
      <c r="B109" s="146" t="s">
        <v>291</v>
      </c>
      <c r="C109" s="144"/>
      <c r="D109" s="144"/>
      <c r="E109" s="144"/>
      <c r="F109" s="141"/>
      <c r="G109" s="142"/>
      <c r="H109" s="142"/>
      <c r="I109" s="141"/>
      <c r="J109" s="142"/>
      <c r="K109" s="147"/>
      <c r="L109" s="145"/>
    </row>
    <row r="110" spans="1:12" x14ac:dyDescent="0.2">
      <c r="A110" s="164"/>
      <c r="B110" s="148" t="s">
        <v>292</v>
      </c>
      <c r="C110" s="144"/>
      <c r="D110" s="144"/>
      <c r="E110" s="144"/>
      <c r="F110" s="141"/>
      <c r="G110" s="142"/>
      <c r="H110" s="142"/>
      <c r="I110" s="141"/>
      <c r="J110" s="142"/>
      <c r="K110" s="147"/>
      <c r="L110" s="145"/>
    </row>
    <row r="111" spans="1:12" ht="13.5" thickBot="1" x14ac:dyDescent="0.25">
      <c r="A111" s="165"/>
      <c r="B111" s="149" t="s">
        <v>293</v>
      </c>
      <c r="C111" s="150"/>
      <c r="D111" s="151"/>
      <c r="E111" s="151"/>
      <c r="F111" s="151"/>
      <c r="G111" s="151"/>
      <c r="H111" s="151"/>
      <c r="I111" s="151"/>
      <c r="J111" s="151"/>
      <c r="K111" s="151"/>
      <c r="L111" s="152"/>
    </row>
    <row r="112" spans="1:12" x14ac:dyDescent="0.2">
      <c r="A112" s="164"/>
      <c r="B112" s="75"/>
      <c r="C112" s="37"/>
      <c r="D112" s="37"/>
      <c r="E112" s="37"/>
      <c r="F112" s="45"/>
      <c r="G112" s="32"/>
      <c r="H112" s="32"/>
      <c r="I112" s="45"/>
      <c r="J112" s="32"/>
      <c r="K112" s="40"/>
      <c r="L112" s="32"/>
    </row>
    <row r="113" spans="1:19" x14ac:dyDescent="0.2">
      <c r="A113" s="164"/>
      <c r="B113" s="76"/>
      <c r="C113" s="72" t="s">
        <v>294</v>
      </c>
      <c r="D113" s="132" t="s">
        <v>295</v>
      </c>
      <c r="E113" s="77"/>
      <c r="F113" s="78"/>
      <c r="G113" s="78"/>
      <c r="H113" s="78"/>
      <c r="I113" s="79"/>
      <c r="J113" s="78"/>
      <c r="K113" s="80"/>
      <c r="L113" s="78"/>
    </row>
    <row r="114" spans="1:19" x14ac:dyDescent="0.2">
      <c r="A114" s="164"/>
      <c r="B114" s="33"/>
      <c r="C114" s="37" t="s">
        <v>296</v>
      </c>
      <c r="D114" s="79" t="s">
        <v>270</v>
      </c>
      <c r="E114" s="37"/>
      <c r="F114" s="32"/>
      <c r="G114" s="32"/>
      <c r="H114" s="32"/>
      <c r="I114" s="32"/>
      <c r="J114" s="32"/>
      <c r="K114" s="40"/>
      <c r="L114" s="32"/>
    </row>
    <row r="115" spans="1:19" x14ac:dyDescent="0.2">
      <c r="A115" s="164"/>
      <c r="B115" s="133" t="s">
        <v>297</v>
      </c>
      <c r="C115" s="37"/>
      <c r="D115" s="37"/>
      <c r="E115" s="37"/>
      <c r="F115" s="32"/>
      <c r="G115" s="32"/>
      <c r="H115" s="32"/>
      <c r="I115" s="32"/>
      <c r="J115" s="32"/>
      <c r="K115" s="40"/>
      <c r="L115" s="32"/>
    </row>
    <row r="116" spans="1:19" x14ac:dyDescent="0.2">
      <c r="A116" s="164"/>
      <c r="B116" s="133" t="s">
        <v>969</v>
      </c>
      <c r="C116" s="37"/>
      <c r="D116" s="37"/>
      <c r="E116" s="37"/>
      <c r="F116" s="32"/>
      <c r="G116" s="32"/>
      <c r="H116" s="32"/>
      <c r="I116" s="32"/>
      <c r="J116" s="32"/>
      <c r="K116" s="40"/>
      <c r="L116" s="32"/>
    </row>
    <row r="117" spans="1:19" x14ac:dyDescent="0.2">
      <c r="A117" s="164"/>
      <c r="B117" s="37"/>
      <c r="C117" s="37"/>
      <c r="D117" s="37"/>
      <c r="E117" s="37"/>
      <c r="F117" s="37"/>
      <c r="G117" s="37"/>
      <c r="H117" s="37"/>
      <c r="I117" s="37"/>
      <c r="J117" s="37"/>
      <c r="K117" s="37"/>
      <c r="L117" s="32"/>
      <c r="M117" s="55"/>
      <c r="N117" s="55"/>
      <c r="O117" s="55"/>
      <c r="P117" s="55"/>
      <c r="Q117" s="55"/>
      <c r="R117" s="55"/>
      <c r="S117" s="55"/>
    </row>
    <row r="118" spans="1:19" x14ac:dyDescent="0.2">
      <c r="A118" s="164"/>
      <c r="B118" s="32"/>
      <c r="C118" s="37" t="s">
        <v>298</v>
      </c>
      <c r="E118" s="32"/>
      <c r="F118" s="37" t="s">
        <v>299</v>
      </c>
      <c r="G118" s="86" t="s">
        <v>300</v>
      </c>
      <c r="H118" s="41"/>
      <c r="I118" s="41"/>
      <c r="J118" s="41"/>
      <c r="K118" s="41"/>
      <c r="L118" s="34"/>
    </row>
    <row r="119" spans="1:19" x14ac:dyDescent="0.2">
      <c r="A119" s="164"/>
      <c r="B119" s="32"/>
      <c r="C119" s="37"/>
      <c r="E119" s="32"/>
      <c r="F119" s="37"/>
      <c r="G119" s="86" t="s">
        <v>301</v>
      </c>
      <c r="H119" s="41"/>
      <c r="I119" s="41"/>
      <c r="J119" s="41"/>
      <c r="K119" s="41"/>
      <c r="L119" s="34"/>
    </row>
    <row r="120" spans="1:19" x14ac:dyDescent="0.2">
      <c r="A120" s="164"/>
      <c r="B120" s="33"/>
      <c r="C120" s="82" t="s">
        <v>302</v>
      </c>
      <c r="D120" s="37"/>
      <c r="E120" s="37"/>
      <c r="F120" s="37" t="s">
        <v>299</v>
      </c>
      <c r="G120" s="81" t="s">
        <v>303</v>
      </c>
      <c r="H120" s="41"/>
      <c r="I120" s="41"/>
      <c r="J120" s="41"/>
      <c r="K120" s="41"/>
      <c r="L120" s="34"/>
      <c r="M120" s="55"/>
      <c r="N120" s="55"/>
      <c r="O120" s="55"/>
      <c r="P120" s="55"/>
      <c r="Q120" s="55"/>
      <c r="R120" s="55"/>
      <c r="S120" s="55"/>
    </row>
    <row r="121" spans="1:19" x14ac:dyDescent="0.2">
      <c r="A121" s="164"/>
      <c r="B121" s="33"/>
      <c r="C121" s="82"/>
      <c r="D121" s="37"/>
      <c r="E121" s="37"/>
      <c r="F121" s="37"/>
      <c r="G121" s="83" t="s">
        <v>304</v>
      </c>
      <c r="H121" s="44"/>
      <c r="I121" s="44"/>
      <c r="J121" s="44"/>
      <c r="K121" s="44"/>
      <c r="L121" s="35"/>
      <c r="M121" s="55"/>
      <c r="N121" s="55"/>
      <c r="O121" s="55"/>
      <c r="P121" s="55"/>
      <c r="Q121" s="55"/>
      <c r="R121" s="55"/>
      <c r="S121" s="55"/>
    </row>
    <row r="122" spans="1:19" x14ac:dyDescent="0.2">
      <c r="A122" s="164"/>
      <c r="B122" s="62"/>
      <c r="C122" s="37" t="s">
        <v>305</v>
      </c>
      <c r="D122" s="37"/>
      <c r="E122" s="37"/>
      <c r="F122" s="37" t="s">
        <v>299</v>
      </c>
      <c r="G122" s="81" t="s">
        <v>306</v>
      </c>
      <c r="H122" s="42"/>
      <c r="I122" s="41"/>
      <c r="J122" s="41"/>
      <c r="K122" s="41"/>
      <c r="L122" s="41"/>
      <c r="M122" s="55"/>
      <c r="N122" s="55"/>
      <c r="O122" s="55"/>
      <c r="R122" s="55"/>
      <c r="S122" s="55"/>
    </row>
    <row r="123" spans="1:19" x14ac:dyDescent="0.2">
      <c r="A123" s="164"/>
      <c r="B123" s="62"/>
      <c r="C123" s="37"/>
      <c r="D123" s="37"/>
      <c r="E123" s="37"/>
      <c r="F123" s="37"/>
      <c r="G123" s="84" t="s">
        <v>973</v>
      </c>
      <c r="H123" s="46"/>
      <c r="I123" s="85"/>
      <c r="J123" s="85"/>
      <c r="K123" s="85"/>
      <c r="L123" s="85"/>
      <c r="M123" s="55"/>
      <c r="N123" s="55"/>
      <c r="O123" s="55"/>
      <c r="R123" s="55"/>
      <c r="S123" s="55"/>
    </row>
    <row r="124" spans="1:19" x14ac:dyDescent="0.2">
      <c r="A124" s="164"/>
      <c r="B124" s="62"/>
      <c r="C124" s="37" t="s">
        <v>307</v>
      </c>
      <c r="D124" s="37"/>
      <c r="E124" s="37"/>
      <c r="F124" s="37" t="s">
        <v>299</v>
      </c>
      <c r="G124" s="86" t="s">
        <v>308</v>
      </c>
      <c r="H124" s="42"/>
      <c r="I124" s="41"/>
      <c r="J124" s="41"/>
      <c r="K124" s="41"/>
      <c r="L124" s="41"/>
      <c r="M124" s="55"/>
      <c r="N124" s="55"/>
      <c r="O124" s="55"/>
      <c r="R124" s="55"/>
      <c r="S124" s="55"/>
    </row>
    <row r="125" spans="1:19" x14ac:dyDescent="0.2">
      <c r="A125" s="164"/>
      <c r="B125" s="62"/>
      <c r="C125" s="37" t="s">
        <v>975</v>
      </c>
      <c r="D125" s="37"/>
      <c r="E125" s="37"/>
      <c r="F125" s="37"/>
      <c r="G125" s="87" t="s">
        <v>309</v>
      </c>
      <c r="H125" s="43"/>
      <c r="I125" s="44"/>
      <c r="J125" s="44"/>
      <c r="K125" s="44"/>
      <c r="L125" s="44"/>
      <c r="M125" s="55"/>
      <c r="N125" s="55"/>
      <c r="O125" s="55"/>
      <c r="R125" s="55"/>
      <c r="S125" s="55"/>
    </row>
    <row r="126" spans="1:19" x14ac:dyDescent="0.2">
      <c r="A126" s="164"/>
      <c r="B126" s="62"/>
      <c r="C126" s="37" t="s">
        <v>974</v>
      </c>
      <c r="D126" s="37"/>
      <c r="E126" s="37"/>
      <c r="F126" s="37"/>
      <c r="G126" s="86"/>
      <c r="H126" s="42"/>
      <c r="I126" s="41"/>
      <c r="J126" s="41"/>
      <c r="K126" s="41"/>
      <c r="L126" s="41"/>
      <c r="M126" s="55"/>
      <c r="N126" s="55"/>
      <c r="O126" s="55"/>
      <c r="R126" s="55"/>
      <c r="S126" s="55"/>
    </row>
    <row r="127" spans="1:19" x14ac:dyDescent="0.2">
      <c r="A127" s="164"/>
      <c r="B127" s="62"/>
      <c r="C127" s="37" t="s">
        <v>310</v>
      </c>
      <c r="D127" s="37"/>
      <c r="E127" s="37"/>
      <c r="F127" s="37" t="s">
        <v>311</v>
      </c>
      <c r="G127" s="86" t="s">
        <v>312</v>
      </c>
      <c r="H127" s="42"/>
      <c r="I127" s="41"/>
      <c r="J127" s="41"/>
      <c r="K127" s="41"/>
      <c r="L127" s="41"/>
      <c r="M127" s="55"/>
      <c r="N127" s="55"/>
      <c r="O127" s="55"/>
      <c r="R127" s="55"/>
      <c r="S127" s="55"/>
    </row>
    <row r="128" spans="1:19" x14ac:dyDescent="0.2">
      <c r="A128" s="164"/>
      <c r="B128" s="62"/>
      <c r="C128" s="37"/>
      <c r="D128" s="37"/>
      <c r="E128" s="37"/>
      <c r="F128" s="37"/>
      <c r="G128" s="81"/>
      <c r="H128" s="42"/>
      <c r="I128" s="41"/>
      <c r="J128" s="41"/>
      <c r="K128" s="41"/>
      <c r="L128" s="41"/>
      <c r="M128" s="55"/>
      <c r="N128" s="55"/>
      <c r="O128" s="55"/>
      <c r="R128" s="55"/>
      <c r="S128" s="55"/>
    </row>
    <row r="129" spans="1:19" x14ac:dyDescent="0.2">
      <c r="A129" s="164"/>
      <c r="B129" s="62"/>
      <c r="C129" s="37" t="s">
        <v>313</v>
      </c>
      <c r="D129" s="37"/>
      <c r="E129" s="37"/>
      <c r="F129" s="37" t="s">
        <v>314</v>
      </c>
      <c r="G129" s="81" t="s">
        <v>315</v>
      </c>
      <c r="H129" s="42"/>
      <c r="I129" s="41"/>
      <c r="J129" s="42"/>
      <c r="K129" s="42"/>
      <c r="L129" s="41"/>
      <c r="M129" s="55"/>
      <c r="N129" s="55"/>
      <c r="O129" s="55"/>
      <c r="R129" s="55"/>
      <c r="S129" s="55"/>
    </row>
    <row r="130" spans="1:19" x14ac:dyDescent="0.2">
      <c r="A130" s="164"/>
      <c r="B130" s="62"/>
      <c r="C130" s="37"/>
      <c r="D130" s="37"/>
      <c r="E130" s="37"/>
      <c r="F130" s="37"/>
      <c r="G130" s="88" t="s">
        <v>316</v>
      </c>
      <c r="H130" s="42"/>
      <c r="I130" s="41"/>
      <c r="J130" s="42"/>
      <c r="K130" s="42"/>
      <c r="L130" s="41"/>
      <c r="M130" s="55"/>
      <c r="N130" s="55"/>
      <c r="O130" s="55"/>
      <c r="R130" s="55"/>
      <c r="S130" s="55"/>
    </row>
    <row r="131" spans="1:19" x14ac:dyDescent="0.2">
      <c r="A131" s="164"/>
      <c r="B131" s="62"/>
      <c r="C131" s="89" t="s">
        <v>317</v>
      </c>
      <c r="D131" s="37"/>
      <c r="E131" s="37"/>
      <c r="F131" s="37" t="s">
        <v>299</v>
      </c>
      <c r="G131" s="83" t="s">
        <v>318</v>
      </c>
      <c r="H131" s="43"/>
      <c r="I131" s="44"/>
      <c r="J131" s="44"/>
      <c r="K131" s="44"/>
      <c r="L131" s="44"/>
      <c r="M131" s="55"/>
      <c r="N131" s="55"/>
      <c r="O131" s="55"/>
      <c r="R131" s="55"/>
      <c r="S131" s="55"/>
    </row>
    <row r="132" spans="1:19" x14ac:dyDescent="0.2">
      <c r="A132" s="164"/>
      <c r="B132" s="62"/>
      <c r="C132" s="89"/>
      <c r="D132" s="37"/>
      <c r="E132" s="37"/>
      <c r="F132" s="37"/>
      <c r="G132" s="127" t="s">
        <v>319</v>
      </c>
      <c r="H132" s="43"/>
      <c r="I132" s="44"/>
      <c r="J132" s="44"/>
      <c r="K132" s="44"/>
      <c r="L132" s="44"/>
      <c r="M132" s="55"/>
      <c r="N132" s="55"/>
      <c r="O132" s="55"/>
      <c r="R132" s="55"/>
      <c r="S132" s="55"/>
    </row>
    <row r="133" spans="1:19" x14ac:dyDescent="0.2">
      <c r="A133" s="164"/>
      <c r="B133" s="62"/>
      <c r="C133" s="89"/>
      <c r="D133" s="37"/>
      <c r="E133" s="37"/>
      <c r="F133" s="37"/>
      <c r="G133" s="87" t="s">
        <v>320</v>
      </c>
      <c r="H133" s="43"/>
      <c r="I133" s="44"/>
      <c r="J133" s="44"/>
      <c r="K133" s="44"/>
      <c r="L133" s="44"/>
      <c r="M133" s="55"/>
      <c r="N133" s="55"/>
      <c r="O133" s="55"/>
      <c r="R133" s="55"/>
      <c r="S133" s="55"/>
    </row>
    <row r="134" spans="1:19" x14ac:dyDescent="0.2">
      <c r="A134" s="164"/>
      <c r="B134" s="62"/>
      <c r="C134" s="37" t="s">
        <v>321</v>
      </c>
      <c r="D134" s="37"/>
      <c r="E134" s="37"/>
      <c r="F134" s="37" t="s">
        <v>299</v>
      </c>
      <c r="G134" s="81" t="s">
        <v>322</v>
      </c>
      <c r="H134" s="42"/>
      <c r="I134" s="41"/>
      <c r="J134" s="41"/>
      <c r="K134" s="41"/>
      <c r="L134" s="41"/>
      <c r="M134" s="55"/>
      <c r="N134" s="55"/>
      <c r="O134" s="55"/>
      <c r="R134" s="55"/>
      <c r="S134" s="55"/>
    </row>
    <row r="135" spans="1:19" x14ac:dyDescent="0.2">
      <c r="A135" s="164"/>
      <c r="B135" s="38"/>
      <c r="C135" s="37"/>
      <c r="D135" s="37"/>
      <c r="E135" s="37"/>
      <c r="F135" s="37"/>
      <c r="G135" s="81" t="s">
        <v>323</v>
      </c>
      <c r="H135" s="42"/>
      <c r="I135" s="41"/>
      <c r="J135" s="41"/>
      <c r="K135" s="41"/>
      <c r="L135" s="41"/>
      <c r="M135" s="55"/>
      <c r="N135" s="55"/>
      <c r="O135" s="55"/>
      <c r="R135" s="55"/>
      <c r="S135" s="55"/>
    </row>
    <row r="136" spans="1:19" x14ac:dyDescent="0.2">
      <c r="A136" s="164"/>
      <c r="B136" s="62"/>
      <c r="C136" s="37" t="s">
        <v>324</v>
      </c>
      <c r="D136" s="37"/>
      <c r="E136" s="37"/>
      <c r="F136" s="37" t="s">
        <v>299</v>
      </c>
      <c r="G136" s="86" t="s">
        <v>325</v>
      </c>
      <c r="H136" s="42"/>
      <c r="I136" s="41"/>
      <c r="J136" s="41"/>
      <c r="K136" s="41"/>
      <c r="L136" s="41"/>
      <c r="M136" s="55"/>
      <c r="N136" s="55"/>
      <c r="O136" s="55"/>
      <c r="R136" s="55"/>
      <c r="S136" s="55"/>
    </row>
    <row r="137" spans="1:19" x14ac:dyDescent="0.2">
      <c r="A137" s="164"/>
      <c r="B137" s="62"/>
      <c r="C137" s="37" t="s">
        <v>326</v>
      </c>
      <c r="D137" s="37"/>
      <c r="E137" s="37"/>
      <c r="F137" s="37"/>
      <c r="G137" s="87" t="s">
        <v>327</v>
      </c>
      <c r="H137" s="43"/>
      <c r="I137" s="44"/>
      <c r="J137" s="44"/>
      <c r="K137" s="44"/>
      <c r="L137" s="44"/>
      <c r="M137" s="55"/>
      <c r="N137" s="55"/>
      <c r="O137" s="55"/>
      <c r="R137" s="55"/>
      <c r="S137" s="55"/>
    </row>
    <row r="138" spans="1:19" x14ac:dyDescent="0.2">
      <c r="A138" s="164"/>
      <c r="B138" s="62"/>
      <c r="C138" s="37"/>
      <c r="D138" s="37"/>
      <c r="E138" s="37"/>
      <c r="F138" s="37"/>
      <c r="G138" s="83" t="s">
        <v>328</v>
      </c>
      <c r="H138" s="43"/>
      <c r="I138" s="44"/>
      <c r="J138" s="44"/>
      <c r="K138" s="44"/>
      <c r="L138" s="44"/>
      <c r="M138" s="55"/>
      <c r="N138" s="55"/>
      <c r="O138" s="55"/>
      <c r="R138" s="55"/>
      <c r="S138" s="55"/>
    </row>
    <row r="139" spans="1:19" x14ac:dyDescent="0.2">
      <c r="A139" s="164"/>
      <c r="B139" s="62"/>
      <c r="C139" s="37"/>
      <c r="D139" s="37"/>
      <c r="E139" s="37"/>
      <c r="F139" s="37" t="s">
        <v>311</v>
      </c>
      <c r="G139" s="81" t="s">
        <v>329</v>
      </c>
      <c r="H139" s="42"/>
      <c r="I139" s="41"/>
      <c r="J139" s="41"/>
      <c r="K139" s="41"/>
      <c r="L139" s="41"/>
      <c r="M139" s="55"/>
      <c r="N139" s="55"/>
      <c r="O139" s="55"/>
      <c r="R139" s="55"/>
      <c r="S139" s="55"/>
    </row>
    <row r="140" spans="1:19" x14ac:dyDescent="0.2">
      <c r="A140" s="164"/>
      <c r="B140" s="62"/>
      <c r="C140" s="37" t="s">
        <v>976</v>
      </c>
      <c r="D140" s="37"/>
      <c r="E140" s="37"/>
      <c r="F140" s="37" t="s">
        <v>299</v>
      </c>
      <c r="G140" s="81" t="s">
        <v>330</v>
      </c>
      <c r="H140" s="42"/>
      <c r="I140" s="42"/>
      <c r="J140" s="42"/>
      <c r="K140" s="42"/>
      <c r="L140" s="42"/>
      <c r="M140" s="59"/>
      <c r="N140" s="59"/>
      <c r="O140" s="59"/>
      <c r="R140" s="55"/>
      <c r="S140" s="55"/>
    </row>
    <row r="141" spans="1:19" x14ac:dyDescent="0.2">
      <c r="A141" s="164"/>
      <c r="B141" s="62"/>
      <c r="C141" s="37"/>
      <c r="D141" s="37"/>
      <c r="E141" s="37"/>
      <c r="F141" s="37"/>
      <c r="G141" s="87"/>
      <c r="H141" s="43"/>
      <c r="I141" s="43"/>
      <c r="J141" s="43"/>
      <c r="K141" s="43"/>
      <c r="L141" s="43"/>
      <c r="M141" s="59"/>
      <c r="N141" s="59"/>
      <c r="O141" s="59"/>
      <c r="R141" s="55"/>
      <c r="S141" s="55"/>
    </row>
    <row r="142" spans="1:19" x14ac:dyDescent="0.2">
      <c r="A142" s="164"/>
      <c r="B142" s="62"/>
      <c r="C142" s="37" t="s">
        <v>331</v>
      </c>
      <c r="D142" s="37"/>
      <c r="E142" s="37"/>
      <c r="F142" s="37" t="s">
        <v>299</v>
      </c>
      <c r="G142" s="81" t="s">
        <v>332</v>
      </c>
      <c r="H142" s="42"/>
      <c r="I142" s="41"/>
      <c r="J142" s="41"/>
      <c r="K142" s="41"/>
      <c r="L142" s="41"/>
      <c r="M142" s="55"/>
      <c r="N142" s="55"/>
      <c r="O142" s="55"/>
      <c r="R142" s="55"/>
      <c r="S142" s="55"/>
    </row>
    <row r="143" spans="1:19" x14ac:dyDescent="0.2">
      <c r="A143" s="164"/>
      <c r="B143" s="62"/>
      <c r="C143" s="37" t="s">
        <v>333</v>
      </c>
      <c r="D143" s="37"/>
      <c r="E143" s="37"/>
      <c r="F143" s="37" t="s">
        <v>299</v>
      </c>
      <c r="G143" s="86" t="s">
        <v>334</v>
      </c>
      <c r="H143" s="42"/>
      <c r="I143" s="41"/>
      <c r="J143" s="41"/>
      <c r="K143" s="41"/>
      <c r="L143" s="41"/>
      <c r="M143" s="55"/>
      <c r="N143" s="55"/>
      <c r="O143" s="55"/>
      <c r="R143" s="55"/>
      <c r="S143" s="55"/>
    </row>
    <row r="144" spans="1:19" x14ac:dyDescent="0.2">
      <c r="A144" s="164"/>
      <c r="B144" s="62"/>
      <c r="C144" s="37"/>
      <c r="D144" s="37"/>
      <c r="E144" s="37"/>
      <c r="F144" s="37"/>
      <c r="G144" s="215"/>
      <c r="H144" s="38"/>
      <c r="I144" s="37"/>
      <c r="J144" s="37"/>
      <c r="K144" s="37"/>
      <c r="L144" s="37"/>
      <c r="M144" s="55"/>
      <c r="N144" s="55"/>
      <c r="O144" s="55"/>
      <c r="R144" s="55"/>
      <c r="S144" s="55"/>
    </row>
    <row r="145" spans="1:19" x14ac:dyDescent="0.2">
      <c r="A145" s="164"/>
      <c r="B145" s="74" t="s">
        <v>335</v>
      </c>
      <c r="C145" s="55"/>
      <c r="D145" s="55"/>
      <c r="E145" s="216"/>
      <c r="F145" s="55"/>
      <c r="G145" s="217"/>
      <c r="H145" s="59"/>
      <c r="I145" s="55"/>
      <c r="J145" s="55"/>
      <c r="K145" s="55"/>
      <c r="L145" s="55"/>
      <c r="M145" s="55"/>
      <c r="N145" s="55"/>
      <c r="O145" s="55"/>
      <c r="R145" s="55"/>
      <c r="S145" s="55"/>
    </row>
    <row r="146" spans="1:19" x14ac:dyDescent="0.2">
      <c r="A146" s="164"/>
      <c r="B146" s="72" t="s">
        <v>968</v>
      </c>
      <c r="C146" s="55"/>
      <c r="D146" s="55"/>
      <c r="E146" s="216"/>
      <c r="F146" s="55"/>
      <c r="G146" s="217"/>
      <c r="H146" s="59"/>
      <c r="I146" s="55"/>
      <c r="J146" s="55"/>
      <c r="K146" s="55"/>
      <c r="L146" s="55"/>
      <c r="M146" s="55"/>
      <c r="N146" s="55"/>
      <c r="O146" s="55"/>
      <c r="R146" s="55"/>
      <c r="S146" s="55"/>
    </row>
    <row r="147" spans="1:19" x14ac:dyDescent="0.2">
      <c r="A147" s="164"/>
      <c r="B147" s="72" t="s">
        <v>336</v>
      </c>
      <c r="C147" s="55"/>
      <c r="D147" s="55"/>
      <c r="E147" s="216"/>
      <c r="F147" s="55"/>
      <c r="G147" s="217"/>
      <c r="H147" s="59"/>
      <c r="I147" s="55"/>
      <c r="J147" s="55"/>
      <c r="K147" s="55"/>
      <c r="L147" s="55"/>
      <c r="M147" s="55"/>
      <c r="N147" s="55"/>
      <c r="O147" s="55"/>
      <c r="R147" s="55"/>
      <c r="S147" s="55"/>
    </row>
    <row r="148" spans="1:19" x14ac:dyDescent="0.2">
      <c r="A148" s="164"/>
      <c r="B148" s="72" t="s">
        <v>337</v>
      </c>
      <c r="C148" s="55"/>
      <c r="D148" s="55"/>
      <c r="E148" s="216"/>
      <c r="F148" s="55"/>
      <c r="G148" s="217"/>
      <c r="H148" s="59"/>
      <c r="I148" s="55"/>
      <c r="J148" s="55"/>
      <c r="K148" s="55"/>
      <c r="L148" s="55"/>
      <c r="M148" s="55"/>
      <c r="N148" s="55"/>
      <c r="O148" s="55"/>
      <c r="R148" s="55"/>
      <c r="S148" s="55"/>
    </row>
    <row r="149" spans="1:19" x14ac:dyDescent="0.2">
      <c r="A149" s="164"/>
      <c r="B149" s="74"/>
      <c r="C149" s="55"/>
      <c r="D149" s="55"/>
      <c r="E149" s="216"/>
      <c r="F149" s="55"/>
      <c r="G149" s="217"/>
      <c r="H149" s="59"/>
      <c r="I149" s="55"/>
      <c r="J149" s="55"/>
      <c r="K149" s="55"/>
      <c r="L149" s="55"/>
      <c r="M149" s="55"/>
      <c r="N149" s="55"/>
      <c r="O149" s="55"/>
      <c r="R149" s="55"/>
      <c r="S149" s="55"/>
    </row>
    <row r="150" spans="1:19" x14ac:dyDescent="0.2">
      <c r="A150" s="164"/>
      <c r="B150" s="218"/>
      <c r="C150" s="55" t="s">
        <v>338</v>
      </c>
      <c r="D150" s="55"/>
      <c r="E150" s="55"/>
      <c r="F150" s="55" t="s">
        <v>299</v>
      </c>
      <c r="G150" s="219" t="s">
        <v>339</v>
      </c>
      <c r="H150" s="220"/>
      <c r="I150" s="77"/>
      <c r="J150" s="77"/>
      <c r="K150" s="77"/>
      <c r="L150" s="77"/>
      <c r="M150" s="55"/>
      <c r="N150" s="55"/>
      <c r="O150" s="55"/>
      <c r="R150" s="55"/>
      <c r="S150" s="55"/>
    </row>
    <row r="151" spans="1:19" x14ac:dyDescent="0.2">
      <c r="A151" s="164"/>
      <c r="C151" s="55"/>
      <c r="D151" s="55"/>
      <c r="E151" s="55"/>
      <c r="F151" s="55"/>
      <c r="G151" s="221"/>
      <c r="H151" s="222"/>
      <c r="I151" s="223"/>
      <c r="J151" s="223"/>
      <c r="K151" s="223"/>
      <c r="L151" s="223"/>
      <c r="M151" s="55"/>
      <c r="N151" s="55"/>
      <c r="O151" s="55"/>
      <c r="R151" s="55"/>
      <c r="S151" s="55"/>
    </row>
    <row r="152" spans="1:19" x14ac:dyDescent="0.2">
      <c r="A152" s="164"/>
      <c r="B152" s="218"/>
      <c r="C152" s="55" t="s">
        <v>340</v>
      </c>
      <c r="D152" s="55"/>
      <c r="E152" s="55"/>
      <c r="F152" s="55" t="s">
        <v>299</v>
      </c>
      <c r="G152" s="219" t="s">
        <v>339</v>
      </c>
      <c r="H152" s="220"/>
      <c r="I152" s="77"/>
      <c r="J152" s="77"/>
      <c r="K152" s="77"/>
      <c r="L152" s="77"/>
      <c r="M152" s="55"/>
      <c r="N152" s="55"/>
      <c r="O152" s="55"/>
      <c r="R152" s="55"/>
      <c r="S152" s="55"/>
    </row>
    <row r="153" spans="1:19" x14ac:dyDescent="0.2">
      <c r="A153" s="164"/>
      <c r="C153" s="55"/>
      <c r="D153" s="55"/>
      <c r="E153" s="55"/>
      <c r="F153" s="55"/>
      <c r="G153" s="224" t="s">
        <v>341</v>
      </c>
      <c r="H153" s="222"/>
      <c r="I153" s="223"/>
      <c r="J153" s="223"/>
      <c r="K153" s="223"/>
      <c r="L153" s="223"/>
      <c r="M153" s="55"/>
      <c r="N153" s="55"/>
      <c r="O153" s="55"/>
      <c r="R153" s="55"/>
      <c r="S153" s="55"/>
    </row>
    <row r="154" spans="1:19" x14ac:dyDescent="0.2">
      <c r="A154" s="164"/>
      <c r="B154" s="218"/>
      <c r="C154" s="55" t="s">
        <v>342</v>
      </c>
      <c r="D154" s="55"/>
      <c r="E154" s="55"/>
      <c r="F154" s="55" t="s">
        <v>299</v>
      </c>
      <c r="G154" s="219" t="s">
        <v>339</v>
      </c>
      <c r="H154" s="220"/>
      <c r="I154" s="77"/>
      <c r="J154" s="77"/>
      <c r="K154" s="77"/>
      <c r="L154" s="77"/>
      <c r="M154" s="55"/>
      <c r="N154" s="55"/>
      <c r="O154" s="55"/>
      <c r="R154" s="55"/>
      <c r="S154" s="55"/>
    </row>
    <row r="155" spans="1:19" x14ac:dyDescent="0.2">
      <c r="A155" s="164"/>
      <c r="B155" s="218"/>
      <c r="C155" s="55"/>
      <c r="D155" s="55"/>
      <c r="E155" s="55"/>
      <c r="F155" s="55"/>
      <c r="G155" s="224" t="s">
        <v>343</v>
      </c>
      <c r="H155" s="222"/>
      <c r="I155" s="223"/>
      <c r="J155" s="223"/>
      <c r="K155" s="223"/>
      <c r="L155" s="223"/>
      <c r="M155" s="55"/>
      <c r="N155" s="55"/>
      <c r="O155" s="55"/>
      <c r="R155" s="55"/>
      <c r="S155" s="55"/>
    </row>
    <row r="156" spans="1:19" ht="13.5" thickBot="1" x14ac:dyDescent="0.25">
      <c r="A156" s="164"/>
      <c r="B156" s="62"/>
      <c r="C156" s="37"/>
      <c r="D156" s="37"/>
      <c r="E156" s="37"/>
      <c r="F156" s="37"/>
      <c r="G156" s="215"/>
      <c r="H156" s="38"/>
      <c r="I156" s="37"/>
      <c r="J156" s="37"/>
      <c r="K156" s="37"/>
      <c r="L156" s="37"/>
      <c r="M156" s="55"/>
      <c r="N156" s="55"/>
      <c r="O156" s="55"/>
      <c r="R156" s="55"/>
      <c r="S156" s="55"/>
    </row>
    <row r="157" spans="1:19" ht="12.95" customHeight="1" x14ac:dyDescent="0.2">
      <c r="A157" s="225"/>
      <c r="B157" s="226" t="s">
        <v>344</v>
      </c>
      <c r="C157" s="227"/>
      <c r="D157" s="227"/>
      <c r="E157" s="227"/>
      <c r="F157" s="227"/>
      <c r="G157" s="228"/>
      <c r="H157" s="228"/>
      <c r="I157" s="227"/>
      <c r="J157" s="227"/>
      <c r="K157" s="227"/>
      <c r="L157" s="229"/>
      <c r="M157" s="55"/>
      <c r="N157" s="55"/>
      <c r="O157" s="55"/>
      <c r="R157" s="55"/>
      <c r="S157" s="55"/>
    </row>
    <row r="158" spans="1:19" x14ac:dyDescent="0.2">
      <c r="A158" s="225"/>
      <c r="B158" s="230"/>
      <c r="C158" s="45" t="s">
        <v>345</v>
      </c>
      <c r="D158" s="32"/>
      <c r="E158" s="32"/>
      <c r="F158" s="45" t="s">
        <v>972</v>
      </c>
      <c r="G158" s="32"/>
      <c r="H158" s="32"/>
      <c r="J158" s="32"/>
      <c r="K158" s="32"/>
      <c r="L158" s="231"/>
    </row>
    <row r="159" spans="1:19" x14ac:dyDescent="0.2">
      <c r="A159" s="225"/>
      <c r="B159" s="230"/>
      <c r="C159" s="45"/>
      <c r="D159" s="32"/>
      <c r="E159" s="32"/>
      <c r="F159" s="45"/>
      <c r="G159" s="32"/>
      <c r="H159" s="32"/>
      <c r="I159" s="108"/>
      <c r="J159" s="32"/>
      <c r="K159" s="32"/>
      <c r="L159" s="231"/>
    </row>
    <row r="160" spans="1:19" x14ac:dyDescent="0.2">
      <c r="A160" s="225"/>
      <c r="B160" s="230"/>
      <c r="C160" s="32"/>
      <c r="D160" s="32"/>
      <c r="E160" s="32"/>
      <c r="F160" s="45"/>
      <c r="G160" s="32"/>
      <c r="H160" s="32"/>
      <c r="I160" s="32"/>
      <c r="J160" s="32"/>
      <c r="K160" s="32"/>
      <c r="L160" s="231"/>
    </row>
    <row r="161" spans="1:12" x14ac:dyDescent="0.2">
      <c r="A161" s="225"/>
      <c r="B161" s="230"/>
      <c r="C161" s="32"/>
      <c r="D161" s="32"/>
      <c r="E161" s="32"/>
      <c r="F161" s="45"/>
      <c r="G161" s="32"/>
      <c r="H161" s="32"/>
      <c r="I161" s="32"/>
      <c r="J161" s="32"/>
      <c r="K161" s="32"/>
      <c r="L161" s="231"/>
    </row>
    <row r="162" spans="1:12" x14ac:dyDescent="0.2">
      <c r="A162" s="232"/>
      <c r="B162" s="96" t="s">
        <v>346</v>
      </c>
      <c r="C162" s="37"/>
      <c r="D162" s="37"/>
      <c r="E162" s="85"/>
      <c r="F162" s="130"/>
      <c r="G162" s="130"/>
      <c r="H162" s="130"/>
      <c r="I162" s="130"/>
      <c r="J162" s="130"/>
      <c r="K162" s="236"/>
      <c r="L162" s="231"/>
    </row>
    <row r="163" spans="1:12" x14ac:dyDescent="0.2">
      <c r="A163" s="232"/>
      <c r="B163" s="96" t="s">
        <v>347</v>
      </c>
      <c r="C163" s="37"/>
      <c r="D163" s="37"/>
      <c r="E163" s="37"/>
      <c r="F163" s="45"/>
      <c r="G163" s="32"/>
      <c r="H163" s="32"/>
      <c r="I163" s="45"/>
      <c r="J163" s="32"/>
      <c r="K163" s="40"/>
      <c r="L163" s="231"/>
    </row>
    <row r="164" spans="1:12" x14ac:dyDescent="0.2">
      <c r="A164" s="232"/>
      <c r="B164" s="96" t="s">
        <v>277</v>
      </c>
      <c r="C164" s="37"/>
      <c r="D164" s="37"/>
      <c r="E164" s="37"/>
      <c r="F164" s="45"/>
      <c r="G164" s="32"/>
      <c r="H164" s="32"/>
      <c r="I164" s="45"/>
      <c r="J164" s="32"/>
      <c r="K164" s="40"/>
      <c r="L164" s="231"/>
    </row>
    <row r="165" spans="1:12" x14ac:dyDescent="0.2">
      <c r="A165" s="232"/>
      <c r="B165" s="237" t="s">
        <v>967</v>
      </c>
      <c r="C165" s="37"/>
      <c r="D165" s="37"/>
      <c r="E165" s="37"/>
      <c r="F165" s="45"/>
      <c r="G165" s="32"/>
      <c r="H165" s="32"/>
      <c r="I165" s="45"/>
      <c r="J165" s="32"/>
      <c r="K165" s="40"/>
      <c r="L165" s="231"/>
    </row>
    <row r="166" spans="1:12" x14ac:dyDescent="0.2">
      <c r="A166" s="225"/>
      <c r="B166" s="230"/>
      <c r="C166" s="32"/>
      <c r="D166" s="32"/>
      <c r="E166" s="32"/>
      <c r="F166" s="32"/>
      <c r="G166" s="32"/>
      <c r="H166" s="32"/>
      <c r="I166" s="32"/>
      <c r="J166" s="32"/>
      <c r="K166" s="32"/>
      <c r="L166" s="231"/>
    </row>
    <row r="167" spans="1:12" x14ac:dyDescent="0.2">
      <c r="A167" s="225"/>
      <c r="B167" s="234"/>
      <c r="D167" s="74"/>
      <c r="E167" s="94" t="s">
        <v>348</v>
      </c>
      <c r="F167" s="94"/>
      <c r="G167" s="74"/>
      <c r="H167" s="74"/>
      <c r="L167" s="231"/>
    </row>
    <row r="168" spans="1:12" x14ac:dyDescent="0.2">
      <c r="A168" s="225"/>
      <c r="B168" s="197"/>
      <c r="C168" s="72" t="s">
        <v>349</v>
      </c>
      <c r="D168" s="74"/>
      <c r="E168" s="74"/>
      <c r="F168" s="74"/>
      <c r="G168" s="74"/>
      <c r="H168" s="74"/>
      <c r="L168" s="231"/>
    </row>
    <row r="169" spans="1:12" x14ac:dyDescent="0.2">
      <c r="A169" s="225"/>
      <c r="B169" s="197"/>
      <c r="C169" s="72"/>
      <c r="E169" s="72" t="s">
        <v>350</v>
      </c>
      <c r="F169" s="79" t="s">
        <v>270</v>
      </c>
      <c r="H169" s="91" t="s">
        <v>351</v>
      </c>
      <c r="I169" s="79" t="s">
        <v>284</v>
      </c>
      <c r="J169" s="78"/>
      <c r="K169" s="78"/>
      <c r="L169" s="231"/>
    </row>
    <row r="170" spans="1:12" x14ac:dyDescent="0.2">
      <c r="A170" s="225"/>
      <c r="B170" s="197"/>
      <c r="C170" s="92" t="s">
        <v>268</v>
      </c>
      <c r="D170" s="92"/>
      <c r="E170" s="92"/>
      <c r="F170" s="92"/>
      <c r="G170" s="92"/>
      <c r="H170" s="92"/>
      <c r="I170" s="92"/>
      <c r="J170" s="92"/>
      <c r="K170" s="92"/>
      <c r="L170" s="231"/>
    </row>
    <row r="171" spans="1:12" x14ac:dyDescent="0.2">
      <c r="A171" s="225"/>
      <c r="B171" s="197"/>
      <c r="C171" s="78"/>
      <c r="D171" s="78"/>
      <c r="E171" s="78"/>
      <c r="F171" s="78"/>
      <c r="G171" s="78"/>
      <c r="H171" s="78"/>
      <c r="I171" s="78"/>
      <c r="J171" s="78"/>
      <c r="K171" s="78"/>
      <c r="L171" s="231"/>
    </row>
    <row r="172" spans="1:12" x14ac:dyDescent="0.2">
      <c r="A172" s="225"/>
      <c r="B172" s="197"/>
      <c r="D172" s="93"/>
      <c r="E172" s="74"/>
      <c r="F172" s="74"/>
      <c r="G172" s="74"/>
      <c r="H172" s="74"/>
      <c r="L172" s="231"/>
    </row>
    <row r="173" spans="1:12" x14ac:dyDescent="0.2">
      <c r="A173" s="225"/>
      <c r="B173" s="197"/>
      <c r="E173" s="94" t="s">
        <v>352</v>
      </c>
      <c r="F173" s="94"/>
      <c r="L173" s="231"/>
    </row>
    <row r="174" spans="1:12" x14ac:dyDescent="0.2">
      <c r="A174" s="225"/>
      <c r="B174" s="197"/>
      <c r="E174" s="94"/>
      <c r="F174" s="94"/>
      <c r="L174" s="231"/>
    </row>
    <row r="175" spans="1:12" x14ac:dyDescent="0.2">
      <c r="A175" s="225"/>
      <c r="B175" s="197"/>
      <c r="C175" s="72" t="s">
        <v>38</v>
      </c>
      <c r="E175" s="72" t="s">
        <v>350</v>
      </c>
      <c r="F175" s="79" t="s">
        <v>270</v>
      </c>
      <c r="H175" s="91" t="s">
        <v>351</v>
      </c>
      <c r="I175" s="79" t="s">
        <v>284</v>
      </c>
      <c r="J175" s="78"/>
      <c r="K175" s="78"/>
      <c r="L175" s="231"/>
    </row>
    <row r="176" spans="1:12" x14ac:dyDescent="0.2">
      <c r="A176" s="225"/>
      <c r="B176" s="197"/>
      <c r="C176" s="79" t="s">
        <v>268</v>
      </c>
      <c r="D176" s="78"/>
      <c r="E176" s="78"/>
      <c r="F176" s="78"/>
      <c r="G176" s="78"/>
      <c r="H176" s="78"/>
      <c r="I176" s="78"/>
      <c r="J176" s="78"/>
      <c r="K176" s="78"/>
      <c r="L176" s="231"/>
    </row>
    <row r="177" spans="1:12" x14ac:dyDescent="0.2">
      <c r="A177" s="225"/>
      <c r="B177" s="197"/>
      <c r="C177" s="78"/>
      <c r="D177" s="78"/>
      <c r="E177" s="78"/>
      <c r="F177" s="78"/>
      <c r="G177" s="78"/>
      <c r="H177" s="78"/>
      <c r="I177" s="78"/>
      <c r="J177" s="78"/>
      <c r="K177" s="78"/>
      <c r="L177" s="231"/>
    </row>
    <row r="178" spans="1:12" x14ac:dyDescent="0.2">
      <c r="A178" s="225"/>
      <c r="B178" s="197"/>
      <c r="L178" s="231"/>
    </row>
    <row r="179" spans="1:12" x14ac:dyDescent="0.2">
      <c r="A179" s="225"/>
      <c r="B179" s="197"/>
      <c r="C179" s="74" t="s">
        <v>353</v>
      </c>
      <c r="D179" s="74"/>
      <c r="E179" s="74"/>
      <c r="F179" s="95" t="s">
        <v>354</v>
      </c>
      <c r="L179" s="231"/>
    </row>
    <row r="180" spans="1:12" x14ac:dyDescent="0.2">
      <c r="A180" s="225"/>
      <c r="B180" s="197"/>
      <c r="C180" s="72"/>
      <c r="E180" s="72" t="s">
        <v>29</v>
      </c>
      <c r="F180" s="79" t="s">
        <v>270</v>
      </c>
      <c r="H180" s="91" t="s">
        <v>351</v>
      </c>
      <c r="I180" s="79" t="s">
        <v>284</v>
      </c>
      <c r="J180" s="78"/>
      <c r="K180" s="78"/>
      <c r="L180" s="231"/>
    </row>
    <row r="181" spans="1:12" x14ac:dyDescent="0.2">
      <c r="A181" s="225"/>
      <c r="B181" s="197"/>
      <c r="L181" s="231"/>
    </row>
    <row r="182" spans="1:12" x14ac:dyDescent="0.2">
      <c r="A182" s="225"/>
      <c r="B182" s="197"/>
      <c r="C182" s="78" t="s">
        <v>355</v>
      </c>
      <c r="D182" s="78"/>
      <c r="E182" s="78"/>
      <c r="F182" s="78"/>
      <c r="G182" s="78"/>
      <c r="H182" s="78"/>
      <c r="I182" s="78"/>
      <c r="J182" s="78"/>
      <c r="K182" s="78"/>
      <c r="L182" s="231"/>
    </row>
    <row r="183" spans="1:12" x14ac:dyDescent="0.2">
      <c r="A183" s="225"/>
      <c r="B183" s="197"/>
      <c r="C183" s="78"/>
      <c r="D183" s="78"/>
      <c r="E183" s="78"/>
      <c r="F183" s="78"/>
      <c r="G183" s="78"/>
      <c r="H183" s="78"/>
      <c r="I183" s="78"/>
      <c r="J183" s="78"/>
      <c r="K183" s="78"/>
      <c r="L183" s="231"/>
    </row>
    <row r="184" spans="1:12" ht="13.5" thickBot="1" x14ac:dyDescent="0.25">
      <c r="A184" s="225"/>
      <c r="B184" s="198"/>
      <c r="C184" s="90"/>
      <c r="D184" s="90"/>
      <c r="E184" s="90"/>
      <c r="F184" s="90"/>
      <c r="G184" s="90"/>
      <c r="H184" s="90"/>
      <c r="I184" s="90"/>
      <c r="J184" s="90"/>
      <c r="K184" s="90"/>
      <c r="L184" s="233"/>
    </row>
    <row r="185" spans="1:12" ht="13.5" thickBot="1" x14ac:dyDescent="0.25">
      <c r="A185" s="164"/>
    </row>
    <row r="186" spans="1:12" ht="13.5" thickBot="1" x14ac:dyDescent="0.25">
      <c r="A186" s="166"/>
      <c r="B186" s="167"/>
      <c r="C186" s="167"/>
      <c r="D186" s="167"/>
      <c r="E186" s="167"/>
      <c r="F186" s="167"/>
      <c r="G186" s="167"/>
      <c r="H186" s="167"/>
      <c r="I186" s="167"/>
      <c r="J186" s="167"/>
      <c r="K186" s="167"/>
      <c r="L186" s="168"/>
    </row>
    <row r="187" spans="1:12" ht="13.5" thickBot="1" x14ac:dyDescent="0.25">
      <c r="A187" s="107"/>
    </row>
    <row r="188" spans="1:12" x14ac:dyDescent="0.2">
      <c r="A188" s="180"/>
      <c r="B188" s="191"/>
      <c r="C188" s="169"/>
      <c r="D188" s="169"/>
      <c r="E188" s="170" t="s">
        <v>356</v>
      </c>
      <c r="F188" s="171"/>
      <c r="G188" s="171"/>
      <c r="H188" s="171"/>
      <c r="I188" s="171"/>
      <c r="J188" s="171"/>
      <c r="K188" s="171"/>
      <c r="L188" s="172"/>
    </row>
    <row r="189" spans="1:12" x14ac:dyDescent="0.2">
      <c r="A189" s="181"/>
      <c r="B189" s="192"/>
      <c r="C189" s="188"/>
      <c r="D189" s="189"/>
      <c r="E189" s="190"/>
      <c r="F189" s="173"/>
      <c r="G189" s="173"/>
      <c r="H189" s="173"/>
      <c r="I189" s="173"/>
      <c r="J189" s="173"/>
      <c r="K189" s="173"/>
      <c r="L189" s="174"/>
    </row>
    <row r="190" spans="1:12" x14ac:dyDescent="0.2">
      <c r="A190" s="181"/>
      <c r="B190" s="193" t="s">
        <v>357</v>
      </c>
      <c r="C190" s="189"/>
      <c r="D190" s="190"/>
      <c r="E190" s="173"/>
      <c r="F190" s="173"/>
      <c r="G190" s="173"/>
      <c r="H190" s="173"/>
      <c r="I190" s="173"/>
      <c r="J190" s="173"/>
      <c r="K190" s="173"/>
      <c r="L190" s="174" t="s">
        <v>358</v>
      </c>
    </row>
    <row r="191" spans="1:12" x14ac:dyDescent="0.2">
      <c r="A191" s="181"/>
      <c r="B191" s="193" t="s">
        <v>359</v>
      </c>
      <c r="C191" s="189"/>
      <c r="D191" s="189"/>
      <c r="E191" s="190"/>
      <c r="F191" s="173"/>
      <c r="G191" s="173"/>
      <c r="H191" s="173"/>
      <c r="I191" s="173"/>
      <c r="J191" s="173"/>
      <c r="K191" s="173"/>
      <c r="L191" s="174"/>
    </row>
    <row r="192" spans="1:12" x14ac:dyDescent="0.2">
      <c r="A192" s="181"/>
      <c r="B192" s="192"/>
      <c r="C192" s="188"/>
      <c r="D192" s="189"/>
      <c r="E192" s="190"/>
      <c r="F192" s="173"/>
      <c r="G192" s="173"/>
      <c r="H192" s="173"/>
      <c r="I192" s="173"/>
      <c r="J192" s="173"/>
      <c r="K192" s="173"/>
      <c r="L192" s="174"/>
    </row>
    <row r="193" spans="1:12" ht="13.5" thickBot="1" x14ac:dyDescent="0.25">
      <c r="A193" s="182"/>
      <c r="B193" s="194"/>
      <c r="C193" s="175"/>
      <c r="D193" s="175"/>
      <c r="E193" s="175"/>
      <c r="F193" s="176"/>
      <c r="G193" s="177"/>
      <c r="H193" s="177"/>
      <c r="I193" s="176"/>
      <c r="J193" s="177"/>
      <c r="K193" s="178"/>
      <c r="L193" s="179"/>
    </row>
    <row r="194" spans="1:12" x14ac:dyDescent="0.2">
      <c r="A194" s="195"/>
      <c r="B194" s="196"/>
      <c r="C194" s="60"/>
      <c r="D194" s="60"/>
      <c r="E194" s="60"/>
      <c r="F194" s="60"/>
      <c r="G194" s="60"/>
      <c r="H194" s="60"/>
      <c r="I194" s="60"/>
      <c r="J194" s="60"/>
      <c r="K194" s="60"/>
      <c r="L194" s="61"/>
    </row>
    <row r="195" spans="1:12" x14ac:dyDescent="0.2">
      <c r="A195" s="195"/>
      <c r="B195" s="197"/>
      <c r="C195" s="72"/>
      <c r="D195" s="72"/>
      <c r="F195" s="91"/>
      <c r="G195" s="72"/>
      <c r="L195" s="54"/>
    </row>
    <row r="196" spans="1:12" x14ac:dyDescent="0.2">
      <c r="A196" s="195"/>
      <c r="B196" s="197"/>
      <c r="L196" s="54"/>
    </row>
    <row r="197" spans="1:12" x14ac:dyDescent="0.2">
      <c r="A197" s="195"/>
      <c r="B197" s="197"/>
      <c r="C197" s="74"/>
      <c r="D197" s="94" t="s">
        <v>360</v>
      </c>
      <c r="E197" s="94"/>
      <c r="L197" s="54"/>
    </row>
    <row r="198" spans="1:12" x14ac:dyDescent="0.2">
      <c r="A198" s="195"/>
      <c r="B198" s="197"/>
      <c r="C198" s="72" t="s">
        <v>29</v>
      </c>
      <c r="D198" s="79" t="s">
        <v>270</v>
      </c>
      <c r="F198" s="91" t="s">
        <v>351</v>
      </c>
      <c r="G198" s="79" t="s">
        <v>284</v>
      </c>
      <c r="H198" s="78"/>
      <c r="I198" s="78"/>
      <c r="J198" s="78"/>
      <c r="L198" s="54"/>
    </row>
    <row r="199" spans="1:12" x14ac:dyDescent="0.2">
      <c r="A199" s="195"/>
      <c r="B199" s="197"/>
      <c r="L199" s="54"/>
    </row>
    <row r="200" spans="1:12" x14ac:dyDescent="0.2">
      <c r="A200" s="195"/>
      <c r="B200" s="197"/>
      <c r="C200" t="s">
        <v>361</v>
      </c>
      <c r="D200" s="246"/>
      <c r="E200" s="246"/>
      <c r="F200" s="246"/>
      <c r="G200" s="246"/>
      <c r="H200" s="246"/>
      <c r="I200" s="246"/>
      <c r="J200" s="246"/>
      <c r="L200" s="54"/>
    </row>
    <row r="201" spans="1:12" x14ac:dyDescent="0.2">
      <c r="A201" s="195"/>
      <c r="B201" s="197"/>
      <c r="D201" s="246"/>
      <c r="E201" s="246"/>
      <c r="F201" s="246"/>
      <c r="G201" s="246"/>
      <c r="H201" s="246"/>
      <c r="I201" s="246"/>
      <c r="J201" s="246"/>
      <c r="L201" s="54"/>
    </row>
    <row r="202" spans="1:12" ht="13.5" thickBot="1" x14ac:dyDescent="0.25">
      <c r="A202" s="195"/>
      <c r="B202" s="198"/>
      <c r="C202" s="90"/>
      <c r="D202" s="90"/>
      <c r="E202" s="90"/>
      <c r="F202" s="90"/>
      <c r="G202" s="90"/>
      <c r="H202" s="90"/>
      <c r="I202" s="90"/>
      <c r="J202" s="90"/>
      <c r="K202" s="90"/>
      <c r="L202" s="63"/>
    </row>
    <row r="203" spans="1:12" ht="13.5" thickBot="1" x14ac:dyDescent="0.25">
      <c r="A203" s="183"/>
      <c r="B203" s="184"/>
      <c r="C203" s="184"/>
      <c r="D203" s="184"/>
      <c r="E203" s="184"/>
      <c r="F203" s="184"/>
      <c r="G203" s="184"/>
      <c r="H203" s="184"/>
      <c r="I203" s="184"/>
      <c r="J203" s="184"/>
      <c r="K203" s="184"/>
      <c r="L203" s="185"/>
    </row>
  </sheetData>
  <sheetProtection algorithmName="SHA-512" hashValue="EeFDegg2d+cqkI+I+98Cni9NunqxQfOAyrSclpk9uyeblJFsuHaefLuqLb3kCUK5RLKtIoioVnqDq/Ze8mw6zw==" saltValue="/5noegeLIEmArEYbpY8KKg==" spinCount="100000" sheet="1" selectLockedCells="1" selectUnlockedCells="1"/>
  <mergeCells count="16">
    <mergeCell ref="A2:L2"/>
    <mergeCell ref="B57:L57"/>
    <mergeCell ref="B58:L58"/>
    <mergeCell ref="B18:K18"/>
    <mergeCell ref="B19:J19"/>
    <mergeCell ref="B8:C8"/>
    <mergeCell ref="D8:J8"/>
    <mergeCell ref="B12:C12"/>
    <mergeCell ref="D12:G12"/>
    <mergeCell ref="B10:C10"/>
    <mergeCell ref="D10:J10"/>
    <mergeCell ref="B14:C14"/>
    <mergeCell ref="D14:J14"/>
    <mergeCell ref="B16:C16"/>
    <mergeCell ref="D16:J16"/>
    <mergeCell ref="B56:L56"/>
  </mergeCells>
  <printOptions horizontalCentered="1"/>
  <pageMargins left="0.25" right="0.32572916666666668" top="0.75" bottom="0.75" header="0.3" footer="0.3"/>
  <pageSetup paperSize="9" scale="53" fitToHeight="0" orientation="portrait" r:id="rId1"/>
  <headerFooter>
    <oddHeader xml:space="preserve">&amp;L&amp;G&amp;C&amp;K000000
&amp;R&amp;"-,Bold"&amp;14&amp;KD76B00
 &amp;10&amp;K000000    
</oddHeader>
    <oddFooter>&amp;L&amp;A</oddFooter>
  </headerFooter>
  <drawing r:id="rId2"/>
  <legacyDrawing r:id="rId3"/>
  <legacyDrawingHF r:id="rId4"/>
  <mc:AlternateContent xmlns:mc="http://schemas.openxmlformats.org/markup-compatibility/2006">
    <mc:Choice Requires="x14">
      <controls>
        <mc:AlternateContent xmlns:mc="http://schemas.openxmlformats.org/markup-compatibility/2006">
          <mc:Choice Requires="x14">
            <control shapeId="33793" r:id="rId5" name="Drop Down 1">
              <controlPr defaultSize="0" autoLine="0" autoPict="0" macro="[0]!DropDown9_Change">
                <anchor moveWithCells="1">
                  <from>
                    <xdr:col>2</xdr:col>
                    <xdr:colOff>28575</xdr:colOff>
                    <xdr:row>75</xdr:row>
                    <xdr:rowOff>0</xdr:rowOff>
                  </from>
                  <to>
                    <xdr:col>3</xdr:col>
                    <xdr:colOff>0</xdr:colOff>
                    <xdr:row>76</xdr:row>
                    <xdr:rowOff>0</xdr:rowOff>
                  </to>
                </anchor>
              </controlPr>
            </control>
          </mc:Choice>
        </mc:AlternateContent>
        <mc:AlternateContent xmlns:mc="http://schemas.openxmlformats.org/markup-compatibility/2006">
          <mc:Choice Requires="x14">
            <control shapeId="33794" r:id="rId6" name="Drop Down 2">
              <controlPr defaultSize="0" autoLine="0" autoPict="0" macro="[0]!DropDown9_Change">
                <anchor moveWithCells="1">
                  <from>
                    <xdr:col>1</xdr:col>
                    <xdr:colOff>28575</xdr:colOff>
                    <xdr:row>117</xdr:row>
                    <xdr:rowOff>0</xdr:rowOff>
                  </from>
                  <to>
                    <xdr:col>1</xdr:col>
                    <xdr:colOff>600075</xdr:colOff>
                    <xdr:row>118</xdr:row>
                    <xdr:rowOff>0</xdr:rowOff>
                  </to>
                </anchor>
              </controlPr>
            </control>
          </mc:Choice>
        </mc:AlternateContent>
        <mc:AlternateContent xmlns:mc="http://schemas.openxmlformats.org/markup-compatibility/2006">
          <mc:Choice Requires="x14">
            <control shapeId="33795" r:id="rId7" name="Drop Down 3">
              <controlPr defaultSize="0" autoLine="0" autoPict="0" macro="[0]!DropDown9_Change">
                <anchor moveWithCells="1">
                  <from>
                    <xdr:col>1</xdr:col>
                    <xdr:colOff>28575</xdr:colOff>
                    <xdr:row>119</xdr:row>
                    <xdr:rowOff>28575</xdr:rowOff>
                  </from>
                  <to>
                    <xdr:col>1</xdr:col>
                    <xdr:colOff>581025</xdr:colOff>
                    <xdr:row>120</xdr:row>
                    <xdr:rowOff>28575</xdr:rowOff>
                  </to>
                </anchor>
              </controlPr>
            </control>
          </mc:Choice>
        </mc:AlternateContent>
        <mc:AlternateContent xmlns:mc="http://schemas.openxmlformats.org/markup-compatibility/2006">
          <mc:Choice Requires="x14">
            <control shapeId="33796" r:id="rId8" name="Drop Down 4">
              <controlPr defaultSize="0" autoLine="0" autoPict="0" macro="[0]!DropDown9_Change">
                <anchor moveWithCells="1">
                  <from>
                    <xdr:col>1</xdr:col>
                    <xdr:colOff>28575</xdr:colOff>
                    <xdr:row>121</xdr:row>
                    <xdr:rowOff>0</xdr:rowOff>
                  </from>
                  <to>
                    <xdr:col>1</xdr:col>
                    <xdr:colOff>600075</xdr:colOff>
                    <xdr:row>122</xdr:row>
                    <xdr:rowOff>0</xdr:rowOff>
                  </to>
                </anchor>
              </controlPr>
            </control>
          </mc:Choice>
        </mc:AlternateContent>
        <mc:AlternateContent xmlns:mc="http://schemas.openxmlformats.org/markup-compatibility/2006">
          <mc:Choice Requires="x14">
            <control shapeId="33797" r:id="rId9" name="Drop Down 5">
              <controlPr defaultSize="0" autoLine="0" autoPict="0" macro="[0]!DropDown9_Change">
                <anchor moveWithCells="1">
                  <from>
                    <xdr:col>1</xdr:col>
                    <xdr:colOff>0</xdr:colOff>
                    <xdr:row>121</xdr:row>
                    <xdr:rowOff>0</xdr:rowOff>
                  </from>
                  <to>
                    <xdr:col>1</xdr:col>
                    <xdr:colOff>581025</xdr:colOff>
                    <xdr:row>122</xdr:row>
                    <xdr:rowOff>0</xdr:rowOff>
                  </to>
                </anchor>
              </controlPr>
            </control>
          </mc:Choice>
        </mc:AlternateContent>
        <mc:AlternateContent xmlns:mc="http://schemas.openxmlformats.org/markup-compatibility/2006">
          <mc:Choice Requires="x14">
            <control shapeId="33798" r:id="rId10" name="Drop Down 6">
              <controlPr defaultSize="0" autoLine="0" autoPict="0" macro="[0]!DropDown9_Change">
                <anchor moveWithCells="1">
                  <from>
                    <xdr:col>1</xdr:col>
                    <xdr:colOff>0</xdr:colOff>
                    <xdr:row>121</xdr:row>
                    <xdr:rowOff>0</xdr:rowOff>
                  </from>
                  <to>
                    <xdr:col>1</xdr:col>
                    <xdr:colOff>581025</xdr:colOff>
                    <xdr:row>122</xdr:row>
                    <xdr:rowOff>0</xdr:rowOff>
                  </to>
                </anchor>
              </controlPr>
            </control>
          </mc:Choice>
        </mc:AlternateContent>
        <mc:AlternateContent xmlns:mc="http://schemas.openxmlformats.org/markup-compatibility/2006">
          <mc:Choice Requires="x14">
            <control shapeId="33799" r:id="rId11" name="Drop Down 7">
              <controlPr defaultSize="0" autoLine="0" autoPict="0" macro="[0]!DropDown9_Change">
                <anchor moveWithCells="1">
                  <from>
                    <xdr:col>1</xdr:col>
                    <xdr:colOff>0</xdr:colOff>
                    <xdr:row>121</xdr:row>
                    <xdr:rowOff>0</xdr:rowOff>
                  </from>
                  <to>
                    <xdr:col>1</xdr:col>
                    <xdr:colOff>581025</xdr:colOff>
                    <xdr:row>122</xdr:row>
                    <xdr:rowOff>0</xdr:rowOff>
                  </to>
                </anchor>
              </controlPr>
            </control>
          </mc:Choice>
        </mc:AlternateContent>
        <mc:AlternateContent xmlns:mc="http://schemas.openxmlformats.org/markup-compatibility/2006">
          <mc:Choice Requires="x14">
            <control shapeId="33800" r:id="rId12" name="Drop Down 8">
              <controlPr defaultSize="0" autoLine="0" autoPict="0" macro="[0]!DropDown9_Change">
                <anchor moveWithCells="1">
                  <from>
                    <xdr:col>1</xdr:col>
                    <xdr:colOff>28575</xdr:colOff>
                    <xdr:row>123</xdr:row>
                    <xdr:rowOff>28575</xdr:rowOff>
                  </from>
                  <to>
                    <xdr:col>1</xdr:col>
                    <xdr:colOff>600075</xdr:colOff>
                    <xdr:row>124</xdr:row>
                    <xdr:rowOff>9525</xdr:rowOff>
                  </to>
                </anchor>
              </controlPr>
            </control>
          </mc:Choice>
        </mc:AlternateContent>
        <mc:AlternateContent xmlns:mc="http://schemas.openxmlformats.org/markup-compatibility/2006">
          <mc:Choice Requires="x14">
            <control shapeId="33801" r:id="rId13" name="Drop Down 9">
              <controlPr defaultSize="0" autoLine="0" autoPict="0" macro="[0]!DropDown9_Change">
                <anchor moveWithCells="1">
                  <from>
                    <xdr:col>1</xdr:col>
                    <xdr:colOff>28575</xdr:colOff>
                    <xdr:row>128</xdr:row>
                    <xdr:rowOff>0</xdr:rowOff>
                  </from>
                  <to>
                    <xdr:col>1</xdr:col>
                    <xdr:colOff>600075</xdr:colOff>
                    <xdr:row>129</xdr:row>
                    <xdr:rowOff>0</xdr:rowOff>
                  </to>
                </anchor>
              </controlPr>
            </control>
          </mc:Choice>
        </mc:AlternateContent>
        <mc:AlternateContent xmlns:mc="http://schemas.openxmlformats.org/markup-compatibility/2006">
          <mc:Choice Requires="x14">
            <control shapeId="33802" r:id="rId14" name="Drop Down 10">
              <controlPr defaultSize="0" autoLine="0" autoPict="0" macro="[0]!DropDown9_Change">
                <anchor moveWithCells="1">
                  <from>
                    <xdr:col>1</xdr:col>
                    <xdr:colOff>28575</xdr:colOff>
                    <xdr:row>133</xdr:row>
                    <xdr:rowOff>0</xdr:rowOff>
                  </from>
                  <to>
                    <xdr:col>1</xdr:col>
                    <xdr:colOff>600075</xdr:colOff>
                    <xdr:row>134</xdr:row>
                    <xdr:rowOff>0</xdr:rowOff>
                  </to>
                </anchor>
              </controlPr>
            </control>
          </mc:Choice>
        </mc:AlternateContent>
        <mc:AlternateContent xmlns:mc="http://schemas.openxmlformats.org/markup-compatibility/2006">
          <mc:Choice Requires="x14">
            <control shapeId="33803" r:id="rId15" name="Drop Down 11">
              <controlPr defaultSize="0" autoLine="0" autoPict="0" macro="[0]!DropDown9_Change">
                <anchor moveWithCells="1">
                  <from>
                    <xdr:col>1</xdr:col>
                    <xdr:colOff>28575</xdr:colOff>
                    <xdr:row>135</xdr:row>
                    <xdr:rowOff>0</xdr:rowOff>
                  </from>
                  <to>
                    <xdr:col>1</xdr:col>
                    <xdr:colOff>600075</xdr:colOff>
                    <xdr:row>136</xdr:row>
                    <xdr:rowOff>0</xdr:rowOff>
                  </to>
                </anchor>
              </controlPr>
            </control>
          </mc:Choice>
        </mc:AlternateContent>
        <mc:AlternateContent xmlns:mc="http://schemas.openxmlformats.org/markup-compatibility/2006">
          <mc:Choice Requires="x14">
            <control shapeId="33804" r:id="rId16" name="Drop Down 12">
              <controlPr defaultSize="0" autoLine="0" autoPict="0" macro="[0]!DropDown9_Change">
                <anchor moveWithCells="1">
                  <from>
                    <xdr:col>1</xdr:col>
                    <xdr:colOff>28575</xdr:colOff>
                    <xdr:row>139</xdr:row>
                    <xdr:rowOff>28575</xdr:rowOff>
                  </from>
                  <to>
                    <xdr:col>1</xdr:col>
                    <xdr:colOff>600075</xdr:colOff>
                    <xdr:row>140</xdr:row>
                    <xdr:rowOff>9525</xdr:rowOff>
                  </to>
                </anchor>
              </controlPr>
            </control>
          </mc:Choice>
        </mc:AlternateContent>
        <mc:AlternateContent xmlns:mc="http://schemas.openxmlformats.org/markup-compatibility/2006">
          <mc:Choice Requires="x14">
            <control shapeId="33805" r:id="rId17" name="Drop Down 13">
              <controlPr defaultSize="0" autoLine="0" autoPict="0" macro="[0]!DropDown9_Change">
                <anchor moveWithCells="1">
                  <from>
                    <xdr:col>1</xdr:col>
                    <xdr:colOff>28575</xdr:colOff>
                    <xdr:row>141</xdr:row>
                    <xdr:rowOff>28575</xdr:rowOff>
                  </from>
                  <to>
                    <xdr:col>1</xdr:col>
                    <xdr:colOff>600075</xdr:colOff>
                    <xdr:row>142</xdr:row>
                    <xdr:rowOff>9525</xdr:rowOff>
                  </to>
                </anchor>
              </controlPr>
            </control>
          </mc:Choice>
        </mc:AlternateContent>
        <mc:AlternateContent xmlns:mc="http://schemas.openxmlformats.org/markup-compatibility/2006">
          <mc:Choice Requires="x14">
            <control shapeId="33806" r:id="rId18" name="Drop Down 14">
              <controlPr defaultSize="0" autoLine="0" autoPict="0" macro="[0]!DropDown9_Change">
                <anchor moveWithCells="1">
                  <from>
                    <xdr:col>1</xdr:col>
                    <xdr:colOff>28575</xdr:colOff>
                    <xdr:row>121</xdr:row>
                    <xdr:rowOff>0</xdr:rowOff>
                  </from>
                  <to>
                    <xdr:col>1</xdr:col>
                    <xdr:colOff>600075</xdr:colOff>
                    <xdr:row>122</xdr:row>
                    <xdr:rowOff>0</xdr:rowOff>
                  </to>
                </anchor>
              </controlPr>
            </control>
          </mc:Choice>
        </mc:AlternateContent>
        <mc:AlternateContent xmlns:mc="http://schemas.openxmlformats.org/markup-compatibility/2006">
          <mc:Choice Requires="x14">
            <control shapeId="33812" r:id="rId19" name="Drop Down 20">
              <controlPr defaultSize="0" autoLine="0" autoPict="0" macro="[0]!DropDown9_Change">
                <anchor moveWithCells="1">
                  <from>
                    <xdr:col>1</xdr:col>
                    <xdr:colOff>28575</xdr:colOff>
                    <xdr:row>142</xdr:row>
                    <xdr:rowOff>0</xdr:rowOff>
                  </from>
                  <to>
                    <xdr:col>1</xdr:col>
                    <xdr:colOff>600075</xdr:colOff>
                    <xdr:row>143</xdr:row>
                    <xdr:rowOff>0</xdr:rowOff>
                  </to>
                </anchor>
              </controlPr>
            </control>
          </mc:Choice>
        </mc:AlternateContent>
        <mc:AlternateContent xmlns:mc="http://schemas.openxmlformats.org/markup-compatibility/2006">
          <mc:Choice Requires="x14">
            <control shapeId="33813" r:id="rId20" name="Drop Down 21">
              <controlPr defaultSize="0" autoLine="0" autoPict="0" macro="[0]!DropDown9_Change">
                <anchor moveWithCells="1">
                  <from>
                    <xdr:col>1</xdr:col>
                    <xdr:colOff>28575</xdr:colOff>
                    <xdr:row>133</xdr:row>
                    <xdr:rowOff>0</xdr:rowOff>
                  </from>
                  <to>
                    <xdr:col>1</xdr:col>
                    <xdr:colOff>600075</xdr:colOff>
                    <xdr:row>134</xdr:row>
                    <xdr:rowOff>0</xdr:rowOff>
                  </to>
                </anchor>
              </controlPr>
            </control>
          </mc:Choice>
        </mc:AlternateContent>
        <mc:AlternateContent xmlns:mc="http://schemas.openxmlformats.org/markup-compatibility/2006">
          <mc:Choice Requires="x14">
            <control shapeId="33814" r:id="rId21" name="Drop Down 22">
              <controlPr defaultSize="0" autoLine="0" autoPict="0" macro="[0]!DropDown9_Change">
                <anchor moveWithCells="1">
                  <from>
                    <xdr:col>3</xdr:col>
                    <xdr:colOff>28575</xdr:colOff>
                    <xdr:row>86</xdr:row>
                    <xdr:rowOff>28575</xdr:rowOff>
                  </from>
                  <to>
                    <xdr:col>3</xdr:col>
                    <xdr:colOff>600075</xdr:colOff>
                    <xdr:row>87</xdr:row>
                    <xdr:rowOff>9525</xdr:rowOff>
                  </to>
                </anchor>
              </controlPr>
            </control>
          </mc:Choice>
        </mc:AlternateContent>
        <mc:AlternateContent xmlns:mc="http://schemas.openxmlformats.org/markup-compatibility/2006">
          <mc:Choice Requires="x14">
            <control shapeId="33815" r:id="rId22" name="Drop Down 23">
              <controlPr defaultSize="0" autoLine="0" autoPict="0" macro="[0]!DropDown9_Change">
                <anchor moveWithCells="1">
                  <from>
                    <xdr:col>1</xdr:col>
                    <xdr:colOff>28575</xdr:colOff>
                    <xdr:row>130</xdr:row>
                    <xdr:rowOff>0</xdr:rowOff>
                  </from>
                  <to>
                    <xdr:col>1</xdr:col>
                    <xdr:colOff>600075</xdr:colOff>
                    <xdr:row>131</xdr:row>
                    <xdr:rowOff>0</xdr:rowOff>
                  </to>
                </anchor>
              </controlPr>
            </control>
          </mc:Choice>
        </mc:AlternateContent>
        <mc:AlternateContent xmlns:mc="http://schemas.openxmlformats.org/markup-compatibility/2006">
          <mc:Choice Requires="x14">
            <control shapeId="33816" r:id="rId23" name="Drop Down 24">
              <controlPr defaultSize="0" autoLine="0" autoPict="0" macro="[0]!DropDown9_Change">
                <anchor moveWithCells="1">
                  <from>
                    <xdr:col>1</xdr:col>
                    <xdr:colOff>0</xdr:colOff>
                    <xdr:row>130</xdr:row>
                    <xdr:rowOff>0</xdr:rowOff>
                  </from>
                  <to>
                    <xdr:col>1</xdr:col>
                    <xdr:colOff>581025</xdr:colOff>
                    <xdr:row>131</xdr:row>
                    <xdr:rowOff>0</xdr:rowOff>
                  </to>
                </anchor>
              </controlPr>
            </control>
          </mc:Choice>
        </mc:AlternateContent>
        <mc:AlternateContent xmlns:mc="http://schemas.openxmlformats.org/markup-compatibility/2006">
          <mc:Choice Requires="x14">
            <control shapeId="33817" r:id="rId24" name="Drop Down 25">
              <controlPr defaultSize="0" autoLine="0" autoPict="0" macro="[0]!DropDown9_Change">
                <anchor moveWithCells="1">
                  <from>
                    <xdr:col>1</xdr:col>
                    <xdr:colOff>28575</xdr:colOff>
                    <xdr:row>130</xdr:row>
                    <xdr:rowOff>0</xdr:rowOff>
                  </from>
                  <to>
                    <xdr:col>1</xdr:col>
                    <xdr:colOff>600075</xdr:colOff>
                    <xdr:row>131</xdr:row>
                    <xdr:rowOff>0</xdr:rowOff>
                  </to>
                </anchor>
              </controlPr>
            </control>
          </mc:Choice>
        </mc:AlternateContent>
        <mc:AlternateContent xmlns:mc="http://schemas.openxmlformats.org/markup-compatibility/2006">
          <mc:Choice Requires="x14">
            <control shapeId="33821" r:id="rId25" name="Drop Down 29">
              <controlPr defaultSize="0" autoLine="0" autoPict="0">
                <anchor moveWithCells="1">
                  <from>
                    <xdr:col>1</xdr:col>
                    <xdr:colOff>28575</xdr:colOff>
                    <xdr:row>149</xdr:row>
                    <xdr:rowOff>28575</xdr:rowOff>
                  </from>
                  <to>
                    <xdr:col>1</xdr:col>
                    <xdr:colOff>600075</xdr:colOff>
                    <xdr:row>150</xdr:row>
                    <xdr:rowOff>9525</xdr:rowOff>
                  </to>
                </anchor>
              </controlPr>
            </control>
          </mc:Choice>
        </mc:AlternateContent>
        <mc:AlternateContent xmlns:mc="http://schemas.openxmlformats.org/markup-compatibility/2006">
          <mc:Choice Requires="x14">
            <control shapeId="33822" r:id="rId26" name="Drop Down 30">
              <controlPr defaultSize="0" autoLine="0" autoPict="0">
                <anchor moveWithCells="1">
                  <from>
                    <xdr:col>1</xdr:col>
                    <xdr:colOff>28575</xdr:colOff>
                    <xdr:row>151</xdr:row>
                    <xdr:rowOff>28575</xdr:rowOff>
                  </from>
                  <to>
                    <xdr:col>1</xdr:col>
                    <xdr:colOff>600075</xdr:colOff>
                    <xdr:row>152</xdr:row>
                    <xdr:rowOff>9525</xdr:rowOff>
                  </to>
                </anchor>
              </controlPr>
            </control>
          </mc:Choice>
        </mc:AlternateContent>
        <mc:AlternateContent xmlns:mc="http://schemas.openxmlformats.org/markup-compatibility/2006">
          <mc:Choice Requires="x14">
            <control shapeId="33823" r:id="rId27" name="Drop Down 31">
              <controlPr defaultSize="0" autoLine="0" autoPict="0">
                <anchor moveWithCells="1">
                  <from>
                    <xdr:col>1</xdr:col>
                    <xdr:colOff>28575</xdr:colOff>
                    <xdr:row>153</xdr:row>
                    <xdr:rowOff>28575</xdr:rowOff>
                  </from>
                  <to>
                    <xdr:col>1</xdr:col>
                    <xdr:colOff>600075</xdr:colOff>
                    <xdr:row>154</xdr:row>
                    <xdr:rowOff>9525</xdr:rowOff>
                  </to>
                </anchor>
              </controlPr>
            </control>
          </mc:Choice>
        </mc:AlternateContent>
        <mc:AlternateContent xmlns:mc="http://schemas.openxmlformats.org/markup-compatibility/2006">
          <mc:Choice Requires="x14">
            <control shapeId="33824" r:id="rId28" name="Drop Down 32">
              <controlPr defaultSize="0" autoLine="0" autoPict="0">
                <anchor moveWithCells="1">
                  <from>
                    <xdr:col>1</xdr:col>
                    <xdr:colOff>28575</xdr:colOff>
                    <xdr:row>157</xdr:row>
                    <xdr:rowOff>0</xdr:rowOff>
                  </from>
                  <to>
                    <xdr:col>1</xdr:col>
                    <xdr:colOff>600075</xdr:colOff>
                    <xdr:row>158</xdr:row>
                    <xdr:rowOff>0</xdr:rowOff>
                  </to>
                </anchor>
              </controlPr>
            </control>
          </mc:Choice>
        </mc:AlternateContent>
        <mc:AlternateContent xmlns:mc="http://schemas.openxmlformats.org/markup-compatibility/2006">
          <mc:Choice Requires="x14">
            <control shapeId="33825" r:id="rId29" name="Drop Down 33">
              <controlPr defaultSize="0" autoLine="0" autoPict="0">
                <anchor moveWithCells="1">
                  <from>
                    <xdr:col>1</xdr:col>
                    <xdr:colOff>66675</xdr:colOff>
                    <xdr:row>174</xdr:row>
                    <xdr:rowOff>28575</xdr:rowOff>
                  </from>
                  <to>
                    <xdr:col>1</xdr:col>
                    <xdr:colOff>638175</xdr:colOff>
                    <xdr:row>175</xdr:row>
                    <xdr:rowOff>28575</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66E8F0-1BA4-4FA4-AD5B-4F6D1FD836F1}">
  <sheetPr codeName="Sheet13">
    <tabColor rgb="FFFFFF00"/>
  </sheetPr>
  <dimension ref="A1:U32"/>
  <sheetViews>
    <sheetView view="pageLayout" zoomScaleNormal="100" workbookViewId="0">
      <selection activeCell="C8" sqref="C8:I8"/>
    </sheetView>
  </sheetViews>
  <sheetFormatPr defaultColWidth="9.140625" defaultRowHeight="18.75" x14ac:dyDescent="0.3"/>
  <cols>
    <col min="1" max="16384" width="9.140625" style="401"/>
  </cols>
  <sheetData>
    <row r="1" spans="1:21" ht="21" x14ac:dyDescent="0.3">
      <c r="A1" s="663" t="s">
        <v>362</v>
      </c>
      <c r="B1" s="664"/>
      <c r="C1" s="664"/>
      <c r="D1" s="664"/>
      <c r="E1" s="664"/>
      <c r="F1" s="664"/>
      <c r="G1" s="664"/>
      <c r="H1" s="664"/>
      <c r="I1" s="664"/>
      <c r="J1" s="664"/>
      <c r="K1" s="664"/>
      <c r="L1" s="664"/>
      <c r="M1" s="664"/>
      <c r="N1" s="665"/>
      <c r="O1" s="665"/>
      <c r="P1" s="665"/>
      <c r="Q1" s="665"/>
      <c r="R1" s="665"/>
      <c r="S1" s="665"/>
      <c r="T1" s="665"/>
      <c r="U1" s="665"/>
    </row>
    <row r="2" spans="1:21" ht="30" customHeight="1" x14ac:dyDescent="0.3">
      <c r="A2" s="666" t="s">
        <v>363</v>
      </c>
      <c r="B2" s="667"/>
      <c r="C2" s="667"/>
      <c r="D2" s="667"/>
      <c r="E2" s="667"/>
      <c r="F2" s="667"/>
      <c r="G2" s="667"/>
      <c r="H2" s="667"/>
      <c r="I2" s="667"/>
      <c r="J2" s="667"/>
      <c r="K2" s="667"/>
      <c r="L2" s="667"/>
      <c r="M2" s="667"/>
      <c r="N2" s="667"/>
      <c r="O2" s="667"/>
      <c r="P2" s="667"/>
      <c r="Q2" s="667"/>
      <c r="R2" s="667"/>
      <c r="S2" s="667"/>
      <c r="T2" s="667"/>
      <c r="U2" s="667"/>
    </row>
    <row r="3" spans="1:21" x14ac:dyDescent="0.3">
      <c r="A3" s="668"/>
      <c r="B3" s="668"/>
      <c r="C3" s="669" t="s">
        <v>364</v>
      </c>
      <c r="D3" s="670"/>
      <c r="E3" s="670"/>
      <c r="F3" s="671"/>
      <c r="G3" s="672"/>
      <c r="H3" s="673"/>
      <c r="I3" s="673"/>
      <c r="J3" s="674"/>
      <c r="K3" s="675" t="s">
        <v>365</v>
      </c>
      <c r="L3" s="676"/>
      <c r="M3" s="676"/>
      <c r="N3" s="677"/>
      <c r="O3" s="678"/>
      <c r="P3" s="673"/>
      <c r="Q3" s="679"/>
      <c r="R3" s="402"/>
      <c r="S3" s="668"/>
      <c r="T3" s="668"/>
      <c r="U3" s="402"/>
    </row>
    <row r="4" spans="1:21" x14ac:dyDescent="0.3">
      <c r="A4" s="668"/>
      <c r="B4" s="668"/>
      <c r="C4" s="680" t="s">
        <v>366</v>
      </c>
      <c r="D4" s="681"/>
      <c r="E4" s="681"/>
      <c r="F4" s="682"/>
      <c r="G4" s="683"/>
      <c r="H4" s="684"/>
      <c r="I4" s="684"/>
      <c r="J4" s="684"/>
      <c r="K4" s="684"/>
      <c r="L4" s="684"/>
      <c r="M4" s="684"/>
      <c r="N4" s="684"/>
      <c r="O4" s="684"/>
      <c r="P4" s="684"/>
      <c r="Q4" s="685"/>
      <c r="R4" s="402"/>
      <c r="S4" s="668"/>
      <c r="T4" s="668"/>
      <c r="U4" s="402"/>
    </row>
    <row r="5" spans="1:21" x14ac:dyDescent="0.3">
      <c r="A5" s="686" t="s">
        <v>367</v>
      </c>
      <c r="B5" s="686"/>
      <c r="C5" s="686"/>
      <c r="D5" s="686"/>
      <c r="E5" s="686"/>
      <c r="F5" s="686"/>
      <c r="G5" s="686"/>
      <c r="H5" s="686"/>
      <c r="I5" s="686"/>
      <c r="J5" s="686"/>
      <c r="K5" s="686"/>
      <c r="L5" s="686"/>
      <c r="M5" s="686"/>
      <c r="N5" s="686"/>
      <c r="O5" s="686"/>
      <c r="P5" s="686"/>
      <c r="Q5" s="686"/>
      <c r="R5" s="686"/>
      <c r="S5" s="686"/>
      <c r="T5" s="686"/>
      <c r="U5" s="686"/>
    </row>
    <row r="6" spans="1:21" ht="37.5" x14ac:dyDescent="0.3">
      <c r="A6" s="668"/>
      <c r="B6" s="668"/>
      <c r="C6" s="687" t="s">
        <v>368</v>
      </c>
      <c r="D6" s="688"/>
      <c r="E6" s="688"/>
      <c r="F6" s="688"/>
      <c r="G6" s="688"/>
      <c r="H6" s="688"/>
      <c r="I6" s="689"/>
      <c r="J6" s="403" t="s">
        <v>369</v>
      </c>
      <c r="K6" s="687" t="s">
        <v>370</v>
      </c>
      <c r="L6" s="688"/>
      <c r="M6" s="688"/>
      <c r="N6" s="688"/>
      <c r="O6" s="689"/>
      <c r="P6" s="403" t="s">
        <v>371</v>
      </c>
      <c r="Q6" s="690" t="s">
        <v>372</v>
      </c>
      <c r="R6" s="691"/>
      <c r="S6" s="691"/>
      <c r="T6" s="692"/>
      <c r="U6" s="402"/>
    </row>
    <row r="7" spans="1:21" x14ac:dyDescent="0.3">
      <c r="A7" s="693"/>
      <c r="B7" s="693"/>
      <c r="C7" s="694"/>
      <c r="D7" s="695"/>
      <c r="E7" s="695"/>
      <c r="F7" s="695"/>
      <c r="G7" s="695"/>
      <c r="H7" s="695"/>
      <c r="I7" s="696"/>
      <c r="J7" s="405"/>
      <c r="K7" s="694"/>
      <c r="L7" s="695"/>
      <c r="M7" s="695"/>
      <c r="N7" s="695"/>
      <c r="O7" s="696"/>
      <c r="P7" s="405"/>
      <c r="Q7" s="694"/>
      <c r="R7" s="695"/>
      <c r="S7" s="695"/>
      <c r="T7" s="696"/>
      <c r="U7" s="404"/>
    </row>
    <row r="8" spans="1:21" x14ac:dyDescent="0.3">
      <c r="A8" s="693"/>
      <c r="B8" s="693"/>
      <c r="C8" s="694"/>
      <c r="D8" s="695"/>
      <c r="E8" s="695"/>
      <c r="F8" s="695"/>
      <c r="G8" s="695"/>
      <c r="H8" s="695"/>
      <c r="I8" s="696"/>
      <c r="J8" s="405"/>
      <c r="K8" s="694"/>
      <c r="L8" s="695"/>
      <c r="M8" s="695"/>
      <c r="N8" s="695"/>
      <c r="O8" s="696"/>
      <c r="P8" s="405"/>
      <c r="Q8" s="694"/>
      <c r="R8" s="695"/>
      <c r="S8" s="695"/>
      <c r="T8" s="696"/>
      <c r="U8" s="404"/>
    </row>
    <row r="9" spans="1:21" x14ac:dyDescent="0.3">
      <c r="A9" s="693"/>
      <c r="B9" s="693"/>
      <c r="C9" s="694"/>
      <c r="D9" s="695"/>
      <c r="E9" s="695"/>
      <c r="F9" s="695"/>
      <c r="G9" s="695"/>
      <c r="H9" s="695"/>
      <c r="I9" s="696"/>
      <c r="J9" s="405"/>
      <c r="K9" s="694"/>
      <c r="L9" s="695"/>
      <c r="M9" s="695"/>
      <c r="N9" s="695"/>
      <c r="O9" s="696"/>
      <c r="P9" s="405"/>
      <c r="Q9" s="694"/>
      <c r="R9" s="695"/>
      <c r="S9" s="695"/>
      <c r="T9" s="696"/>
      <c r="U9" s="404"/>
    </row>
    <row r="10" spans="1:21" x14ac:dyDescent="0.3">
      <c r="A10" s="693"/>
      <c r="B10" s="693"/>
      <c r="C10" s="694"/>
      <c r="D10" s="695"/>
      <c r="E10" s="695"/>
      <c r="F10" s="695"/>
      <c r="G10" s="695"/>
      <c r="H10" s="695"/>
      <c r="I10" s="696"/>
      <c r="J10" s="405"/>
      <c r="K10" s="694"/>
      <c r="L10" s="695"/>
      <c r="M10" s="695"/>
      <c r="N10" s="695"/>
      <c r="O10" s="696"/>
      <c r="P10" s="405"/>
      <c r="Q10" s="694"/>
      <c r="R10" s="695"/>
      <c r="S10" s="695"/>
      <c r="T10" s="696"/>
      <c r="U10" s="404"/>
    </row>
    <row r="11" spans="1:21" x14ac:dyDescent="0.3">
      <c r="A11" s="693"/>
      <c r="B11" s="693"/>
      <c r="C11" s="694"/>
      <c r="D11" s="695"/>
      <c r="E11" s="695"/>
      <c r="F11" s="695"/>
      <c r="G11" s="695"/>
      <c r="H11" s="695"/>
      <c r="I11" s="696"/>
      <c r="J11" s="405"/>
      <c r="K11" s="694"/>
      <c r="L11" s="695"/>
      <c r="M11" s="695"/>
      <c r="N11" s="695"/>
      <c r="O11" s="696"/>
      <c r="P11" s="405"/>
      <c r="Q11" s="694"/>
      <c r="R11" s="695"/>
      <c r="S11" s="695"/>
      <c r="T11" s="696"/>
      <c r="U11" s="404"/>
    </row>
    <row r="12" spans="1:21" x14ac:dyDescent="0.3">
      <c r="A12" s="693"/>
      <c r="B12" s="693"/>
      <c r="C12" s="694"/>
      <c r="D12" s="695"/>
      <c r="E12" s="695"/>
      <c r="F12" s="695"/>
      <c r="G12" s="695"/>
      <c r="H12" s="695"/>
      <c r="I12" s="696"/>
      <c r="J12" s="405"/>
      <c r="K12" s="694"/>
      <c r="L12" s="695"/>
      <c r="M12" s="695"/>
      <c r="N12" s="695"/>
      <c r="O12" s="696"/>
      <c r="P12" s="405"/>
      <c r="Q12" s="694"/>
      <c r="R12" s="695"/>
      <c r="S12" s="695"/>
      <c r="T12" s="696"/>
      <c r="U12" s="404"/>
    </row>
    <row r="13" spans="1:21" x14ac:dyDescent="0.3">
      <c r="A13" s="693"/>
      <c r="B13" s="693"/>
      <c r="C13" s="694"/>
      <c r="D13" s="695"/>
      <c r="E13" s="695"/>
      <c r="F13" s="695"/>
      <c r="G13" s="695"/>
      <c r="H13" s="695"/>
      <c r="I13" s="696"/>
      <c r="J13" s="405"/>
      <c r="K13" s="694"/>
      <c r="L13" s="695"/>
      <c r="M13" s="695"/>
      <c r="N13" s="695"/>
      <c r="O13" s="696"/>
      <c r="P13" s="405"/>
      <c r="Q13" s="694"/>
      <c r="R13" s="695"/>
      <c r="S13" s="695"/>
      <c r="T13" s="696"/>
      <c r="U13" s="404"/>
    </row>
    <row r="14" spans="1:21" x14ac:dyDescent="0.3">
      <c r="A14" s="693"/>
      <c r="B14" s="693"/>
      <c r="C14" s="694"/>
      <c r="D14" s="695"/>
      <c r="E14" s="695"/>
      <c r="F14" s="695"/>
      <c r="G14" s="695"/>
      <c r="H14" s="695"/>
      <c r="I14" s="696"/>
      <c r="J14" s="405"/>
      <c r="K14" s="694"/>
      <c r="L14" s="695"/>
      <c r="M14" s="695"/>
      <c r="N14" s="695"/>
      <c r="O14" s="696"/>
      <c r="P14" s="405"/>
      <c r="Q14" s="694"/>
      <c r="R14" s="695"/>
      <c r="S14" s="695"/>
      <c r="T14" s="696"/>
      <c r="U14" s="404"/>
    </row>
    <row r="15" spans="1:21" x14ac:dyDescent="0.3">
      <c r="A15" s="693"/>
      <c r="B15" s="693"/>
      <c r="C15" s="694"/>
      <c r="D15" s="695"/>
      <c r="E15" s="695"/>
      <c r="F15" s="695"/>
      <c r="G15" s="695"/>
      <c r="H15" s="695"/>
      <c r="I15" s="696"/>
      <c r="J15" s="405"/>
      <c r="K15" s="694"/>
      <c r="L15" s="695"/>
      <c r="M15" s="695"/>
      <c r="N15" s="695"/>
      <c r="O15" s="696"/>
      <c r="P15" s="405"/>
      <c r="Q15" s="694"/>
      <c r="R15" s="695"/>
      <c r="S15" s="695"/>
      <c r="T15" s="696"/>
      <c r="U15" s="404"/>
    </row>
    <row r="16" spans="1:21" x14ac:dyDescent="0.3">
      <c r="A16" s="693"/>
      <c r="B16" s="693"/>
      <c r="C16" s="694"/>
      <c r="D16" s="695"/>
      <c r="E16" s="695"/>
      <c r="F16" s="695"/>
      <c r="G16" s="695"/>
      <c r="H16" s="695"/>
      <c r="I16" s="696"/>
      <c r="J16" s="405"/>
      <c r="K16" s="694"/>
      <c r="L16" s="695"/>
      <c r="M16" s="695"/>
      <c r="N16" s="695"/>
      <c r="O16" s="696"/>
      <c r="P16" s="405"/>
      <c r="Q16" s="694"/>
      <c r="R16" s="695"/>
      <c r="S16" s="695"/>
      <c r="T16" s="696"/>
      <c r="U16" s="404"/>
    </row>
    <row r="17" spans="1:21" x14ac:dyDescent="0.3">
      <c r="A17" s="693"/>
      <c r="B17" s="693"/>
      <c r="C17" s="694"/>
      <c r="D17" s="695"/>
      <c r="E17" s="695"/>
      <c r="F17" s="695"/>
      <c r="G17" s="695"/>
      <c r="H17" s="695"/>
      <c r="I17" s="696"/>
      <c r="J17" s="405"/>
      <c r="K17" s="694"/>
      <c r="L17" s="695"/>
      <c r="M17" s="695"/>
      <c r="N17" s="695"/>
      <c r="O17" s="696"/>
      <c r="P17" s="405"/>
      <c r="Q17" s="694"/>
      <c r="R17" s="695"/>
      <c r="S17" s="695"/>
      <c r="T17" s="696"/>
      <c r="U17" s="404"/>
    </row>
    <row r="18" spans="1:21" x14ac:dyDescent="0.3">
      <c r="A18" s="693"/>
      <c r="B18" s="693"/>
      <c r="C18" s="694"/>
      <c r="D18" s="695"/>
      <c r="E18" s="695"/>
      <c r="F18" s="695"/>
      <c r="G18" s="695"/>
      <c r="H18" s="695"/>
      <c r="I18" s="696"/>
      <c r="J18" s="405"/>
      <c r="K18" s="694"/>
      <c r="L18" s="695"/>
      <c r="M18" s="695"/>
      <c r="N18" s="695"/>
      <c r="O18" s="696"/>
      <c r="P18" s="405"/>
      <c r="Q18" s="694"/>
      <c r="R18" s="695"/>
      <c r="S18" s="695"/>
      <c r="T18" s="696"/>
      <c r="U18" s="404"/>
    </row>
    <row r="19" spans="1:21" x14ac:dyDescent="0.3">
      <c r="A19" s="693"/>
      <c r="B19" s="693"/>
      <c r="C19" s="694"/>
      <c r="D19" s="695"/>
      <c r="E19" s="695"/>
      <c r="F19" s="695"/>
      <c r="G19" s="695"/>
      <c r="H19" s="695"/>
      <c r="I19" s="696"/>
      <c r="J19" s="405"/>
      <c r="K19" s="694"/>
      <c r="L19" s="695"/>
      <c r="M19" s="695"/>
      <c r="N19" s="695"/>
      <c r="O19" s="696"/>
      <c r="P19" s="405"/>
      <c r="Q19" s="694"/>
      <c r="R19" s="695"/>
      <c r="S19" s="695"/>
      <c r="T19" s="696"/>
      <c r="U19" s="404"/>
    </row>
    <row r="20" spans="1:21" x14ac:dyDescent="0.3">
      <c r="A20" s="693"/>
      <c r="B20" s="693"/>
      <c r="C20" s="694"/>
      <c r="D20" s="695"/>
      <c r="E20" s="695"/>
      <c r="F20" s="695"/>
      <c r="G20" s="695"/>
      <c r="H20" s="695"/>
      <c r="I20" s="696"/>
      <c r="J20" s="405"/>
      <c r="K20" s="694"/>
      <c r="L20" s="695"/>
      <c r="M20" s="695"/>
      <c r="N20" s="695"/>
      <c r="O20" s="696"/>
      <c r="P20" s="405"/>
      <c r="Q20" s="694"/>
      <c r="R20" s="695"/>
      <c r="S20" s="695"/>
      <c r="T20" s="696"/>
      <c r="U20" s="404"/>
    </row>
    <row r="21" spans="1:21" x14ac:dyDescent="0.3">
      <c r="A21" s="693"/>
      <c r="B21" s="693"/>
      <c r="C21" s="694"/>
      <c r="D21" s="695"/>
      <c r="E21" s="695"/>
      <c r="F21" s="695"/>
      <c r="G21" s="695"/>
      <c r="H21" s="695"/>
      <c r="I21" s="696"/>
      <c r="J21" s="405"/>
      <c r="K21" s="694"/>
      <c r="L21" s="695"/>
      <c r="M21" s="695"/>
      <c r="N21" s="695"/>
      <c r="O21" s="696"/>
      <c r="P21" s="405"/>
      <c r="Q21" s="694"/>
      <c r="R21" s="695"/>
      <c r="S21" s="695"/>
      <c r="T21" s="696"/>
      <c r="U21" s="404"/>
    </row>
    <row r="22" spans="1:21" x14ac:dyDescent="0.3">
      <c r="A22" s="693"/>
      <c r="B22" s="693"/>
      <c r="C22" s="694"/>
      <c r="D22" s="695"/>
      <c r="E22" s="695"/>
      <c r="F22" s="695"/>
      <c r="G22" s="695"/>
      <c r="H22" s="695"/>
      <c r="I22" s="696"/>
      <c r="J22" s="405"/>
      <c r="K22" s="694"/>
      <c r="L22" s="695"/>
      <c r="M22" s="695"/>
      <c r="N22" s="695"/>
      <c r="O22" s="696"/>
      <c r="P22" s="405"/>
      <c r="Q22" s="694"/>
      <c r="R22" s="695"/>
      <c r="S22" s="695"/>
      <c r="T22" s="696"/>
      <c r="U22" s="404"/>
    </row>
    <row r="23" spans="1:21" x14ac:dyDescent="0.3">
      <c r="A23" s="693"/>
      <c r="B23" s="693"/>
      <c r="C23" s="694"/>
      <c r="D23" s="695"/>
      <c r="E23" s="695"/>
      <c r="F23" s="695"/>
      <c r="G23" s="695"/>
      <c r="H23" s="695"/>
      <c r="I23" s="696"/>
      <c r="J23" s="405"/>
      <c r="K23" s="694"/>
      <c r="L23" s="695"/>
      <c r="M23" s="695"/>
      <c r="N23" s="695"/>
      <c r="O23" s="696"/>
      <c r="P23" s="405"/>
      <c r="Q23" s="694"/>
      <c r="R23" s="695"/>
      <c r="S23" s="695"/>
      <c r="T23" s="696"/>
      <c r="U23" s="404"/>
    </row>
    <row r="24" spans="1:21" x14ac:dyDescent="0.3">
      <c r="A24" s="693"/>
      <c r="B24" s="693"/>
      <c r="C24" s="694"/>
      <c r="D24" s="695"/>
      <c r="E24" s="695"/>
      <c r="F24" s="695"/>
      <c r="G24" s="695"/>
      <c r="H24" s="695"/>
      <c r="I24" s="696"/>
      <c r="J24" s="405"/>
      <c r="K24" s="694"/>
      <c r="L24" s="695"/>
      <c r="M24" s="695"/>
      <c r="N24" s="695"/>
      <c r="O24" s="696"/>
      <c r="P24" s="405"/>
      <c r="Q24" s="694"/>
      <c r="R24" s="695"/>
      <c r="S24" s="695"/>
      <c r="T24" s="696"/>
      <c r="U24" s="404"/>
    </row>
    <row r="25" spans="1:21" x14ac:dyDescent="0.3">
      <c r="A25" s="693"/>
      <c r="B25" s="693"/>
      <c r="C25" s="694"/>
      <c r="D25" s="695"/>
      <c r="E25" s="695"/>
      <c r="F25" s="695"/>
      <c r="G25" s="695"/>
      <c r="H25" s="695"/>
      <c r="I25" s="696"/>
      <c r="J25" s="405"/>
      <c r="K25" s="694"/>
      <c r="L25" s="695"/>
      <c r="M25" s="695"/>
      <c r="N25" s="695"/>
      <c r="O25" s="696"/>
      <c r="P25" s="405"/>
      <c r="Q25" s="694"/>
      <c r="R25" s="695"/>
      <c r="S25" s="695"/>
      <c r="T25" s="696"/>
      <c r="U25" s="404"/>
    </row>
    <row r="26" spans="1:21" x14ac:dyDescent="0.3">
      <c r="A26" s="693"/>
      <c r="B26" s="693"/>
      <c r="C26" s="694"/>
      <c r="D26" s="695"/>
      <c r="E26" s="695"/>
      <c r="F26" s="695"/>
      <c r="G26" s="695"/>
      <c r="H26" s="695"/>
      <c r="I26" s="696"/>
      <c r="J26" s="405"/>
      <c r="K26" s="694"/>
      <c r="L26" s="695"/>
      <c r="M26" s="695"/>
      <c r="N26" s="695"/>
      <c r="O26" s="696"/>
      <c r="P26" s="405"/>
      <c r="Q26" s="694"/>
      <c r="R26" s="695"/>
      <c r="S26" s="695"/>
      <c r="T26" s="696"/>
      <c r="U26" s="404"/>
    </row>
    <row r="27" spans="1:21" x14ac:dyDescent="0.3">
      <c r="A27" s="693"/>
      <c r="B27" s="693"/>
      <c r="C27" s="694"/>
      <c r="D27" s="695"/>
      <c r="E27" s="695"/>
      <c r="F27" s="695"/>
      <c r="G27" s="695"/>
      <c r="H27" s="695"/>
      <c r="I27" s="696"/>
      <c r="J27" s="405"/>
      <c r="K27" s="694"/>
      <c r="L27" s="695"/>
      <c r="M27" s="695"/>
      <c r="N27" s="695"/>
      <c r="O27" s="696"/>
      <c r="P27" s="405"/>
      <c r="Q27" s="694"/>
      <c r="R27" s="695"/>
      <c r="S27" s="695"/>
      <c r="T27" s="696"/>
      <c r="U27" s="404"/>
    </row>
    <row r="28" spans="1:21" x14ac:dyDescent="0.3">
      <c r="A28" s="693"/>
      <c r="B28" s="693"/>
      <c r="C28" s="693"/>
      <c r="D28" s="693"/>
      <c r="E28" s="693"/>
      <c r="F28" s="693"/>
      <c r="G28" s="404"/>
      <c r="H28" s="693"/>
      <c r="I28" s="693"/>
      <c r="J28" s="404"/>
      <c r="K28" s="693"/>
      <c r="L28" s="693"/>
      <c r="M28" s="693"/>
      <c r="N28" s="404"/>
      <c r="O28" s="404"/>
      <c r="P28" s="404"/>
      <c r="Q28" s="404"/>
      <c r="R28" s="404"/>
      <c r="S28" s="693"/>
      <c r="T28" s="693"/>
      <c r="U28" s="404"/>
    </row>
    <row r="29" spans="1:21" x14ac:dyDescent="0.3">
      <c r="A29" s="668"/>
      <c r="B29" s="668"/>
      <c r="C29" s="669" t="s">
        <v>373</v>
      </c>
      <c r="D29" s="670"/>
      <c r="E29" s="670"/>
      <c r="F29" s="671"/>
      <c r="G29" s="672"/>
      <c r="H29" s="673"/>
      <c r="I29" s="673"/>
      <c r="J29" s="674"/>
      <c r="K29" s="675" t="s">
        <v>365</v>
      </c>
      <c r="L29" s="676"/>
      <c r="M29" s="676"/>
      <c r="N29" s="677"/>
      <c r="O29" s="678"/>
      <c r="P29" s="673"/>
      <c r="Q29" s="679"/>
      <c r="R29" s="402"/>
      <c r="S29" s="668"/>
      <c r="T29" s="668"/>
      <c r="U29" s="402"/>
    </row>
    <row r="30" spans="1:21" x14ac:dyDescent="0.3">
      <c r="A30" s="668"/>
      <c r="B30" s="668"/>
      <c r="C30" s="680" t="s">
        <v>374</v>
      </c>
      <c r="D30" s="681"/>
      <c r="E30" s="681"/>
      <c r="F30" s="681"/>
      <c r="G30" s="697"/>
      <c r="H30" s="698"/>
      <c r="I30" s="699"/>
      <c r="J30" s="699"/>
      <c r="K30" s="699"/>
      <c r="L30" s="699"/>
      <c r="M30" s="699"/>
      <c r="N30" s="699"/>
      <c r="O30" s="699"/>
      <c r="P30" s="699"/>
      <c r="Q30" s="700"/>
      <c r="R30" s="402"/>
      <c r="S30" s="668"/>
      <c r="T30" s="668"/>
      <c r="U30" s="402"/>
    </row>
    <row r="31" spans="1:21" x14ac:dyDescent="0.3">
      <c r="A31" s="701" t="s">
        <v>375</v>
      </c>
      <c r="B31" s="701"/>
      <c r="C31" s="701"/>
      <c r="D31" s="701"/>
      <c r="E31" s="701"/>
      <c r="F31" s="701"/>
      <c r="G31" s="701"/>
      <c r="H31" s="701"/>
      <c r="I31" s="701"/>
      <c r="J31" s="701"/>
      <c r="K31" s="701"/>
      <c r="L31" s="701"/>
      <c r="M31" s="701"/>
      <c r="N31" s="701"/>
      <c r="O31" s="701"/>
      <c r="P31" s="701"/>
      <c r="Q31" s="701"/>
      <c r="R31" s="701"/>
      <c r="S31" s="701"/>
      <c r="T31" s="701"/>
      <c r="U31" s="701"/>
    </row>
    <row r="32" spans="1:21" ht="106.5" customHeight="1" x14ac:dyDescent="0.3">
      <c r="A32" s="702"/>
      <c r="B32" s="702"/>
      <c r="C32" s="668" t="s">
        <v>971</v>
      </c>
      <c r="D32" s="668"/>
      <c r="E32" s="668"/>
      <c r="F32" s="668"/>
      <c r="G32" s="668"/>
      <c r="H32" s="668"/>
      <c r="I32" s="668"/>
      <c r="J32" s="668"/>
      <c r="K32" s="668"/>
      <c r="L32" s="668"/>
      <c r="M32" s="668"/>
      <c r="N32" s="668"/>
      <c r="O32" s="668"/>
      <c r="P32" s="668"/>
      <c r="Q32" s="668"/>
      <c r="R32" s="668"/>
      <c r="S32" s="702"/>
      <c r="T32" s="702"/>
      <c r="U32" s="406"/>
    </row>
  </sheetData>
  <sheetProtection algorithmName="SHA-512" hashValue="elai+d+R+smPn2s9em33DUJZlnKwsebHKmTOeaktZSKGKsa17apRKBGrhMTVC3bqlMnzF5hIFArQuqYBfVFvWQ==" saltValue="6oOCmId/mXJEOGzilJpjfg==" spinCount="100000" sheet="1" selectLockedCells="1" selectUnlockedCells="1"/>
  <mergeCells count="121">
    <mergeCell ref="A30:B30"/>
    <mergeCell ref="C30:G30"/>
    <mergeCell ref="H30:Q30"/>
    <mergeCell ref="S30:T30"/>
    <mergeCell ref="A31:U31"/>
    <mergeCell ref="A32:B32"/>
    <mergeCell ref="C32:R32"/>
    <mergeCell ref="S32:T32"/>
    <mergeCell ref="A29:B29"/>
    <mergeCell ref="C29:F29"/>
    <mergeCell ref="G29:J29"/>
    <mergeCell ref="K29:N29"/>
    <mergeCell ref="O29:Q29"/>
    <mergeCell ref="S29:T29"/>
    <mergeCell ref="A27:B27"/>
    <mergeCell ref="C27:I27"/>
    <mergeCell ref="K27:O27"/>
    <mergeCell ref="Q27:T27"/>
    <mergeCell ref="A28:B28"/>
    <mergeCell ref="C28:F28"/>
    <mergeCell ref="H28:I28"/>
    <mergeCell ref="K28:M28"/>
    <mergeCell ref="S28:T28"/>
    <mergeCell ref="A25:B25"/>
    <mergeCell ref="C25:I25"/>
    <mergeCell ref="K25:O25"/>
    <mergeCell ref="Q25:T25"/>
    <mergeCell ref="A26:B26"/>
    <mergeCell ref="C26:I26"/>
    <mergeCell ref="K26:O26"/>
    <mergeCell ref="Q26:T26"/>
    <mergeCell ref="A23:B23"/>
    <mergeCell ref="C23:I23"/>
    <mergeCell ref="K23:O23"/>
    <mergeCell ref="Q23:T23"/>
    <mergeCell ref="A24:B24"/>
    <mergeCell ref="C24:I24"/>
    <mergeCell ref="K24:O24"/>
    <mergeCell ref="Q24:T24"/>
    <mergeCell ref="A21:B21"/>
    <mergeCell ref="C21:I21"/>
    <mergeCell ref="K21:O21"/>
    <mergeCell ref="Q21:T21"/>
    <mergeCell ref="A22:B22"/>
    <mergeCell ref="C22:I22"/>
    <mergeCell ref="K22:O22"/>
    <mergeCell ref="Q22:T22"/>
    <mergeCell ref="A19:B19"/>
    <mergeCell ref="C19:I19"/>
    <mergeCell ref="K19:O19"/>
    <mergeCell ref="Q19:T19"/>
    <mergeCell ref="A20:B20"/>
    <mergeCell ref="C20:I20"/>
    <mergeCell ref="K20:O20"/>
    <mergeCell ref="Q20:T20"/>
    <mergeCell ref="A17:B17"/>
    <mergeCell ref="C17:I17"/>
    <mergeCell ref="K17:O17"/>
    <mergeCell ref="Q17:T17"/>
    <mergeCell ref="A18:B18"/>
    <mergeCell ref="C18:I18"/>
    <mergeCell ref="K18:O18"/>
    <mergeCell ref="Q18:T18"/>
    <mergeCell ref="A15:B15"/>
    <mergeCell ref="C15:I15"/>
    <mergeCell ref="K15:O15"/>
    <mergeCell ref="Q15:T15"/>
    <mergeCell ref="A16:B16"/>
    <mergeCell ref="C16:I16"/>
    <mergeCell ref="K16:O16"/>
    <mergeCell ref="Q16:T16"/>
    <mergeCell ref="A13:B13"/>
    <mergeCell ref="C13:I13"/>
    <mergeCell ref="K13:O13"/>
    <mergeCell ref="Q13:T13"/>
    <mergeCell ref="A14:B14"/>
    <mergeCell ref="C14:I14"/>
    <mergeCell ref="K14:O14"/>
    <mergeCell ref="Q14:T14"/>
    <mergeCell ref="A11:B11"/>
    <mergeCell ref="C11:I11"/>
    <mergeCell ref="K11:O11"/>
    <mergeCell ref="Q11:T11"/>
    <mergeCell ref="A12:B12"/>
    <mergeCell ref="C12:I12"/>
    <mergeCell ref="K12:O12"/>
    <mergeCell ref="Q12:T12"/>
    <mergeCell ref="A9:B9"/>
    <mergeCell ref="C9:I9"/>
    <mergeCell ref="K9:O9"/>
    <mergeCell ref="Q9:T9"/>
    <mergeCell ref="A10:B10"/>
    <mergeCell ref="C10:I10"/>
    <mergeCell ref="K10:O10"/>
    <mergeCell ref="Q10:T10"/>
    <mergeCell ref="A7:B7"/>
    <mergeCell ref="C7:I7"/>
    <mergeCell ref="K7:O7"/>
    <mergeCell ref="Q7:T7"/>
    <mergeCell ref="A8:B8"/>
    <mergeCell ref="C8:I8"/>
    <mergeCell ref="K8:O8"/>
    <mergeCell ref="Q8:T8"/>
    <mergeCell ref="A4:B4"/>
    <mergeCell ref="C4:F4"/>
    <mergeCell ref="G4:Q4"/>
    <mergeCell ref="S4:T4"/>
    <mergeCell ref="A5:U5"/>
    <mergeCell ref="A6:B6"/>
    <mergeCell ref="C6:I6"/>
    <mergeCell ref="K6:O6"/>
    <mergeCell ref="Q6:T6"/>
    <mergeCell ref="A1:M1"/>
    <mergeCell ref="N1:U1"/>
    <mergeCell ref="A2:U2"/>
    <mergeCell ref="A3:B3"/>
    <mergeCell ref="C3:F3"/>
    <mergeCell ref="G3:J3"/>
    <mergeCell ref="K3:N3"/>
    <mergeCell ref="O3:Q3"/>
    <mergeCell ref="S3:T3"/>
  </mergeCells>
  <printOptions horizontalCentered="1"/>
  <pageMargins left="0.32756944444444447" right="0.32572916666666668" top="0.75" bottom="0.75" header="0.3" footer="0.3"/>
  <pageSetup paperSize="143" scale="53" orientation="landscape" r:id="rId1"/>
  <headerFooter>
    <oddHeader xml:space="preserve">&amp;L&amp;G&amp;C&amp;K000000
&amp;R&amp;"-,Bold"&amp;14&amp;KD76B00
 &amp;10&amp;K000000    
</oddHeader>
    <oddFooter>&amp;L&amp;A</oddFooter>
  </headerFooter>
  <legacyDrawingHF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3EAB3E-CFCE-4186-ADB6-B1AA563496E5}">
  <sheetPr codeName="Sheet14">
    <tabColor rgb="FFFFFF00"/>
  </sheetPr>
  <dimension ref="A1:Z28"/>
  <sheetViews>
    <sheetView view="pageLayout" zoomScaleNormal="100" workbookViewId="0">
      <selection activeCell="AB23" sqref="AB23"/>
    </sheetView>
  </sheetViews>
  <sheetFormatPr defaultColWidth="9.140625" defaultRowHeight="15.75" x14ac:dyDescent="0.25"/>
  <cols>
    <col min="1" max="16384" width="9.140625" style="262"/>
  </cols>
  <sheetData>
    <row r="1" spans="1:26" ht="41.45" customHeight="1" x14ac:dyDescent="0.25">
      <c r="A1" s="703" t="s">
        <v>376</v>
      </c>
      <c r="B1" s="703"/>
      <c r="C1" s="703"/>
      <c r="D1" s="703"/>
      <c r="E1" s="703"/>
      <c r="F1" s="703"/>
      <c r="G1" s="703"/>
      <c r="H1" s="703"/>
      <c r="I1" s="703"/>
      <c r="J1" s="703"/>
      <c r="K1" s="703"/>
      <c r="L1" s="703"/>
      <c r="M1" s="703"/>
      <c r="N1" s="703"/>
      <c r="O1" s="703"/>
      <c r="P1" s="703"/>
      <c r="Q1" s="703"/>
      <c r="R1" s="703"/>
      <c r="S1" s="703"/>
      <c r="T1" s="703"/>
      <c r="U1" s="703"/>
      <c r="V1" s="703"/>
      <c r="W1" s="703"/>
      <c r="X1" s="703"/>
      <c r="Y1" s="703"/>
      <c r="Z1" s="703"/>
    </row>
    <row r="2" spans="1:26" x14ac:dyDescent="0.25">
      <c r="A2" s="398"/>
      <c r="B2" s="704" t="s">
        <v>377</v>
      </c>
      <c r="C2" s="705"/>
      <c r="D2" s="705"/>
      <c r="E2" s="706"/>
      <c r="F2" s="707"/>
      <c r="G2" s="708"/>
      <c r="H2" s="708"/>
      <c r="I2" s="708"/>
      <c r="J2" s="708"/>
      <c r="K2" s="708"/>
      <c r="L2" s="708"/>
      <c r="M2" s="708"/>
      <c r="N2" s="708"/>
      <c r="O2" s="708"/>
      <c r="P2" s="709"/>
      <c r="Q2" s="710" t="s">
        <v>378</v>
      </c>
      <c r="R2" s="711"/>
      <c r="S2" s="711"/>
      <c r="T2" s="711"/>
      <c r="U2" s="711"/>
      <c r="V2" s="711"/>
      <c r="W2" s="712"/>
      <c r="X2" s="707"/>
      <c r="Y2" s="709"/>
      <c r="Z2" s="398"/>
    </row>
    <row r="3" spans="1:26" x14ac:dyDescent="0.25">
      <c r="A3" s="713" t="s">
        <v>379</v>
      </c>
      <c r="B3" s="713"/>
      <c r="C3" s="713"/>
      <c r="D3" s="713"/>
      <c r="E3" s="713"/>
      <c r="F3" s="713"/>
      <c r="G3" s="713"/>
      <c r="H3" s="713"/>
      <c r="I3" s="713"/>
      <c r="J3" s="713"/>
      <c r="K3" s="713"/>
      <c r="L3" s="713"/>
      <c r="M3" s="713"/>
      <c r="N3" s="713"/>
      <c r="O3" s="713"/>
      <c r="P3" s="713"/>
      <c r="Q3" s="713"/>
      <c r="R3" s="713"/>
      <c r="S3" s="713"/>
      <c r="T3" s="713"/>
      <c r="U3" s="713"/>
      <c r="V3" s="713"/>
      <c r="W3" s="713"/>
      <c r="X3" s="713"/>
      <c r="Y3" s="713"/>
      <c r="Z3" s="713"/>
    </row>
    <row r="4" spans="1:26" x14ac:dyDescent="0.25">
      <c r="A4" s="398"/>
      <c r="B4" s="704" t="s">
        <v>380</v>
      </c>
      <c r="C4" s="706"/>
      <c r="D4" s="704" t="s">
        <v>381</v>
      </c>
      <c r="E4" s="705"/>
      <c r="F4" s="705"/>
      <c r="G4" s="705"/>
      <c r="H4" s="705"/>
      <c r="I4" s="705"/>
      <c r="J4" s="705"/>
      <c r="K4" s="706"/>
      <c r="L4" s="710" t="s">
        <v>382</v>
      </c>
      <c r="M4" s="711"/>
      <c r="N4" s="711"/>
      <c r="O4" s="712"/>
      <c r="P4" s="717" t="s">
        <v>383</v>
      </c>
      <c r="Q4" s="718"/>
      <c r="R4" s="718"/>
      <c r="S4" s="719"/>
      <c r="T4" s="710" t="s">
        <v>384</v>
      </c>
      <c r="U4" s="711"/>
      <c r="V4" s="711"/>
      <c r="W4" s="712"/>
      <c r="X4" s="720" t="s">
        <v>385</v>
      </c>
      <c r="Y4" s="721"/>
      <c r="Z4" s="398"/>
    </row>
    <row r="5" spans="1:26" x14ac:dyDescent="0.25">
      <c r="A5" s="399"/>
      <c r="B5" s="714"/>
      <c r="C5" s="715"/>
      <c r="D5" s="714"/>
      <c r="E5" s="716"/>
      <c r="F5" s="716"/>
      <c r="G5" s="716"/>
      <c r="H5" s="716"/>
      <c r="I5" s="716"/>
      <c r="J5" s="716"/>
      <c r="K5" s="715"/>
      <c r="L5" s="714"/>
      <c r="M5" s="716"/>
      <c r="N5" s="716"/>
      <c r="O5" s="715"/>
      <c r="P5" s="714"/>
      <c r="Q5" s="716"/>
      <c r="R5" s="716"/>
      <c r="S5" s="715"/>
      <c r="T5" s="714"/>
      <c r="U5" s="716"/>
      <c r="V5" s="716"/>
      <c r="W5" s="715"/>
      <c r="X5" s="714"/>
      <c r="Y5" s="715"/>
      <c r="Z5" s="399"/>
    </row>
    <row r="6" spans="1:26" x14ac:dyDescent="0.25">
      <c r="A6" s="399"/>
      <c r="B6" s="714"/>
      <c r="C6" s="715"/>
      <c r="D6" s="714"/>
      <c r="E6" s="716"/>
      <c r="F6" s="716"/>
      <c r="G6" s="716"/>
      <c r="H6" s="716"/>
      <c r="I6" s="716"/>
      <c r="J6" s="716"/>
      <c r="K6" s="715"/>
      <c r="L6" s="714"/>
      <c r="M6" s="716"/>
      <c r="N6" s="716"/>
      <c r="O6" s="715"/>
      <c r="P6" s="714"/>
      <c r="Q6" s="716"/>
      <c r="R6" s="716"/>
      <c r="S6" s="715"/>
      <c r="T6" s="714"/>
      <c r="U6" s="716"/>
      <c r="V6" s="716"/>
      <c r="W6" s="715"/>
      <c r="X6" s="714"/>
      <c r="Y6" s="715"/>
      <c r="Z6" s="399"/>
    </row>
    <row r="7" spans="1:26" x14ac:dyDescent="0.25">
      <c r="A7" s="399"/>
      <c r="B7" s="714"/>
      <c r="C7" s="715"/>
      <c r="D7" s="714"/>
      <c r="E7" s="716"/>
      <c r="F7" s="716"/>
      <c r="G7" s="716"/>
      <c r="H7" s="716"/>
      <c r="I7" s="716"/>
      <c r="J7" s="716"/>
      <c r="K7" s="715"/>
      <c r="L7" s="714"/>
      <c r="M7" s="716"/>
      <c r="N7" s="716"/>
      <c r="O7" s="715"/>
      <c r="P7" s="714"/>
      <c r="Q7" s="716"/>
      <c r="R7" s="716"/>
      <c r="S7" s="715"/>
      <c r="T7" s="714"/>
      <c r="U7" s="716"/>
      <c r="V7" s="716"/>
      <c r="W7" s="715"/>
      <c r="X7" s="714"/>
      <c r="Y7" s="715"/>
      <c r="Z7" s="399"/>
    </row>
    <row r="8" spans="1:26" x14ac:dyDescent="0.25">
      <c r="A8" s="399"/>
      <c r="B8" s="714"/>
      <c r="C8" s="715"/>
      <c r="D8" s="714"/>
      <c r="E8" s="716"/>
      <c r="F8" s="716"/>
      <c r="G8" s="716"/>
      <c r="H8" s="716"/>
      <c r="I8" s="716"/>
      <c r="J8" s="716"/>
      <c r="K8" s="715"/>
      <c r="L8" s="714"/>
      <c r="M8" s="716"/>
      <c r="N8" s="716"/>
      <c r="O8" s="715"/>
      <c r="P8" s="714"/>
      <c r="Q8" s="716"/>
      <c r="R8" s="716"/>
      <c r="S8" s="715"/>
      <c r="T8" s="714"/>
      <c r="U8" s="716"/>
      <c r="V8" s="716"/>
      <c r="W8" s="715"/>
      <c r="X8" s="714"/>
      <c r="Y8" s="715"/>
      <c r="Z8" s="399"/>
    </row>
    <row r="9" spans="1:26" x14ac:dyDescent="0.25">
      <c r="A9" s="399"/>
      <c r="B9" s="714"/>
      <c r="C9" s="715"/>
      <c r="D9" s="714"/>
      <c r="E9" s="716"/>
      <c r="F9" s="716"/>
      <c r="G9" s="716"/>
      <c r="H9" s="716"/>
      <c r="I9" s="716"/>
      <c r="J9" s="716"/>
      <c r="K9" s="715"/>
      <c r="L9" s="714"/>
      <c r="M9" s="716"/>
      <c r="N9" s="716"/>
      <c r="O9" s="715"/>
      <c r="P9" s="714"/>
      <c r="Q9" s="716"/>
      <c r="R9" s="716"/>
      <c r="S9" s="715"/>
      <c r="T9" s="714"/>
      <c r="U9" s="716"/>
      <c r="V9" s="716"/>
      <c r="W9" s="715"/>
      <c r="X9" s="714"/>
      <c r="Y9" s="715"/>
      <c r="Z9" s="399"/>
    </row>
    <row r="10" spans="1:26" x14ac:dyDescent="0.25">
      <c r="A10" s="399"/>
      <c r="B10" s="714"/>
      <c r="C10" s="715"/>
      <c r="D10" s="714"/>
      <c r="E10" s="716"/>
      <c r="F10" s="716"/>
      <c r="G10" s="716"/>
      <c r="H10" s="716"/>
      <c r="I10" s="716"/>
      <c r="J10" s="716"/>
      <c r="K10" s="715"/>
      <c r="L10" s="714"/>
      <c r="M10" s="716"/>
      <c r="N10" s="716"/>
      <c r="O10" s="715"/>
      <c r="P10" s="714"/>
      <c r="Q10" s="716"/>
      <c r="R10" s="716"/>
      <c r="S10" s="715"/>
      <c r="T10" s="714"/>
      <c r="U10" s="716"/>
      <c r="V10" s="716"/>
      <c r="W10" s="715"/>
      <c r="X10" s="714"/>
      <c r="Y10" s="715"/>
      <c r="Z10" s="399"/>
    </row>
    <row r="11" spans="1:26" x14ac:dyDescent="0.25">
      <c r="A11" s="399"/>
      <c r="B11" s="714"/>
      <c r="C11" s="715"/>
      <c r="D11" s="714"/>
      <c r="E11" s="716"/>
      <c r="F11" s="716"/>
      <c r="G11" s="716"/>
      <c r="H11" s="716"/>
      <c r="I11" s="716"/>
      <c r="J11" s="716"/>
      <c r="K11" s="715"/>
      <c r="L11" s="714"/>
      <c r="M11" s="716"/>
      <c r="N11" s="716"/>
      <c r="O11" s="715"/>
      <c r="P11" s="714"/>
      <c r="Q11" s="716"/>
      <c r="R11" s="716"/>
      <c r="S11" s="715"/>
      <c r="T11" s="714"/>
      <c r="U11" s="716"/>
      <c r="V11" s="716"/>
      <c r="W11" s="715"/>
      <c r="X11" s="714"/>
      <c r="Y11" s="715"/>
      <c r="Z11" s="399"/>
    </row>
    <row r="12" spans="1:26" x14ac:dyDescent="0.25">
      <c r="A12" s="399"/>
      <c r="B12" s="714"/>
      <c r="C12" s="715"/>
      <c r="D12" s="714"/>
      <c r="E12" s="716"/>
      <c r="F12" s="716"/>
      <c r="G12" s="716"/>
      <c r="H12" s="716"/>
      <c r="I12" s="716"/>
      <c r="J12" s="716"/>
      <c r="K12" s="715"/>
      <c r="L12" s="714"/>
      <c r="M12" s="716"/>
      <c r="N12" s="716"/>
      <c r="O12" s="715"/>
      <c r="P12" s="714"/>
      <c r="Q12" s="716"/>
      <c r="R12" s="716"/>
      <c r="S12" s="715"/>
      <c r="T12" s="714"/>
      <c r="U12" s="716"/>
      <c r="V12" s="716"/>
      <c r="W12" s="715"/>
      <c r="X12" s="714"/>
      <c r="Y12" s="715"/>
      <c r="Z12" s="399"/>
    </row>
    <row r="13" spans="1:26" x14ac:dyDescent="0.25">
      <c r="A13" s="399"/>
      <c r="B13" s="714"/>
      <c r="C13" s="715"/>
      <c r="D13" s="714"/>
      <c r="E13" s="716"/>
      <c r="F13" s="716"/>
      <c r="G13" s="716"/>
      <c r="H13" s="716"/>
      <c r="I13" s="716"/>
      <c r="J13" s="716"/>
      <c r="K13" s="715"/>
      <c r="L13" s="714"/>
      <c r="M13" s="716"/>
      <c r="N13" s="716"/>
      <c r="O13" s="715"/>
      <c r="P13" s="714"/>
      <c r="Q13" s="716"/>
      <c r="R13" s="716"/>
      <c r="S13" s="715"/>
      <c r="T13" s="714"/>
      <c r="U13" s="716"/>
      <c r="V13" s="716"/>
      <c r="W13" s="715"/>
      <c r="X13" s="714"/>
      <c r="Y13" s="715"/>
      <c r="Z13" s="399"/>
    </row>
    <row r="14" spans="1:26" x14ac:dyDescent="0.25">
      <c r="A14" s="399"/>
      <c r="B14" s="714"/>
      <c r="C14" s="715"/>
      <c r="D14" s="714"/>
      <c r="E14" s="716"/>
      <c r="F14" s="716"/>
      <c r="G14" s="716"/>
      <c r="H14" s="716"/>
      <c r="I14" s="716"/>
      <c r="J14" s="716"/>
      <c r="K14" s="715"/>
      <c r="L14" s="714"/>
      <c r="M14" s="716"/>
      <c r="N14" s="716"/>
      <c r="O14" s="715"/>
      <c r="P14" s="714"/>
      <c r="Q14" s="716"/>
      <c r="R14" s="716"/>
      <c r="S14" s="715"/>
      <c r="T14" s="714"/>
      <c r="U14" s="716"/>
      <c r="V14" s="716"/>
      <c r="W14" s="715"/>
      <c r="X14" s="714"/>
      <c r="Y14" s="715"/>
      <c r="Z14" s="399"/>
    </row>
    <row r="15" spans="1:26" x14ac:dyDescent="0.25">
      <c r="A15" s="399"/>
      <c r="B15" s="714"/>
      <c r="C15" s="715"/>
      <c r="D15" s="714"/>
      <c r="E15" s="716"/>
      <c r="F15" s="716"/>
      <c r="G15" s="716"/>
      <c r="H15" s="716"/>
      <c r="I15" s="716"/>
      <c r="J15" s="716"/>
      <c r="K15" s="715"/>
      <c r="L15" s="714"/>
      <c r="M15" s="716"/>
      <c r="N15" s="716"/>
      <c r="O15" s="715"/>
      <c r="P15" s="714"/>
      <c r="Q15" s="716"/>
      <c r="R15" s="716"/>
      <c r="S15" s="715"/>
      <c r="T15" s="714"/>
      <c r="U15" s="716"/>
      <c r="V15" s="716"/>
      <c r="W15" s="715"/>
      <c r="X15" s="714"/>
      <c r="Y15" s="715"/>
      <c r="Z15" s="399"/>
    </row>
    <row r="16" spans="1:26" x14ac:dyDescent="0.25">
      <c r="A16" s="399"/>
      <c r="B16" s="714"/>
      <c r="C16" s="715"/>
      <c r="D16" s="714"/>
      <c r="E16" s="716"/>
      <c r="F16" s="716"/>
      <c r="G16" s="716"/>
      <c r="H16" s="716"/>
      <c r="I16" s="716"/>
      <c r="J16" s="716"/>
      <c r="K16" s="715"/>
      <c r="L16" s="714"/>
      <c r="M16" s="716"/>
      <c r="N16" s="716"/>
      <c r="O16" s="715"/>
      <c r="P16" s="714"/>
      <c r="Q16" s="716"/>
      <c r="R16" s="716"/>
      <c r="S16" s="715"/>
      <c r="T16" s="714"/>
      <c r="U16" s="716"/>
      <c r="V16" s="716"/>
      <c r="W16" s="715"/>
      <c r="X16" s="714"/>
      <c r="Y16" s="715"/>
      <c r="Z16" s="399"/>
    </row>
    <row r="17" spans="1:26" x14ac:dyDescent="0.25">
      <c r="A17" s="399"/>
      <c r="B17" s="714"/>
      <c r="C17" s="715"/>
      <c r="D17" s="714"/>
      <c r="E17" s="716"/>
      <c r="F17" s="716"/>
      <c r="G17" s="716"/>
      <c r="H17" s="716"/>
      <c r="I17" s="716"/>
      <c r="J17" s="716"/>
      <c r="K17" s="715"/>
      <c r="L17" s="714"/>
      <c r="M17" s="716"/>
      <c r="N17" s="716"/>
      <c r="O17" s="715"/>
      <c r="P17" s="714"/>
      <c r="Q17" s="716"/>
      <c r="R17" s="716"/>
      <c r="S17" s="715"/>
      <c r="T17" s="714"/>
      <c r="U17" s="716"/>
      <c r="V17" s="716"/>
      <c r="W17" s="715"/>
      <c r="X17" s="714"/>
      <c r="Y17" s="715"/>
      <c r="Z17" s="399"/>
    </row>
    <row r="18" spans="1:26" x14ac:dyDescent="0.25">
      <c r="A18" s="399"/>
      <c r="B18" s="714"/>
      <c r="C18" s="715"/>
      <c r="D18" s="714"/>
      <c r="E18" s="716"/>
      <c r="F18" s="716"/>
      <c r="G18" s="716"/>
      <c r="H18" s="716"/>
      <c r="I18" s="716"/>
      <c r="J18" s="716"/>
      <c r="K18" s="715"/>
      <c r="L18" s="714"/>
      <c r="M18" s="716"/>
      <c r="N18" s="716"/>
      <c r="O18" s="715"/>
      <c r="P18" s="714"/>
      <c r="Q18" s="716"/>
      <c r="R18" s="716"/>
      <c r="S18" s="715"/>
      <c r="T18" s="714"/>
      <c r="U18" s="716"/>
      <c r="V18" s="716"/>
      <c r="W18" s="715"/>
      <c r="X18" s="714"/>
      <c r="Y18" s="715"/>
      <c r="Z18" s="399"/>
    </row>
    <row r="19" spans="1:26" x14ac:dyDescent="0.25">
      <c r="A19" s="399"/>
      <c r="B19" s="714"/>
      <c r="C19" s="715"/>
      <c r="D19" s="714"/>
      <c r="E19" s="716"/>
      <c r="F19" s="716"/>
      <c r="G19" s="716"/>
      <c r="H19" s="716"/>
      <c r="I19" s="716"/>
      <c r="J19" s="716"/>
      <c r="K19" s="715"/>
      <c r="L19" s="714"/>
      <c r="M19" s="716"/>
      <c r="N19" s="716"/>
      <c r="O19" s="715"/>
      <c r="P19" s="714"/>
      <c r="Q19" s="716"/>
      <c r="R19" s="716"/>
      <c r="S19" s="715"/>
      <c r="T19" s="714"/>
      <c r="U19" s="716"/>
      <c r="V19" s="716"/>
      <c r="W19" s="715"/>
      <c r="X19" s="714"/>
      <c r="Y19" s="715"/>
      <c r="Z19" s="399"/>
    </row>
    <row r="20" spans="1:26" x14ac:dyDescent="0.25">
      <c r="A20" s="399"/>
      <c r="B20" s="714"/>
      <c r="C20" s="715"/>
      <c r="D20" s="714"/>
      <c r="E20" s="716"/>
      <c r="F20" s="716"/>
      <c r="G20" s="716"/>
      <c r="H20" s="716"/>
      <c r="I20" s="716"/>
      <c r="J20" s="716"/>
      <c r="K20" s="715"/>
      <c r="L20" s="714"/>
      <c r="M20" s="716"/>
      <c r="N20" s="716"/>
      <c r="O20" s="715"/>
      <c r="P20" s="714"/>
      <c r="Q20" s="716"/>
      <c r="R20" s="716"/>
      <c r="S20" s="715"/>
      <c r="T20" s="714"/>
      <c r="U20" s="716"/>
      <c r="V20" s="716"/>
      <c r="W20" s="715"/>
      <c r="X20" s="714"/>
      <c r="Y20" s="715"/>
      <c r="Z20" s="399"/>
    </row>
    <row r="21" spans="1:26" x14ac:dyDescent="0.25">
      <c r="A21" s="722" t="s">
        <v>386</v>
      </c>
      <c r="B21" s="722"/>
      <c r="C21" s="722"/>
      <c r="D21" s="722"/>
      <c r="E21" s="722"/>
      <c r="F21" s="722"/>
      <c r="G21" s="722"/>
      <c r="H21" s="722"/>
      <c r="I21" s="722"/>
      <c r="J21" s="722"/>
      <c r="K21" s="722"/>
      <c r="L21" s="722"/>
      <c r="M21" s="722"/>
      <c r="N21" s="722"/>
      <c r="O21" s="722"/>
      <c r="P21" s="722"/>
      <c r="Q21" s="722"/>
      <c r="R21" s="722"/>
      <c r="S21" s="722"/>
      <c r="T21" s="722"/>
      <c r="U21" s="722"/>
      <c r="V21" s="722"/>
      <c r="W21" s="722"/>
      <c r="X21" s="722"/>
      <c r="Y21" s="722"/>
      <c r="Z21" s="722"/>
    </row>
    <row r="22" spans="1:26" x14ac:dyDescent="0.25">
      <c r="A22" s="399"/>
      <c r="B22" s="723" t="s">
        <v>387</v>
      </c>
      <c r="C22" s="723"/>
      <c r="D22" s="723"/>
      <c r="E22" s="724" t="s">
        <v>388</v>
      </c>
      <c r="F22" s="724"/>
      <c r="G22" s="724"/>
      <c r="H22" s="725" t="s">
        <v>389</v>
      </c>
      <c r="I22" s="725"/>
      <c r="J22" s="725"/>
      <c r="K22" s="725"/>
      <c r="L22" s="397" t="s">
        <v>390</v>
      </c>
      <c r="M22" s="726"/>
      <c r="N22" s="726"/>
      <c r="O22" s="726"/>
      <c r="P22" s="399"/>
      <c r="Q22" s="726"/>
      <c r="R22" s="726"/>
      <c r="S22" s="726"/>
      <c r="T22" s="726"/>
      <c r="U22" s="726"/>
      <c r="V22" s="726"/>
      <c r="W22" s="726"/>
      <c r="X22" s="726"/>
      <c r="Y22" s="726"/>
      <c r="Z22" s="399"/>
    </row>
    <row r="23" spans="1:26" ht="39.75" customHeight="1" x14ac:dyDescent="0.25">
      <c r="A23" s="399"/>
      <c r="B23" s="723" t="s">
        <v>391</v>
      </c>
      <c r="C23" s="723"/>
      <c r="D23" s="723"/>
      <c r="E23" s="724" t="s">
        <v>392</v>
      </c>
      <c r="F23" s="724"/>
      <c r="G23" s="724"/>
      <c r="H23" s="725" t="s">
        <v>393</v>
      </c>
      <c r="I23" s="725"/>
      <c r="J23" s="725"/>
      <c r="K23" s="725"/>
      <c r="L23" s="397" t="s">
        <v>394</v>
      </c>
      <c r="M23" s="726"/>
      <c r="N23" s="726"/>
      <c r="O23" s="726"/>
      <c r="P23" s="399"/>
      <c r="Q23" s="726"/>
      <c r="R23" s="726"/>
      <c r="S23" s="726"/>
      <c r="T23" s="726"/>
      <c r="U23" s="726"/>
      <c r="V23" s="726"/>
      <c r="W23" s="726"/>
      <c r="X23" s="726"/>
      <c r="Y23" s="726"/>
      <c r="Z23" s="399"/>
    </row>
    <row r="24" spans="1:26" ht="21.75" customHeight="1" x14ac:dyDescent="0.25">
      <c r="A24" s="399"/>
      <c r="B24" s="723" t="s">
        <v>395</v>
      </c>
      <c r="C24" s="723"/>
      <c r="D24" s="723"/>
      <c r="E24" s="724" t="s">
        <v>396</v>
      </c>
      <c r="F24" s="724"/>
      <c r="G24" s="724"/>
      <c r="H24" s="725" t="s">
        <v>397</v>
      </c>
      <c r="I24" s="725"/>
      <c r="J24" s="725"/>
      <c r="K24" s="725"/>
      <c r="L24" s="397" t="s">
        <v>398</v>
      </c>
      <c r="M24" s="726"/>
      <c r="N24" s="726"/>
      <c r="O24" s="726"/>
      <c r="P24" s="399"/>
      <c r="Q24" s="726"/>
      <c r="R24" s="726"/>
      <c r="S24" s="726"/>
      <c r="T24" s="726"/>
      <c r="U24" s="726"/>
      <c r="V24" s="726"/>
      <c r="W24" s="726"/>
      <c r="X24" s="726"/>
      <c r="Y24" s="726"/>
      <c r="Z24" s="399"/>
    </row>
    <row r="25" spans="1:26" x14ac:dyDescent="0.25">
      <c r="A25" s="731" t="s">
        <v>399</v>
      </c>
      <c r="B25" s="732"/>
      <c r="C25" s="732"/>
      <c r="D25" s="732"/>
      <c r="E25" s="732"/>
      <c r="F25" s="732"/>
      <c r="G25" s="732"/>
      <c r="H25" s="733"/>
      <c r="I25" s="734"/>
      <c r="J25" s="735"/>
      <c r="K25" s="735"/>
      <c r="L25" s="735"/>
      <c r="M25" s="735"/>
      <c r="N25" s="735"/>
      <c r="O25" s="735"/>
      <c r="P25" s="735"/>
      <c r="Q25" s="735"/>
      <c r="R25" s="735"/>
      <c r="S25" s="736"/>
      <c r="T25" s="737" t="s">
        <v>378</v>
      </c>
      <c r="U25" s="738"/>
      <c r="V25" s="739"/>
      <c r="W25" s="740"/>
      <c r="X25" s="741"/>
      <c r="Y25" s="400"/>
      <c r="Z25" s="400"/>
    </row>
    <row r="26" spans="1:26" x14ac:dyDescent="0.25">
      <c r="A26" s="704" t="s">
        <v>400</v>
      </c>
      <c r="B26" s="705"/>
      <c r="C26" s="705"/>
      <c r="D26" s="705"/>
      <c r="E26" s="705"/>
      <c r="F26" s="705"/>
      <c r="G26" s="705"/>
      <c r="H26" s="706"/>
      <c r="I26" s="742"/>
      <c r="J26" s="743"/>
      <c r="K26" s="743"/>
      <c r="L26" s="743"/>
      <c r="M26" s="743"/>
      <c r="N26" s="743"/>
      <c r="O26" s="743"/>
      <c r="P26" s="743"/>
      <c r="Q26" s="743"/>
      <c r="R26" s="743"/>
      <c r="S26" s="744"/>
      <c r="T26" s="717" t="s">
        <v>378</v>
      </c>
      <c r="U26" s="718"/>
      <c r="V26" s="719"/>
      <c r="W26" s="742"/>
      <c r="X26" s="744"/>
      <c r="Y26" s="400"/>
      <c r="Z26" s="400"/>
    </row>
    <row r="27" spans="1:26" x14ac:dyDescent="0.25">
      <c r="A27" s="727"/>
      <c r="B27" s="727"/>
      <c r="C27" s="727"/>
      <c r="D27" s="727"/>
      <c r="E27" s="727"/>
      <c r="F27" s="727"/>
      <c r="G27" s="727"/>
      <c r="H27" s="727"/>
      <c r="I27" s="727"/>
      <c r="J27" s="727"/>
      <c r="K27" s="727"/>
      <c r="L27" s="727"/>
      <c r="M27" s="727"/>
      <c r="N27" s="727"/>
      <c r="O27" s="727"/>
      <c r="P27" s="727"/>
      <c r="Q27" s="727"/>
      <c r="R27" s="727"/>
      <c r="S27" s="727"/>
      <c r="T27" s="727"/>
      <c r="U27" s="727"/>
      <c r="V27" s="727"/>
      <c r="W27" s="727"/>
      <c r="X27" s="727"/>
      <c r="Y27" s="400"/>
      <c r="Z27" s="400"/>
    </row>
    <row r="28" spans="1:26" ht="99" customHeight="1" x14ac:dyDescent="0.25">
      <c r="A28" s="728" t="s">
        <v>401</v>
      </c>
      <c r="B28" s="729"/>
      <c r="C28" s="729"/>
      <c r="D28" s="729"/>
      <c r="E28" s="729"/>
      <c r="F28" s="729"/>
      <c r="G28" s="729"/>
      <c r="H28" s="729"/>
      <c r="I28" s="729"/>
      <c r="J28" s="729"/>
      <c r="K28" s="729"/>
      <c r="L28" s="729"/>
      <c r="M28" s="729"/>
      <c r="N28" s="729"/>
      <c r="O28" s="729"/>
      <c r="P28" s="729"/>
      <c r="Q28" s="729"/>
      <c r="R28" s="729"/>
      <c r="S28" s="729"/>
      <c r="T28" s="729"/>
      <c r="U28" s="729"/>
      <c r="V28" s="729"/>
      <c r="W28" s="729"/>
      <c r="X28" s="730"/>
      <c r="Y28" s="400"/>
      <c r="Z28" s="400"/>
    </row>
  </sheetData>
  <sheetProtection algorithmName="SHA-512" hashValue="+bydUjFb8UF+YnGgcYPqCieH/9asEwejpEM/3/vz2btLELJzG9yQc9YpvGqLvCVa2tQQaUiFjhF1kpFaIOR5Yw==" saltValue="W7vqXMcLO3D/Cp8spcBNCQ==" spinCount="100000" sheet="1" objects="1" scenarios="1" selectLockedCells="1" selectUnlockedCells="1"/>
  <mergeCells count="143">
    <mergeCell ref="A27:H27"/>
    <mergeCell ref="I27:S27"/>
    <mergeCell ref="T27:V27"/>
    <mergeCell ref="W27:X27"/>
    <mergeCell ref="A28:X28"/>
    <mergeCell ref="A25:H25"/>
    <mergeCell ref="I25:S25"/>
    <mergeCell ref="T25:V25"/>
    <mergeCell ref="W25:X25"/>
    <mergeCell ref="A26:H26"/>
    <mergeCell ref="I26:S26"/>
    <mergeCell ref="T26:V26"/>
    <mergeCell ref="W26:X26"/>
    <mergeCell ref="X23:Y23"/>
    <mergeCell ref="B24:D24"/>
    <mergeCell ref="E24:G24"/>
    <mergeCell ref="H24:K24"/>
    <mergeCell ref="M24:O24"/>
    <mergeCell ref="Q24:S24"/>
    <mergeCell ref="T24:W24"/>
    <mergeCell ref="X24:Y24"/>
    <mergeCell ref="B23:D23"/>
    <mergeCell ref="E23:G23"/>
    <mergeCell ref="H23:K23"/>
    <mergeCell ref="M23:O23"/>
    <mergeCell ref="Q23:S23"/>
    <mergeCell ref="T23:W23"/>
    <mergeCell ref="A21:Z21"/>
    <mergeCell ref="B22:D22"/>
    <mergeCell ref="E22:G22"/>
    <mergeCell ref="H22:K22"/>
    <mergeCell ref="M22:O22"/>
    <mergeCell ref="Q22:S22"/>
    <mergeCell ref="T22:W22"/>
    <mergeCell ref="X22:Y22"/>
    <mergeCell ref="B20:C20"/>
    <mergeCell ref="D20:K20"/>
    <mergeCell ref="L20:O20"/>
    <mergeCell ref="P20:S20"/>
    <mergeCell ref="T20:W20"/>
    <mergeCell ref="X20:Y20"/>
    <mergeCell ref="B19:C19"/>
    <mergeCell ref="D19:K19"/>
    <mergeCell ref="L19:O19"/>
    <mergeCell ref="P19:S19"/>
    <mergeCell ref="T19:W19"/>
    <mergeCell ref="X19:Y19"/>
    <mergeCell ref="B18:C18"/>
    <mergeCell ref="D18:K18"/>
    <mergeCell ref="L18:O18"/>
    <mergeCell ref="P18:S18"/>
    <mergeCell ref="T18:W18"/>
    <mergeCell ref="X18:Y18"/>
    <mergeCell ref="B17:C17"/>
    <mergeCell ref="D17:K17"/>
    <mergeCell ref="L17:O17"/>
    <mergeCell ref="P17:S17"/>
    <mergeCell ref="T17:W17"/>
    <mergeCell ref="X17:Y17"/>
    <mergeCell ref="B16:C16"/>
    <mergeCell ref="D16:K16"/>
    <mergeCell ref="L16:O16"/>
    <mergeCell ref="P16:S16"/>
    <mergeCell ref="T16:W16"/>
    <mergeCell ref="X16:Y16"/>
    <mergeCell ref="B15:C15"/>
    <mergeCell ref="D15:K15"/>
    <mergeCell ref="L15:O15"/>
    <mergeCell ref="P15:S15"/>
    <mergeCell ref="T15:W15"/>
    <mergeCell ref="X15:Y15"/>
    <mergeCell ref="B14:C14"/>
    <mergeCell ref="D14:K14"/>
    <mergeCell ref="L14:O14"/>
    <mergeCell ref="P14:S14"/>
    <mergeCell ref="T14:W14"/>
    <mergeCell ref="X14:Y14"/>
    <mergeCell ref="B13:C13"/>
    <mergeCell ref="D13:K13"/>
    <mergeCell ref="L13:O13"/>
    <mergeCell ref="P13:S13"/>
    <mergeCell ref="T13:W13"/>
    <mergeCell ref="X13:Y13"/>
    <mergeCell ref="B12:C12"/>
    <mergeCell ref="D12:K12"/>
    <mergeCell ref="L12:O12"/>
    <mergeCell ref="P12:S12"/>
    <mergeCell ref="T12:W12"/>
    <mergeCell ref="X12:Y12"/>
    <mergeCell ref="B11:C11"/>
    <mergeCell ref="D11:K11"/>
    <mergeCell ref="L11:O11"/>
    <mergeCell ref="P11:S11"/>
    <mergeCell ref="T11:W11"/>
    <mergeCell ref="X11:Y11"/>
    <mergeCell ref="B10:C10"/>
    <mergeCell ref="D10:K10"/>
    <mergeCell ref="L10:O10"/>
    <mergeCell ref="P10:S10"/>
    <mergeCell ref="T10:W10"/>
    <mergeCell ref="X10:Y10"/>
    <mergeCell ref="B9:C9"/>
    <mergeCell ref="D9:K9"/>
    <mergeCell ref="L9:O9"/>
    <mergeCell ref="P9:S9"/>
    <mergeCell ref="T9:W9"/>
    <mergeCell ref="X9:Y9"/>
    <mergeCell ref="B8:C8"/>
    <mergeCell ref="D8:K8"/>
    <mergeCell ref="L8:O8"/>
    <mergeCell ref="P8:S8"/>
    <mergeCell ref="T8:W8"/>
    <mergeCell ref="X8:Y8"/>
    <mergeCell ref="B7:C7"/>
    <mergeCell ref="D7:K7"/>
    <mergeCell ref="L7:O7"/>
    <mergeCell ref="P7:S7"/>
    <mergeCell ref="T7:W7"/>
    <mergeCell ref="X7:Y7"/>
    <mergeCell ref="B6:C6"/>
    <mergeCell ref="D6:K6"/>
    <mergeCell ref="L6:O6"/>
    <mergeCell ref="P6:S6"/>
    <mergeCell ref="T6:W6"/>
    <mergeCell ref="X6:Y6"/>
    <mergeCell ref="A1:Z1"/>
    <mergeCell ref="B2:E2"/>
    <mergeCell ref="F2:P2"/>
    <mergeCell ref="Q2:W2"/>
    <mergeCell ref="X2:Y2"/>
    <mergeCell ref="A3:Z3"/>
    <mergeCell ref="B5:C5"/>
    <mergeCell ref="D5:K5"/>
    <mergeCell ref="L5:O5"/>
    <mergeCell ref="P5:S5"/>
    <mergeCell ref="T5:W5"/>
    <mergeCell ref="X5:Y5"/>
    <mergeCell ref="B4:C4"/>
    <mergeCell ref="D4:K4"/>
    <mergeCell ref="L4:O4"/>
    <mergeCell ref="P4:S4"/>
    <mergeCell ref="T4:W4"/>
    <mergeCell ref="X4:Y4"/>
  </mergeCells>
  <hyperlinks>
    <hyperlink ref="A28" r:id="rId1" display="mailto:Automation.and.Control.-.Asset.Performance@westernpower.com.au" xr:uid="{252F0B84-736B-4316-9442-562220062A75}"/>
  </hyperlinks>
  <pageMargins left="0.25" right="0.32572916666666668" top="0.75" bottom="0.75" header="0.3" footer="0.3"/>
  <pageSetup paperSize="143" scale="53" fitToHeight="0" orientation="landscape" r:id="rId2"/>
  <headerFooter>
    <oddHeader xml:space="preserve">&amp;L&amp;G&amp;C&amp;K000000
&amp;R&amp;"-,Bold"&amp;14&amp;KD76B00
 &amp;10&amp;K000000    
</oddHeader>
    <oddFooter>&amp;L&amp;A</oddFooter>
  </headerFooter>
  <legacyDrawingHF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F9148B-ED16-4400-BAAD-FA61D721E34B}">
  <sheetPr codeName="Sheet9">
    <tabColor rgb="FFFFFF00"/>
  </sheetPr>
  <dimension ref="A1:E37"/>
  <sheetViews>
    <sheetView view="pageLayout" zoomScale="160" zoomScaleNormal="100" zoomScalePageLayoutView="160" workbookViewId="0">
      <selection activeCell="G2" sqref="G2"/>
    </sheetView>
  </sheetViews>
  <sheetFormatPr defaultColWidth="9.140625" defaultRowHeight="30.75" customHeight="1" x14ac:dyDescent="0.25"/>
  <cols>
    <col min="1" max="1" width="32.42578125" style="438" customWidth="1"/>
    <col min="2" max="2" width="28.140625" style="438" customWidth="1"/>
    <col min="3" max="3" width="22.140625" style="438" customWidth="1"/>
    <col min="4" max="4" width="6.28515625" style="438" customWidth="1"/>
    <col min="5" max="5" width="8.5703125" style="438" bestFit="1" customWidth="1"/>
    <col min="6" max="7" width="9.140625" style="438"/>
    <col min="8" max="12" width="7.5703125" style="438" customWidth="1"/>
    <col min="13" max="16384" width="9.140625" style="438"/>
  </cols>
  <sheetData>
    <row r="1" spans="1:5" ht="30.75" customHeight="1" thickBot="1" x14ac:dyDescent="0.3">
      <c r="A1" s="748" t="s">
        <v>402</v>
      </c>
      <c r="B1" s="749"/>
      <c r="C1" s="750"/>
      <c r="D1" s="750"/>
      <c r="E1" s="539"/>
    </row>
    <row r="2" spans="1:5" ht="30.75" customHeight="1" x14ac:dyDescent="0.25">
      <c r="A2" s="751" t="s">
        <v>403</v>
      </c>
      <c r="B2" s="752"/>
      <c r="C2" s="752"/>
      <c r="D2" s="752"/>
      <c r="E2" s="753"/>
    </row>
    <row r="3" spans="1:5" ht="30" customHeight="1" x14ac:dyDescent="0.25">
      <c r="A3" s="439" t="s">
        <v>404</v>
      </c>
      <c r="E3" s="440"/>
    </row>
    <row r="4" spans="1:5" ht="7.5" customHeight="1" thickBot="1" x14ac:dyDescent="0.3">
      <c r="A4" s="439"/>
      <c r="E4" s="440"/>
    </row>
    <row r="5" spans="1:5" ht="17.25" customHeight="1" x14ac:dyDescent="0.25">
      <c r="A5" s="754" t="s">
        <v>405</v>
      </c>
      <c r="B5" s="755"/>
      <c r="C5" s="755"/>
      <c r="D5" s="755"/>
      <c r="E5" s="756"/>
    </row>
    <row r="6" spans="1:5" ht="14.25" customHeight="1" x14ac:dyDescent="0.25">
      <c r="A6" s="757" t="s">
        <v>406</v>
      </c>
      <c r="B6" s="758"/>
      <c r="C6" s="758"/>
      <c r="D6" s="758"/>
      <c r="E6" s="759"/>
    </row>
    <row r="7" spans="1:5" ht="32.25" customHeight="1" x14ac:dyDescent="0.25">
      <c r="A7" s="757" t="s">
        <v>407</v>
      </c>
      <c r="B7" s="758"/>
      <c r="C7" s="758"/>
      <c r="D7" s="758"/>
      <c r="E7" s="759"/>
    </row>
    <row r="8" spans="1:5" ht="31.5" customHeight="1" x14ac:dyDescent="0.25">
      <c r="A8" s="757" t="s">
        <v>408</v>
      </c>
      <c r="B8" s="758"/>
      <c r="C8" s="758"/>
      <c r="D8" s="758"/>
      <c r="E8" s="759"/>
    </row>
    <row r="9" spans="1:5" ht="34.5" customHeight="1" x14ac:dyDescent="0.25">
      <c r="A9" s="757" t="s">
        <v>409</v>
      </c>
      <c r="B9" s="758"/>
      <c r="C9" s="758"/>
      <c r="D9" s="758"/>
      <c r="E9" s="759"/>
    </row>
    <row r="10" spans="1:5" ht="15" x14ac:dyDescent="0.25">
      <c r="A10" s="757" t="s">
        <v>410</v>
      </c>
      <c r="B10" s="758"/>
      <c r="C10" s="758"/>
      <c r="D10" s="758"/>
      <c r="E10" s="759"/>
    </row>
    <row r="11" spans="1:5" ht="15" x14ac:dyDescent="0.25">
      <c r="A11" s="757" t="s">
        <v>411</v>
      </c>
      <c r="B11" s="758"/>
      <c r="C11" s="758"/>
      <c r="D11" s="758"/>
      <c r="E11" s="759"/>
    </row>
    <row r="12" spans="1:5" ht="15" x14ac:dyDescent="0.25">
      <c r="A12" s="757" t="s">
        <v>412</v>
      </c>
      <c r="B12" s="758"/>
      <c r="C12" s="758"/>
      <c r="D12" s="758"/>
      <c r="E12" s="759"/>
    </row>
    <row r="13" spans="1:5" ht="15" x14ac:dyDescent="0.25">
      <c r="A13" s="745" t="s">
        <v>413</v>
      </c>
      <c r="B13" s="746"/>
      <c r="C13" s="746"/>
      <c r="D13" s="746"/>
      <c r="E13" s="747"/>
    </row>
    <row r="14" spans="1:5" ht="54" customHeight="1" x14ac:dyDescent="0.25">
      <c r="A14" s="745" t="s">
        <v>414</v>
      </c>
      <c r="B14" s="746"/>
      <c r="C14" s="746"/>
      <c r="D14" s="746"/>
      <c r="E14" s="747"/>
    </row>
    <row r="15" spans="1:5" ht="33" customHeight="1" x14ac:dyDescent="0.25">
      <c r="A15" s="745" t="s">
        <v>415</v>
      </c>
      <c r="B15" s="746"/>
      <c r="C15" s="746"/>
      <c r="D15" s="746"/>
      <c r="E15" s="747"/>
    </row>
    <row r="16" spans="1:5" ht="21" customHeight="1" x14ac:dyDescent="0.25">
      <c r="A16" s="763" t="s">
        <v>416</v>
      </c>
      <c r="B16" s="764"/>
      <c r="C16" s="764"/>
      <c r="D16" s="764"/>
      <c r="E16" s="765"/>
    </row>
    <row r="17" spans="1:5" ht="15" x14ac:dyDescent="0.25">
      <c r="A17" s="757" t="s">
        <v>417</v>
      </c>
      <c r="B17" s="758"/>
      <c r="C17" s="758"/>
      <c r="D17" s="758"/>
      <c r="E17" s="759"/>
    </row>
    <row r="18" spans="1:5" ht="48.75" customHeight="1" thickBot="1" x14ac:dyDescent="0.3">
      <c r="A18" s="766" t="s">
        <v>418</v>
      </c>
      <c r="B18" s="767"/>
      <c r="C18" s="767"/>
      <c r="D18" s="767"/>
      <c r="E18" s="768"/>
    </row>
    <row r="19" spans="1:5" ht="14.25" customHeight="1" thickBot="1" x14ac:dyDescent="0.3">
      <c r="A19" s="769" t="s">
        <v>419</v>
      </c>
      <c r="B19" s="770"/>
      <c r="C19" s="771"/>
      <c r="D19" s="769" t="s">
        <v>420</v>
      </c>
      <c r="E19" s="771"/>
    </row>
    <row r="20" spans="1:5" ht="15" customHeight="1" thickBot="1" x14ac:dyDescent="0.3">
      <c r="A20" s="486" t="s">
        <v>215</v>
      </c>
      <c r="B20" s="486" t="s">
        <v>421</v>
      </c>
      <c r="C20" s="486" t="s">
        <v>422</v>
      </c>
      <c r="D20" s="486" t="s">
        <v>423</v>
      </c>
      <c r="E20" s="487" t="s">
        <v>424</v>
      </c>
    </row>
    <row r="21" spans="1:5" ht="15.75" customHeight="1" x14ac:dyDescent="0.25">
      <c r="A21" s="441"/>
      <c r="B21" s="442"/>
      <c r="C21" s="442"/>
      <c r="D21" s="442"/>
      <c r="E21" s="443"/>
    </row>
    <row r="22" spans="1:5" ht="15.75" customHeight="1" x14ac:dyDescent="0.25">
      <c r="A22" s="444"/>
      <c r="B22" s="445"/>
      <c r="C22" s="445"/>
      <c r="D22" s="445"/>
      <c r="E22" s="446"/>
    </row>
    <row r="23" spans="1:5" ht="15.75" customHeight="1" x14ac:dyDescent="0.25">
      <c r="A23" s="444"/>
      <c r="B23" s="445"/>
      <c r="C23" s="445"/>
      <c r="D23" s="445"/>
      <c r="E23" s="446"/>
    </row>
    <row r="24" spans="1:5" ht="15.75" customHeight="1" x14ac:dyDescent="0.25">
      <c r="A24" s="444"/>
      <c r="B24" s="445"/>
      <c r="C24" s="445"/>
      <c r="D24" s="445"/>
      <c r="E24" s="446"/>
    </row>
    <row r="25" spans="1:5" ht="15.75" customHeight="1" x14ac:dyDescent="0.25">
      <c r="A25" s="444"/>
      <c r="B25" s="445"/>
      <c r="C25" s="445"/>
      <c r="D25" s="445"/>
      <c r="E25" s="446"/>
    </row>
    <row r="26" spans="1:5" ht="15.75" customHeight="1" x14ac:dyDescent="0.25">
      <c r="A26" s="444"/>
      <c r="B26" s="445"/>
      <c r="C26" s="445"/>
      <c r="D26" s="445"/>
      <c r="E26" s="446"/>
    </row>
    <row r="27" spans="1:5" ht="15.75" customHeight="1" x14ac:dyDescent="0.25">
      <c r="A27" s="444"/>
      <c r="B27" s="445"/>
      <c r="C27" s="445"/>
      <c r="D27" s="445"/>
      <c r="E27" s="446"/>
    </row>
    <row r="28" spans="1:5" ht="15.75" customHeight="1" x14ac:dyDescent="0.25">
      <c r="A28" s="444"/>
      <c r="B28" s="445"/>
      <c r="C28" s="445"/>
      <c r="D28" s="445"/>
      <c r="E28" s="446"/>
    </row>
    <row r="29" spans="1:5" ht="15.75" customHeight="1" x14ac:dyDescent="0.25">
      <c r="A29" s="444"/>
      <c r="B29" s="445"/>
      <c r="C29" s="445"/>
      <c r="D29" s="445"/>
      <c r="E29" s="446"/>
    </row>
    <row r="30" spans="1:5" ht="15.75" customHeight="1" x14ac:dyDescent="0.25">
      <c r="A30" s="444"/>
      <c r="B30" s="445"/>
      <c r="C30" s="445"/>
      <c r="D30" s="445"/>
      <c r="E30" s="446"/>
    </row>
    <row r="31" spans="1:5" ht="15.75" customHeight="1" thickBot="1" x14ac:dyDescent="0.3">
      <c r="A31" s="444"/>
      <c r="B31" s="445"/>
      <c r="C31" s="445"/>
      <c r="D31" s="445"/>
      <c r="E31" s="446"/>
    </row>
    <row r="32" spans="1:5" ht="22.5" customHeight="1" thickBot="1" x14ac:dyDescent="0.3">
      <c r="A32" s="488" t="s">
        <v>425</v>
      </c>
      <c r="B32" s="489"/>
      <c r="C32" s="489"/>
      <c r="D32" s="489"/>
      <c r="E32" s="490"/>
    </row>
    <row r="33" spans="1:5" ht="138.75" customHeight="1" thickBot="1" x14ac:dyDescent="0.3">
      <c r="A33" s="760"/>
      <c r="B33" s="761"/>
      <c r="C33" s="761"/>
      <c r="D33" s="761"/>
      <c r="E33" s="762"/>
    </row>
    <row r="34" spans="1:5" ht="17.25" customHeight="1" x14ac:dyDescent="0.25">
      <c r="A34" s="439"/>
      <c r="E34" s="440"/>
    </row>
    <row r="35" spans="1:5" ht="30.75" customHeight="1" x14ac:dyDescent="0.25">
      <c r="A35" s="439" t="s">
        <v>426</v>
      </c>
      <c r="E35" s="440"/>
    </row>
    <row r="36" spans="1:5" ht="17.25" customHeight="1" x14ac:dyDescent="0.25">
      <c r="A36" s="439"/>
      <c r="E36" s="440"/>
    </row>
    <row r="37" spans="1:5" ht="13.5" customHeight="1" thickBot="1" x14ac:dyDescent="0.3">
      <c r="A37" s="447"/>
      <c r="B37" s="448"/>
      <c r="C37" s="448"/>
      <c r="D37" s="448"/>
      <c r="E37" s="449"/>
    </row>
  </sheetData>
  <sheetProtection algorithmName="SHA-512" hashValue="qLBMp6tHQcC6+nuX0llqcikbOV7G59sEkn5kSfuDOz0sl/clc50gLF84IXd5erKa8MeVbqirlSq9rMT98TF3rg==" saltValue="gdrP4NahK6yGW7kaBBiU9Q==" spinCount="100000" sheet="1" selectLockedCells="1" selectUnlockedCells="1"/>
  <mergeCells count="19">
    <mergeCell ref="A33:E33"/>
    <mergeCell ref="A15:E15"/>
    <mergeCell ref="A16:E16"/>
    <mergeCell ref="A17:E17"/>
    <mergeCell ref="A18:E18"/>
    <mergeCell ref="A19:C19"/>
    <mergeCell ref="D19:E19"/>
    <mergeCell ref="A14:E14"/>
    <mergeCell ref="A1:D1"/>
    <mergeCell ref="A2:E2"/>
    <mergeCell ref="A5:E5"/>
    <mergeCell ref="A6:E6"/>
    <mergeCell ref="A7:E7"/>
    <mergeCell ref="A8:E8"/>
    <mergeCell ref="A9:E9"/>
    <mergeCell ref="A10:E10"/>
    <mergeCell ref="A11:E11"/>
    <mergeCell ref="A12:E12"/>
    <mergeCell ref="A13:E13"/>
  </mergeCells>
  <hyperlinks>
    <hyperlink ref="B1" location="Index" display="Index" xr:uid="{222B9164-DF6F-4F91-AFA5-6DB25D62AB64}"/>
  </hyperlinks>
  <printOptions horizontalCentered="1"/>
  <pageMargins left="0.25" right="0.32572916666666668" top="0.75" bottom="0.75" header="0.3" footer="0.3"/>
  <pageSetup paperSize="9" scale="53" orientation="portrait" horizontalDpi="300" verticalDpi="300" r:id="rId1"/>
  <headerFooter>
    <oddHeader xml:space="preserve">&amp;L&amp;G
&amp;C&amp;K000000
&amp;R&amp;"-,Bold"&amp;14&amp;KD76B00
 &amp;10&amp;K000000    
</oddHeader>
    <oddFooter>&amp;L&amp;A</oddFooter>
  </headerFooter>
  <legacyDrawingHF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55CABA-4E05-441C-8CA1-6A24CE53870E}">
  <sheetPr codeName="Sheet6">
    <tabColor rgb="FFFFFF00"/>
  </sheetPr>
  <dimension ref="A1:B47"/>
  <sheetViews>
    <sheetView view="pageLayout" zoomScale="130" zoomScaleNormal="100" zoomScalePageLayoutView="130" workbookViewId="0">
      <selection activeCell="C5" sqref="C5"/>
    </sheetView>
  </sheetViews>
  <sheetFormatPr defaultColWidth="9.140625" defaultRowHeight="15" x14ac:dyDescent="0.25"/>
  <cols>
    <col min="1" max="1" width="95.28515625" style="438" customWidth="1"/>
    <col min="2" max="2" width="8.7109375" style="438" customWidth="1"/>
    <col min="3" max="16384" width="9.140625" style="438"/>
  </cols>
  <sheetData>
    <row r="1" spans="1:2" ht="15.75" thickBot="1" x14ac:dyDescent="0.3">
      <c r="A1" s="491" t="s">
        <v>427</v>
      </c>
      <c r="B1" s="536"/>
    </row>
    <row r="2" spans="1:2" x14ac:dyDescent="0.25">
      <c r="A2" s="457" t="s">
        <v>403</v>
      </c>
      <c r="B2" s="456"/>
    </row>
    <row r="3" spans="1:2" x14ac:dyDescent="0.25">
      <c r="A3" s="439" t="s">
        <v>428</v>
      </c>
      <c r="B3" s="440"/>
    </row>
    <row r="4" spans="1:2" ht="12.75" customHeight="1" thickBot="1" x14ac:dyDescent="0.3">
      <c r="A4" s="439"/>
      <c r="B4" s="440"/>
    </row>
    <row r="5" spans="1:2" x14ac:dyDescent="0.25">
      <c r="A5" s="492" t="s">
        <v>429</v>
      </c>
      <c r="B5" s="493" t="s">
        <v>420</v>
      </c>
    </row>
    <row r="6" spans="1:2" x14ac:dyDescent="0.25">
      <c r="A6" s="453" t="s">
        <v>430</v>
      </c>
      <c r="B6" s="452"/>
    </row>
    <row r="7" spans="1:2" x14ac:dyDescent="0.25">
      <c r="A7" s="453" t="s">
        <v>431</v>
      </c>
      <c r="B7" s="452"/>
    </row>
    <row r="8" spans="1:2" x14ac:dyDescent="0.25">
      <c r="A8" s="453" t="s">
        <v>432</v>
      </c>
      <c r="B8" s="452"/>
    </row>
    <row r="9" spans="1:2" ht="30" x14ac:dyDescent="0.25">
      <c r="A9" s="453" t="s">
        <v>433</v>
      </c>
      <c r="B9" s="452"/>
    </row>
    <row r="10" spans="1:2" x14ac:dyDescent="0.25">
      <c r="A10" s="455" t="s">
        <v>434</v>
      </c>
      <c r="B10" s="452"/>
    </row>
    <row r="11" spans="1:2" x14ac:dyDescent="0.25">
      <c r="A11" s="455"/>
      <c r="B11" s="452"/>
    </row>
    <row r="12" spans="1:2" x14ac:dyDescent="0.25">
      <c r="A12" s="494" t="s">
        <v>435</v>
      </c>
      <c r="B12" s="495"/>
    </row>
    <row r="13" spans="1:2" x14ac:dyDescent="0.25">
      <c r="A13" s="453" t="s">
        <v>436</v>
      </c>
      <c r="B13" s="452"/>
    </row>
    <row r="14" spans="1:2" x14ac:dyDescent="0.25">
      <c r="A14" s="453" t="s">
        <v>437</v>
      </c>
      <c r="B14" s="452"/>
    </row>
    <row r="15" spans="1:2" x14ac:dyDescent="0.25">
      <c r="A15" s="453" t="s">
        <v>438</v>
      </c>
      <c r="B15" s="452"/>
    </row>
    <row r="16" spans="1:2" x14ac:dyDescent="0.25">
      <c r="A16" s="453" t="s">
        <v>439</v>
      </c>
      <c r="B16" s="452"/>
    </row>
    <row r="17" spans="1:2" x14ac:dyDescent="0.25">
      <c r="A17" s="453" t="s">
        <v>440</v>
      </c>
      <c r="B17" s="452"/>
    </row>
    <row r="18" spans="1:2" x14ac:dyDescent="0.25">
      <c r="A18" s="455"/>
      <c r="B18" s="452"/>
    </row>
    <row r="19" spans="1:2" x14ac:dyDescent="0.25">
      <c r="A19" s="494" t="s">
        <v>441</v>
      </c>
      <c r="B19" s="495"/>
    </row>
    <row r="20" spans="1:2" ht="17.25" customHeight="1" x14ac:dyDescent="0.25">
      <c r="A20" s="453" t="s">
        <v>442</v>
      </c>
      <c r="B20" s="452"/>
    </row>
    <row r="21" spans="1:2" x14ac:dyDescent="0.25">
      <c r="A21" s="453" t="s">
        <v>443</v>
      </c>
      <c r="B21" s="452"/>
    </row>
    <row r="22" spans="1:2" x14ac:dyDescent="0.25">
      <c r="A22" s="453" t="s">
        <v>444</v>
      </c>
      <c r="B22" s="452"/>
    </row>
    <row r="23" spans="1:2" ht="30" x14ac:dyDescent="0.25">
      <c r="A23" s="453" t="s">
        <v>445</v>
      </c>
      <c r="B23" s="452"/>
    </row>
    <row r="24" spans="1:2" x14ac:dyDescent="0.25">
      <c r="A24" s="453" t="s">
        <v>446</v>
      </c>
      <c r="B24" s="452"/>
    </row>
    <row r="25" spans="1:2" x14ac:dyDescent="0.25">
      <c r="A25" s="453" t="s">
        <v>447</v>
      </c>
      <c r="B25" s="452"/>
    </row>
    <row r="26" spans="1:2" x14ac:dyDescent="0.25">
      <c r="A26" s="453" t="s">
        <v>448</v>
      </c>
      <c r="B26" s="452"/>
    </row>
    <row r="27" spans="1:2" ht="30" x14ac:dyDescent="0.25">
      <c r="A27" s="453" t="s">
        <v>449</v>
      </c>
      <c r="B27" s="452"/>
    </row>
    <row r="28" spans="1:2" x14ac:dyDescent="0.25">
      <c r="A28" s="453" t="s">
        <v>450</v>
      </c>
      <c r="B28" s="452"/>
    </row>
    <row r="29" spans="1:2" x14ac:dyDescent="0.25">
      <c r="A29" s="494" t="s">
        <v>451</v>
      </c>
      <c r="B29" s="495"/>
    </row>
    <row r="30" spans="1:2" ht="45" x14ac:dyDescent="0.25">
      <c r="A30" s="453" t="s">
        <v>452</v>
      </c>
      <c r="B30" s="452"/>
    </row>
    <row r="31" spans="1:2" x14ac:dyDescent="0.25">
      <c r="A31" s="453" t="s">
        <v>453</v>
      </c>
      <c r="B31" s="452"/>
    </row>
    <row r="32" spans="1:2" x14ac:dyDescent="0.25">
      <c r="A32" s="453" t="s">
        <v>454</v>
      </c>
      <c r="B32" s="452"/>
    </row>
    <row r="33" spans="1:2" ht="30" x14ac:dyDescent="0.25">
      <c r="A33" s="454" t="s">
        <v>455</v>
      </c>
      <c r="B33" s="452"/>
    </row>
    <row r="34" spans="1:2" ht="90" x14ac:dyDescent="0.25">
      <c r="A34" s="454" t="s">
        <v>456</v>
      </c>
      <c r="B34" s="452"/>
    </row>
    <row r="35" spans="1:2" ht="30" x14ac:dyDescent="0.25">
      <c r="A35" s="453" t="s">
        <v>457</v>
      </c>
      <c r="B35" s="452"/>
    </row>
    <row r="36" spans="1:2" x14ac:dyDescent="0.25">
      <c r="A36" s="453" t="s">
        <v>458</v>
      </c>
      <c r="B36" s="452"/>
    </row>
    <row r="37" spans="1:2" ht="30.75" thickBot="1" x14ac:dyDescent="0.3">
      <c r="A37" s="451" t="s">
        <v>459</v>
      </c>
      <c r="B37" s="450"/>
    </row>
    <row r="38" spans="1:2" ht="15.75" thickBot="1" x14ac:dyDescent="0.3">
      <c r="A38" s="496" t="s">
        <v>425</v>
      </c>
      <c r="B38" s="497"/>
    </row>
    <row r="39" spans="1:2" ht="44.25" customHeight="1" thickBot="1" x14ac:dyDescent="0.3">
      <c r="A39" s="760"/>
      <c r="B39" s="762"/>
    </row>
    <row r="40" spans="1:2" x14ac:dyDescent="0.25">
      <c r="A40" s="439"/>
      <c r="B40" s="440"/>
    </row>
    <row r="41" spans="1:2" x14ac:dyDescent="0.25">
      <c r="A41" s="439"/>
      <c r="B41" s="440"/>
    </row>
    <row r="42" spans="1:2" x14ac:dyDescent="0.25">
      <c r="A42" s="439" t="s">
        <v>426</v>
      </c>
      <c r="B42" s="440"/>
    </row>
    <row r="43" spans="1:2" x14ac:dyDescent="0.25">
      <c r="A43" s="439"/>
      <c r="B43" s="440"/>
    </row>
    <row r="44" spans="1:2" x14ac:dyDescent="0.25">
      <c r="A44" s="439"/>
      <c r="B44" s="440"/>
    </row>
    <row r="45" spans="1:2" x14ac:dyDescent="0.25">
      <c r="A45" s="439"/>
      <c r="B45" s="440"/>
    </row>
    <row r="46" spans="1:2" x14ac:dyDescent="0.25">
      <c r="A46" s="439"/>
      <c r="B46" s="440"/>
    </row>
    <row r="47" spans="1:2" ht="15.75" thickBot="1" x14ac:dyDescent="0.3">
      <c r="A47" s="447"/>
      <c r="B47" s="449"/>
    </row>
  </sheetData>
  <sheetProtection algorithmName="SHA-512" hashValue="ijzBL4LVtvtUu4zU+SKI565A3B7Q5RtECT7KBeavIWWEvDID+HAox3R7ZiIL30tTCHoM2E5FNoE2kXYbWYlvHA==" saltValue="O56woefwqSX5IbpxEW1vHA==" spinCount="100000" sheet="1" selectLockedCells="1" selectUnlockedCells="1"/>
  <mergeCells count="1">
    <mergeCell ref="A39:B39"/>
  </mergeCells>
  <printOptions horizontalCentered="1"/>
  <pageMargins left="0.44166666666666665" right="0.32572916666666668" top="0.75" bottom="0.75" header="0.3" footer="0.3"/>
  <pageSetup paperSize="9" scale="53" orientation="portrait" horizontalDpi="300" verticalDpi="300" r:id="rId1"/>
  <headerFooter>
    <oddHeader xml:space="preserve">&amp;L&amp;G&amp;C&amp;K000000
&amp;R&amp;"-,Bold"&amp;14&amp;KD76B00
 &amp;10&amp;K000000    
</oddHeader>
    <oddFooter>&amp;L&amp;A</oddFooter>
  </headerFooter>
  <legacyDrawingHF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F516CB-7827-45A2-986F-481DA8184306}">
  <sheetPr codeName="Sheet4">
    <tabColor rgb="FFFFFF00"/>
  </sheetPr>
  <dimension ref="A1:B45"/>
  <sheetViews>
    <sheetView view="pageLayout" zoomScale="145" zoomScaleNormal="100" zoomScalePageLayoutView="145" workbookViewId="0">
      <selection activeCell="D5" sqref="D5"/>
    </sheetView>
  </sheetViews>
  <sheetFormatPr defaultColWidth="9.140625" defaultRowHeight="15" x14ac:dyDescent="0.25"/>
  <cols>
    <col min="1" max="1" width="90.28515625" style="438" customWidth="1"/>
    <col min="2" max="2" width="8.7109375" style="438" customWidth="1"/>
    <col min="3" max="16384" width="9.140625" style="438"/>
  </cols>
  <sheetData>
    <row r="1" spans="1:2" ht="15.75" thickBot="1" x14ac:dyDescent="0.3">
      <c r="A1" s="499" t="s">
        <v>460</v>
      </c>
      <c r="B1" s="536"/>
    </row>
    <row r="2" spans="1:2" x14ac:dyDescent="0.25">
      <c r="A2" s="500" t="s">
        <v>403</v>
      </c>
      <c r="B2" s="501"/>
    </row>
    <row r="3" spans="1:2" x14ac:dyDescent="0.25">
      <c r="A3" s="500" t="s">
        <v>461</v>
      </c>
      <c r="B3" s="501"/>
    </row>
    <row r="4" spans="1:2" ht="15.75" thickBot="1" x14ac:dyDescent="0.3">
      <c r="A4" s="500"/>
      <c r="B4" s="501"/>
    </row>
    <row r="5" spans="1:2" x14ac:dyDescent="0.25">
      <c r="A5" s="502" t="s">
        <v>429</v>
      </c>
      <c r="B5" s="503" t="s">
        <v>420</v>
      </c>
    </row>
    <row r="6" spans="1:2" x14ac:dyDescent="0.25">
      <c r="A6" s="504" t="s">
        <v>462</v>
      </c>
      <c r="B6" s="505"/>
    </row>
    <row r="7" spans="1:2" x14ac:dyDescent="0.25">
      <c r="A7" s="504" t="s">
        <v>431</v>
      </c>
      <c r="B7" s="505"/>
    </row>
    <row r="8" spans="1:2" x14ac:dyDescent="0.25">
      <c r="A8" s="504" t="s">
        <v>432</v>
      </c>
      <c r="B8" s="505"/>
    </row>
    <row r="9" spans="1:2" x14ac:dyDescent="0.25">
      <c r="A9" s="504" t="s">
        <v>463</v>
      </c>
      <c r="B9" s="505"/>
    </row>
    <row r="10" spans="1:2" ht="30" x14ac:dyDescent="0.25">
      <c r="A10" s="504" t="s">
        <v>433</v>
      </c>
      <c r="B10" s="505"/>
    </row>
    <row r="11" spans="1:2" x14ac:dyDescent="0.25">
      <c r="A11" s="506" t="s">
        <v>464</v>
      </c>
      <c r="B11" s="505"/>
    </row>
    <row r="12" spans="1:2" x14ac:dyDescent="0.25">
      <c r="A12" s="506"/>
      <c r="B12" s="505"/>
    </row>
    <row r="13" spans="1:2" x14ac:dyDescent="0.25">
      <c r="A13" s="507" t="s">
        <v>465</v>
      </c>
      <c r="B13" s="495"/>
    </row>
    <row r="14" spans="1:2" x14ac:dyDescent="0.25">
      <c r="A14" s="504" t="s">
        <v>466</v>
      </c>
      <c r="B14" s="505"/>
    </row>
    <row r="15" spans="1:2" ht="17.25" customHeight="1" x14ac:dyDescent="0.25">
      <c r="A15" s="508" t="s">
        <v>436</v>
      </c>
      <c r="B15" s="505"/>
    </row>
    <row r="16" spans="1:2" x14ac:dyDescent="0.25">
      <c r="A16" s="504" t="s">
        <v>437</v>
      </c>
      <c r="B16" s="505"/>
    </row>
    <row r="17" spans="1:2" x14ac:dyDescent="0.25">
      <c r="A17" s="504" t="s">
        <v>438</v>
      </c>
      <c r="B17" s="505"/>
    </row>
    <row r="18" spans="1:2" x14ac:dyDescent="0.25">
      <c r="A18" s="504" t="s">
        <v>467</v>
      </c>
      <c r="B18" s="505"/>
    </row>
    <row r="19" spans="1:2" ht="30" x14ac:dyDescent="0.25">
      <c r="A19" s="504" t="s">
        <v>468</v>
      </c>
      <c r="B19" s="505"/>
    </row>
    <row r="20" spans="1:2" ht="60" x14ac:dyDescent="0.25">
      <c r="A20" s="504" t="s">
        <v>469</v>
      </c>
      <c r="B20" s="505"/>
    </row>
    <row r="21" spans="1:2" ht="75" x14ac:dyDescent="0.25">
      <c r="A21" s="504" t="s">
        <v>470</v>
      </c>
      <c r="B21" s="505"/>
    </row>
    <row r="22" spans="1:2" ht="30" x14ac:dyDescent="0.25">
      <c r="A22" s="504" t="s">
        <v>471</v>
      </c>
      <c r="B22" s="505"/>
    </row>
    <row r="23" spans="1:2" x14ac:dyDescent="0.25">
      <c r="A23" s="506"/>
      <c r="B23" s="505"/>
    </row>
    <row r="24" spans="1:2" x14ac:dyDescent="0.25">
      <c r="A24" s="507" t="s">
        <v>472</v>
      </c>
      <c r="B24" s="495"/>
    </row>
    <row r="25" spans="1:2" x14ac:dyDescent="0.25">
      <c r="A25" s="506" t="s">
        <v>473</v>
      </c>
      <c r="B25" s="505"/>
    </row>
    <row r="26" spans="1:2" x14ac:dyDescent="0.25">
      <c r="A26" s="504" t="s">
        <v>474</v>
      </c>
      <c r="B26" s="505"/>
    </row>
    <row r="27" spans="1:2" x14ac:dyDescent="0.25">
      <c r="A27" s="504" t="s">
        <v>475</v>
      </c>
      <c r="B27" s="505"/>
    </row>
    <row r="28" spans="1:2" x14ac:dyDescent="0.25">
      <c r="A28" s="504" t="s">
        <v>476</v>
      </c>
      <c r="B28" s="505"/>
    </row>
    <row r="29" spans="1:2" ht="30" x14ac:dyDescent="0.25">
      <c r="A29" s="504" t="s">
        <v>477</v>
      </c>
      <c r="B29" s="505"/>
    </row>
    <row r="30" spans="1:2" ht="15.75" thickBot="1" x14ac:dyDescent="0.3">
      <c r="A30" s="509"/>
      <c r="B30" s="510"/>
    </row>
    <row r="31" spans="1:2" x14ac:dyDescent="0.25">
      <c r="A31" s="500"/>
      <c r="B31" s="501"/>
    </row>
    <row r="32" spans="1:2" x14ac:dyDescent="0.25">
      <c r="A32" s="500"/>
      <c r="B32" s="501"/>
    </row>
    <row r="33" spans="1:2" x14ac:dyDescent="0.25">
      <c r="A33" s="500"/>
      <c r="B33" s="501"/>
    </row>
    <row r="34" spans="1:2" x14ac:dyDescent="0.25">
      <c r="A34" s="500"/>
      <c r="B34" s="501"/>
    </row>
    <row r="35" spans="1:2" ht="15.75" thickBot="1" x14ac:dyDescent="0.3">
      <c r="A35" s="500"/>
      <c r="B35" s="501"/>
    </row>
    <row r="36" spans="1:2" ht="15.75" thickBot="1" x14ac:dyDescent="0.3">
      <c r="A36" s="511" t="s">
        <v>425</v>
      </c>
      <c r="B36" s="490"/>
    </row>
    <row r="37" spans="1:2" ht="150" customHeight="1" thickBot="1" x14ac:dyDescent="0.3">
      <c r="A37" s="772"/>
      <c r="B37" s="773"/>
    </row>
    <row r="38" spans="1:2" x14ac:dyDescent="0.25">
      <c r="A38" s="500"/>
      <c r="B38" s="501"/>
    </row>
    <row r="39" spans="1:2" x14ac:dyDescent="0.25">
      <c r="A39" s="500"/>
      <c r="B39" s="501"/>
    </row>
    <row r="40" spans="1:2" x14ac:dyDescent="0.25">
      <c r="A40" s="500" t="s">
        <v>426</v>
      </c>
      <c r="B40" s="501"/>
    </row>
    <row r="41" spans="1:2" x14ac:dyDescent="0.25">
      <c r="A41" s="500"/>
      <c r="B41" s="501"/>
    </row>
    <row r="42" spans="1:2" x14ac:dyDescent="0.25">
      <c r="A42" s="500"/>
      <c r="B42" s="501"/>
    </row>
    <row r="43" spans="1:2" x14ac:dyDescent="0.25">
      <c r="A43" s="500"/>
      <c r="B43" s="501"/>
    </row>
    <row r="44" spans="1:2" x14ac:dyDescent="0.25">
      <c r="A44" s="500"/>
      <c r="B44" s="501"/>
    </row>
    <row r="45" spans="1:2" ht="15.75" thickBot="1" x14ac:dyDescent="0.3">
      <c r="A45" s="512"/>
      <c r="B45" s="513"/>
    </row>
  </sheetData>
  <sheetProtection algorithmName="SHA-512" hashValue="DqUq0NEbVI6C5K7Px+oaW/iNarh9+whQvHr9913TEfrafJkOn4ndRIIDFsELAySeiifwU2cf9R7NR0wsKpIt3g==" saltValue="eyd8rmp9MAsl6TQEhvJ4Ow==" spinCount="100000" sheet="1" selectLockedCells="1" selectUnlockedCells="1"/>
  <mergeCells count="1">
    <mergeCell ref="A37:B37"/>
  </mergeCells>
  <printOptions horizontalCentered="1"/>
  <pageMargins left="0.25" right="0.32572916666666668" top="0.75" bottom="0.75" header="0.3" footer="0.3"/>
  <pageSetup paperSize="9" scale="53" orientation="portrait" horizontalDpi="300" verticalDpi="300" r:id="rId1"/>
  <headerFooter>
    <oddHeader xml:space="preserve">&amp;L&amp;G&amp;C&amp;K000000
&amp;R&amp;"-,Bold"&amp;14&amp;KD76B00
 &amp;10&amp;K000000    
</oddHeader>
    <oddFooter>&amp;L&amp;A</oddFooter>
  </headerFooter>
  <legacyDrawingHF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51B96B-D01F-40BB-81A4-375D41D85060}">
  <sheetPr codeName="Sheet7">
    <tabColor rgb="FFFFFF00"/>
  </sheetPr>
  <dimension ref="A1:F91"/>
  <sheetViews>
    <sheetView view="pageLayout" zoomScale="145" zoomScaleNormal="100" zoomScalePageLayoutView="145" workbookViewId="0">
      <selection activeCell="G2" sqref="G2"/>
    </sheetView>
  </sheetViews>
  <sheetFormatPr defaultColWidth="9.140625" defaultRowHeight="30.75" customHeight="1" x14ac:dyDescent="0.25"/>
  <cols>
    <col min="1" max="1" width="28.28515625" style="438" customWidth="1"/>
    <col min="2" max="2" width="27.42578125" style="438" customWidth="1"/>
    <col min="3" max="3" width="23.7109375" style="438" customWidth="1"/>
    <col min="4" max="5" width="6.28515625" style="438" customWidth="1"/>
    <col min="6" max="6" width="8.5703125" style="438" bestFit="1" customWidth="1"/>
    <col min="7" max="8" width="9.140625" style="438"/>
    <col min="9" max="13" width="7.5703125" style="438" customWidth="1"/>
    <col min="14" max="16384" width="9.140625" style="438"/>
  </cols>
  <sheetData>
    <row r="1" spans="1:6" ht="30.75" customHeight="1" thickBot="1" x14ac:dyDescent="0.3">
      <c r="A1" s="748" t="s">
        <v>478</v>
      </c>
      <c r="B1" s="749"/>
      <c r="C1" s="750"/>
      <c r="D1" s="750"/>
      <c r="E1" s="750"/>
      <c r="F1" s="536"/>
    </row>
    <row r="2" spans="1:6" ht="30.75" customHeight="1" x14ac:dyDescent="0.25">
      <c r="A2" s="751" t="s">
        <v>403</v>
      </c>
      <c r="B2" s="752"/>
      <c r="C2" s="752"/>
      <c r="D2" s="752"/>
      <c r="E2" s="752"/>
      <c r="F2" s="753"/>
    </row>
    <row r="3" spans="1:6" ht="30" customHeight="1" x14ac:dyDescent="0.25">
      <c r="A3" s="439" t="s">
        <v>404</v>
      </c>
      <c r="F3" s="440"/>
    </row>
    <row r="4" spans="1:6" ht="7.5" customHeight="1" thickBot="1" x14ac:dyDescent="0.3">
      <c r="A4" s="439"/>
      <c r="F4" s="440"/>
    </row>
    <row r="5" spans="1:6" ht="17.25" customHeight="1" x14ac:dyDescent="0.25">
      <c r="A5" s="775" t="s">
        <v>479</v>
      </c>
      <c r="B5" s="776"/>
      <c r="C5" s="776"/>
      <c r="D5" s="776"/>
      <c r="E5" s="776"/>
      <c r="F5" s="777"/>
    </row>
    <row r="6" spans="1:6" ht="14.25" customHeight="1" x14ac:dyDescent="0.25">
      <c r="A6" s="758" t="s">
        <v>480</v>
      </c>
      <c r="B6" s="758"/>
      <c r="C6" s="758"/>
      <c r="D6" s="758"/>
      <c r="E6" s="758"/>
      <c r="F6" s="758"/>
    </row>
    <row r="7" spans="1:6" ht="15" customHeight="1" x14ac:dyDescent="0.25">
      <c r="A7" s="778" t="s">
        <v>481</v>
      </c>
      <c r="B7" s="746"/>
      <c r="C7" s="746"/>
      <c r="D7" s="746"/>
      <c r="E7" s="746"/>
      <c r="F7" s="779"/>
    </row>
    <row r="8" spans="1:6" ht="48" customHeight="1" thickBot="1" x14ac:dyDescent="0.3">
      <c r="A8" s="774" t="s">
        <v>482</v>
      </c>
      <c r="B8" s="774"/>
      <c r="C8" s="774"/>
      <c r="D8" s="774"/>
      <c r="E8" s="774"/>
      <c r="F8" s="774"/>
    </row>
    <row r="9" spans="1:6" ht="21" customHeight="1" thickBot="1" x14ac:dyDescent="0.3">
      <c r="A9" s="783" t="s">
        <v>483</v>
      </c>
      <c r="B9" s="784"/>
      <c r="C9" s="784"/>
      <c r="D9" s="784"/>
      <c r="E9" s="784"/>
      <c r="F9" s="785"/>
    </row>
    <row r="10" spans="1:6" ht="15" x14ac:dyDescent="0.25">
      <c r="A10" s="786" t="s">
        <v>484</v>
      </c>
      <c r="B10" s="787"/>
      <c r="C10" s="787"/>
      <c r="D10" s="787"/>
      <c r="E10" s="787"/>
      <c r="F10" s="788"/>
    </row>
    <row r="11" spans="1:6" ht="15" x14ac:dyDescent="0.25">
      <c r="A11" s="745" t="s">
        <v>485</v>
      </c>
      <c r="B11" s="746"/>
      <c r="C11" s="746"/>
      <c r="D11" s="746"/>
      <c r="E11" s="746"/>
      <c r="F11" s="747"/>
    </row>
    <row r="12" spans="1:6" ht="15" x14ac:dyDescent="0.25">
      <c r="A12" s="780" t="s">
        <v>486</v>
      </c>
      <c r="B12" s="781"/>
      <c r="C12" s="781"/>
      <c r="D12" s="781"/>
      <c r="E12" s="781"/>
      <c r="F12" s="782"/>
    </row>
    <row r="13" spans="1:6" ht="30" customHeight="1" x14ac:dyDescent="0.25">
      <c r="A13" s="780" t="s">
        <v>487</v>
      </c>
      <c r="B13" s="781"/>
      <c r="C13" s="781"/>
      <c r="D13" s="781"/>
      <c r="E13" s="781"/>
      <c r="F13" s="782"/>
    </row>
    <row r="14" spans="1:6" ht="15" x14ac:dyDescent="0.25">
      <c r="A14" s="780" t="s">
        <v>488</v>
      </c>
      <c r="B14" s="781"/>
      <c r="C14" s="781"/>
      <c r="D14" s="781"/>
      <c r="E14" s="781"/>
      <c r="F14" s="782"/>
    </row>
    <row r="15" spans="1:6" ht="15" customHeight="1" x14ac:dyDescent="0.25">
      <c r="A15" s="780" t="s">
        <v>489</v>
      </c>
      <c r="B15" s="781"/>
      <c r="C15" s="781"/>
      <c r="D15" s="781"/>
      <c r="E15" s="781"/>
      <c r="F15" s="782"/>
    </row>
    <row r="16" spans="1:6" ht="36" customHeight="1" thickBot="1" x14ac:dyDescent="0.3">
      <c r="A16" s="789" t="s">
        <v>490</v>
      </c>
      <c r="B16" s="790"/>
      <c r="C16" s="790"/>
      <c r="D16" s="790"/>
      <c r="E16" s="790"/>
      <c r="F16" s="791"/>
    </row>
    <row r="17" spans="1:6" ht="34.5" customHeight="1" thickBot="1" x14ac:dyDescent="0.3">
      <c r="A17" s="486" t="s">
        <v>491</v>
      </c>
      <c r="B17" s="486" t="s">
        <v>492</v>
      </c>
      <c r="C17" s="486"/>
      <c r="D17" s="486" t="s">
        <v>493</v>
      </c>
      <c r="E17" s="486" t="s">
        <v>494</v>
      </c>
      <c r="F17" s="487"/>
    </row>
    <row r="18" spans="1:6" ht="15.75" customHeight="1" x14ac:dyDescent="0.25">
      <c r="A18" s="441"/>
      <c r="B18" s="442"/>
      <c r="C18" s="460"/>
      <c r="D18" s="442"/>
      <c r="E18" s="442"/>
      <c r="F18" s="461"/>
    </row>
    <row r="19" spans="1:6" ht="15.75" customHeight="1" x14ac:dyDescent="0.25">
      <c r="A19" s="444"/>
      <c r="B19" s="445"/>
      <c r="C19" s="462"/>
      <c r="D19" s="445"/>
      <c r="E19" s="445"/>
      <c r="F19" s="463"/>
    </row>
    <row r="20" spans="1:6" ht="15.75" customHeight="1" x14ac:dyDescent="0.25">
      <c r="A20" s="444"/>
      <c r="B20" s="445"/>
      <c r="C20" s="462"/>
      <c r="D20" s="445"/>
      <c r="E20" s="445"/>
      <c r="F20" s="463"/>
    </row>
    <row r="21" spans="1:6" ht="15.75" customHeight="1" x14ac:dyDescent="0.25">
      <c r="A21" s="444"/>
      <c r="B21" s="445"/>
      <c r="C21" s="462"/>
      <c r="D21" s="445"/>
      <c r="E21" s="445"/>
      <c r="F21" s="463"/>
    </row>
    <row r="22" spans="1:6" ht="15.75" customHeight="1" x14ac:dyDescent="0.25">
      <c r="A22" s="444"/>
      <c r="B22" s="445"/>
      <c r="C22" s="462"/>
      <c r="D22" s="445"/>
      <c r="E22" s="445"/>
      <c r="F22" s="463"/>
    </row>
    <row r="23" spans="1:6" ht="15.75" customHeight="1" x14ac:dyDescent="0.25">
      <c r="A23" s="444"/>
      <c r="B23" s="445"/>
      <c r="C23" s="462"/>
      <c r="D23" s="445"/>
      <c r="E23" s="445"/>
      <c r="F23" s="463"/>
    </row>
    <row r="24" spans="1:6" ht="15.75" customHeight="1" x14ac:dyDescent="0.25">
      <c r="A24" s="444"/>
      <c r="B24" s="445"/>
      <c r="C24" s="462"/>
      <c r="D24" s="445"/>
      <c r="E24" s="445"/>
      <c r="F24" s="463"/>
    </row>
    <row r="25" spans="1:6" ht="15.75" customHeight="1" x14ac:dyDescent="0.25">
      <c r="A25" s="444"/>
      <c r="B25" s="445"/>
      <c r="C25" s="462"/>
      <c r="D25" s="445"/>
      <c r="E25" s="445"/>
      <c r="F25" s="463"/>
    </row>
    <row r="26" spans="1:6" ht="15.75" customHeight="1" x14ac:dyDescent="0.25">
      <c r="A26" s="444"/>
      <c r="B26" s="445"/>
      <c r="C26" s="462"/>
      <c r="D26" s="445"/>
      <c r="E26" s="445"/>
      <c r="F26" s="463"/>
    </row>
    <row r="27" spans="1:6" ht="15.75" customHeight="1" x14ac:dyDescent="0.25">
      <c r="A27" s="444"/>
      <c r="B27" s="445"/>
      <c r="C27" s="462"/>
      <c r="D27" s="445"/>
      <c r="E27" s="445"/>
      <c r="F27" s="463"/>
    </row>
    <row r="28" spans="1:6" ht="15.75" customHeight="1" x14ac:dyDescent="0.25">
      <c r="A28" s="444"/>
      <c r="B28" s="445"/>
      <c r="C28" s="462"/>
      <c r="D28" s="445"/>
      <c r="E28" s="445"/>
      <c r="F28" s="463"/>
    </row>
    <row r="29" spans="1:6" ht="15.75" customHeight="1" x14ac:dyDescent="0.25">
      <c r="A29" s="444"/>
      <c r="B29" s="445"/>
      <c r="C29" s="462"/>
      <c r="D29" s="445"/>
      <c r="E29" s="445"/>
      <c r="F29" s="463"/>
    </row>
    <row r="30" spans="1:6" ht="15.75" customHeight="1" x14ac:dyDescent="0.25">
      <c r="A30" s="444"/>
      <c r="B30" s="445"/>
      <c r="C30" s="462"/>
      <c r="D30" s="445"/>
      <c r="E30" s="445"/>
      <c r="F30" s="463"/>
    </row>
    <row r="31" spans="1:6" ht="15.75" customHeight="1" x14ac:dyDescent="0.25">
      <c r="A31" s="444"/>
      <c r="B31" s="445"/>
      <c r="C31" s="462"/>
      <c r="D31" s="445"/>
      <c r="E31" s="445"/>
      <c r="F31" s="463"/>
    </row>
    <row r="32" spans="1:6" ht="15.75" customHeight="1" x14ac:dyDescent="0.25">
      <c r="A32" s="444"/>
      <c r="B32" s="445"/>
      <c r="C32" s="462"/>
      <c r="D32" s="445"/>
      <c r="E32" s="445"/>
      <c r="F32" s="463"/>
    </row>
    <row r="33" spans="1:6" ht="15.75" customHeight="1" x14ac:dyDescent="0.25">
      <c r="A33" s="444"/>
      <c r="B33" s="445"/>
      <c r="C33" s="462"/>
      <c r="D33" s="445"/>
      <c r="E33" s="445"/>
      <c r="F33" s="463"/>
    </row>
    <row r="34" spans="1:6" ht="15.75" customHeight="1" x14ac:dyDescent="0.25">
      <c r="A34" s="444"/>
      <c r="B34" s="445"/>
      <c r="C34" s="462"/>
      <c r="D34" s="445"/>
      <c r="E34" s="445"/>
      <c r="F34" s="463"/>
    </row>
    <row r="35" spans="1:6" ht="15.75" customHeight="1" x14ac:dyDescent="0.25">
      <c r="A35" s="444"/>
      <c r="B35" s="445"/>
      <c r="C35" s="462"/>
      <c r="D35" s="445"/>
      <c r="E35" s="445"/>
      <c r="F35" s="463"/>
    </row>
    <row r="36" spans="1:6" ht="15.75" customHeight="1" x14ac:dyDescent="0.25">
      <c r="A36" s="444"/>
      <c r="B36" s="445"/>
      <c r="C36" s="462"/>
      <c r="D36" s="445"/>
      <c r="E36" s="445"/>
      <c r="F36" s="463"/>
    </row>
    <row r="37" spans="1:6" ht="15.75" customHeight="1" x14ac:dyDescent="0.25">
      <c r="A37" s="444"/>
      <c r="B37" s="445"/>
      <c r="C37" s="462"/>
      <c r="D37" s="445"/>
      <c r="E37" s="445"/>
      <c r="F37" s="463"/>
    </row>
    <row r="38" spans="1:6" ht="15.75" customHeight="1" x14ac:dyDescent="0.25">
      <c r="A38" s="444"/>
      <c r="B38" s="445"/>
      <c r="C38" s="462"/>
      <c r="D38" s="445"/>
      <c r="E38" s="445"/>
      <c r="F38" s="463"/>
    </row>
    <row r="39" spans="1:6" ht="15.75" customHeight="1" x14ac:dyDescent="0.25">
      <c r="A39" s="444"/>
      <c r="B39" s="445"/>
      <c r="C39" s="462"/>
      <c r="D39" s="445"/>
      <c r="E39" s="445"/>
      <c r="F39" s="463"/>
    </row>
    <row r="40" spans="1:6" ht="15.75" customHeight="1" x14ac:dyDescent="0.25">
      <c r="A40" s="444"/>
      <c r="B40" s="445"/>
      <c r="C40" s="462"/>
      <c r="D40" s="445"/>
      <c r="E40" s="445"/>
      <c r="F40" s="463"/>
    </row>
    <row r="41" spans="1:6" ht="15.75" customHeight="1" x14ac:dyDescent="0.25">
      <c r="A41" s="444"/>
      <c r="B41" s="445"/>
      <c r="C41" s="462"/>
      <c r="D41" s="445"/>
      <c r="E41" s="445"/>
      <c r="F41" s="463"/>
    </row>
    <row r="42" spans="1:6" ht="15.75" customHeight="1" x14ac:dyDescent="0.25">
      <c r="A42" s="444"/>
      <c r="B42" s="445"/>
      <c r="C42" s="462"/>
      <c r="D42" s="445"/>
      <c r="E42" s="445"/>
      <c r="F42" s="463"/>
    </row>
    <row r="43" spans="1:6" ht="15.75" customHeight="1" x14ac:dyDescent="0.25">
      <c r="A43" s="444"/>
      <c r="B43" s="445"/>
      <c r="C43" s="462"/>
      <c r="D43" s="445"/>
      <c r="E43" s="445"/>
      <c r="F43" s="463"/>
    </row>
    <row r="44" spans="1:6" ht="15.75" customHeight="1" x14ac:dyDescent="0.25">
      <c r="A44" s="444"/>
      <c r="B44" s="445"/>
      <c r="C44" s="462"/>
      <c r="D44" s="445"/>
      <c r="E44" s="445"/>
      <c r="F44" s="463"/>
    </row>
    <row r="45" spans="1:6" ht="15.75" customHeight="1" x14ac:dyDescent="0.25">
      <c r="A45" s="444"/>
      <c r="B45" s="445"/>
      <c r="C45" s="462"/>
      <c r="D45" s="445"/>
      <c r="E45" s="445"/>
      <c r="F45" s="463"/>
    </row>
    <row r="46" spans="1:6" ht="15.75" customHeight="1" x14ac:dyDescent="0.25">
      <c r="A46" s="444"/>
      <c r="B46" s="445"/>
      <c r="C46" s="462"/>
      <c r="D46" s="445"/>
      <c r="E46" s="445"/>
      <c r="F46" s="463"/>
    </row>
    <row r="47" spans="1:6" ht="15.75" customHeight="1" x14ac:dyDescent="0.25">
      <c r="A47" s="444"/>
      <c r="B47" s="445"/>
      <c r="C47" s="462"/>
      <c r="D47" s="445"/>
      <c r="E47" s="445"/>
      <c r="F47" s="463"/>
    </row>
    <row r="48" spans="1:6" ht="15.75" customHeight="1" x14ac:dyDescent="0.25">
      <c r="A48" s="444"/>
      <c r="B48" s="445"/>
      <c r="C48" s="462"/>
      <c r="D48" s="445"/>
      <c r="E48" s="445"/>
      <c r="F48" s="463"/>
    </row>
    <row r="49" spans="1:6" ht="15.75" customHeight="1" thickBot="1" x14ac:dyDescent="0.3">
      <c r="A49" s="444"/>
      <c r="B49" s="445"/>
      <c r="C49" s="462"/>
      <c r="D49" s="445"/>
      <c r="E49" s="445"/>
      <c r="F49" s="463"/>
    </row>
    <row r="50" spans="1:6" ht="15.75" thickBot="1" x14ac:dyDescent="0.3">
      <c r="A50" s="783" t="s">
        <v>495</v>
      </c>
      <c r="B50" s="784"/>
      <c r="C50" s="784"/>
      <c r="D50" s="784"/>
      <c r="E50" s="784"/>
      <c r="F50" s="785"/>
    </row>
    <row r="51" spans="1:6" ht="14.25" customHeight="1" x14ac:dyDescent="0.25">
      <c r="A51" s="786" t="s">
        <v>496</v>
      </c>
      <c r="B51" s="787"/>
      <c r="C51" s="787"/>
      <c r="D51" s="787"/>
      <c r="E51" s="787"/>
      <c r="F51" s="788"/>
    </row>
    <row r="52" spans="1:6" ht="15.75" customHeight="1" x14ac:dyDescent="0.25">
      <c r="A52" s="780" t="s">
        <v>497</v>
      </c>
      <c r="B52" s="781"/>
      <c r="C52" s="781"/>
      <c r="D52" s="781"/>
      <c r="E52" s="781"/>
      <c r="F52" s="782"/>
    </row>
    <row r="53" spans="1:6" ht="15.75" customHeight="1" x14ac:dyDescent="0.25">
      <c r="A53" s="780" t="s">
        <v>498</v>
      </c>
      <c r="B53" s="781"/>
      <c r="C53" s="781"/>
      <c r="D53" s="781"/>
      <c r="E53" s="781"/>
      <c r="F53" s="782"/>
    </row>
    <row r="54" spans="1:6" ht="15.75" customHeight="1" thickBot="1" x14ac:dyDescent="0.3">
      <c r="A54" s="794" t="s">
        <v>499</v>
      </c>
      <c r="B54" s="795"/>
      <c r="C54" s="795"/>
      <c r="D54" s="795"/>
      <c r="E54" s="795"/>
      <c r="F54" s="796"/>
    </row>
    <row r="55" spans="1:6" ht="14.25" customHeight="1" thickBot="1" x14ac:dyDescent="0.3">
      <c r="A55" s="783" t="s">
        <v>419</v>
      </c>
      <c r="B55" s="784"/>
      <c r="C55" s="785"/>
      <c r="D55" s="783" t="s">
        <v>420</v>
      </c>
      <c r="E55" s="784"/>
      <c r="F55" s="785"/>
    </row>
    <row r="56" spans="1:6" ht="15" customHeight="1" x14ac:dyDescent="0.25">
      <c r="A56" s="514" t="s">
        <v>215</v>
      </c>
      <c r="B56" s="514" t="s">
        <v>500</v>
      </c>
      <c r="C56" s="514" t="s">
        <v>501</v>
      </c>
      <c r="D56" s="514" t="s">
        <v>502</v>
      </c>
      <c r="E56" s="514" t="s">
        <v>503</v>
      </c>
      <c r="F56" s="515" t="s">
        <v>504</v>
      </c>
    </row>
    <row r="57" spans="1:6" ht="15.75" customHeight="1" x14ac:dyDescent="0.25">
      <c r="A57" s="444"/>
      <c r="B57" s="445"/>
      <c r="C57" s="445"/>
      <c r="D57" s="445"/>
      <c r="E57" s="445"/>
      <c r="F57" s="446"/>
    </row>
    <row r="58" spans="1:6" ht="15.75" customHeight="1" x14ac:dyDescent="0.25">
      <c r="A58" s="444"/>
      <c r="B58" s="445"/>
      <c r="C58" s="445"/>
      <c r="D58" s="445"/>
      <c r="E58" s="445"/>
      <c r="F58" s="446"/>
    </row>
    <row r="59" spans="1:6" ht="15.75" customHeight="1" x14ac:dyDescent="0.25">
      <c r="A59" s="444"/>
      <c r="B59" s="445"/>
      <c r="C59" s="445"/>
      <c r="D59" s="445"/>
      <c r="E59" s="445"/>
      <c r="F59" s="446"/>
    </row>
    <row r="60" spans="1:6" ht="15.75" customHeight="1" x14ac:dyDescent="0.25">
      <c r="A60" s="444"/>
      <c r="B60" s="445"/>
      <c r="C60" s="445"/>
      <c r="D60" s="445"/>
      <c r="E60" s="445"/>
      <c r="F60" s="446"/>
    </row>
    <row r="61" spans="1:6" ht="15.75" customHeight="1" x14ac:dyDescent="0.25">
      <c r="A61" s="444"/>
      <c r="B61" s="445"/>
      <c r="C61" s="445"/>
      <c r="D61" s="445"/>
      <c r="E61" s="445"/>
      <c r="F61" s="446"/>
    </row>
    <row r="62" spans="1:6" ht="15.75" customHeight="1" x14ac:dyDescent="0.25">
      <c r="A62" s="444"/>
      <c r="B62" s="445"/>
      <c r="C62" s="445"/>
      <c r="D62" s="445"/>
      <c r="E62" s="445"/>
      <c r="F62" s="446"/>
    </row>
    <row r="63" spans="1:6" ht="15.75" customHeight="1" x14ac:dyDescent="0.25">
      <c r="A63" s="444"/>
      <c r="B63" s="445"/>
      <c r="C63" s="445"/>
      <c r="D63" s="445"/>
      <c r="E63" s="445"/>
      <c r="F63" s="446"/>
    </row>
    <row r="64" spans="1:6" ht="15.75" customHeight="1" x14ac:dyDescent="0.25">
      <c r="A64" s="444"/>
      <c r="B64" s="445"/>
      <c r="C64" s="445"/>
      <c r="D64" s="445"/>
      <c r="E64" s="445"/>
      <c r="F64" s="446"/>
    </row>
    <row r="65" spans="1:6" ht="15.75" customHeight="1" x14ac:dyDescent="0.25">
      <c r="A65" s="444"/>
      <c r="B65" s="445"/>
      <c r="C65" s="445"/>
      <c r="D65" s="445"/>
      <c r="E65" s="445"/>
      <c r="F65" s="446"/>
    </row>
    <row r="66" spans="1:6" ht="15.75" customHeight="1" x14ac:dyDescent="0.25">
      <c r="A66" s="444"/>
      <c r="B66" s="445"/>
      <c r="C66" s="445"/>
      <c r="D66" s="445"/>
      <c r="E66" s="445"/>
      <c r="F66" s="446"/>
    </row>
    <row r="67" spans="1:6" ht="15.75" customHeight="1" x14ac:dyDescent="0.25">
      <c r="A67" s="444"/>
      <c r="B67" s="445"/>
      <c r="C67" s="445"/>
      <c r="D67" s="445"/>
      <c r="E67" s="445"/>
      <c r="F67" s="446"/>
    </row>
    <row r="68" spans="1:6" ht="15.75" customHeight="1" x14ac:dyDescent="0.25">
      <c r="A68" s="444"/>
      <c r="B68" s="445"/>
      <c r="C68" s="445"/>
      <c r="D68" s="445"/>
      <c r="E68" s="445"/>
      <c r="F68" s="446"/>
    </row>
    <row r="69" spans="1:6" ht="15.75" customHeight="1" x14ac:dyDescent="0.25">
      <c r="A69" s="444"/>
      <c r="B69" s="445"/>
      <c r="C69" s="445"/>
      <c r="D69" s="445"/>
      <c r="E69" s="445"/>
      <c r="F69" s="446"/>
    </row>
    <row r="70" spans="1:6" ht="15.75" customHeight="1" x14ac:dyDescent="0.25">
      <c r="A70" s="444"/>
      <c r="B70" s="445"/>
      <c r="C70" s="445"/>
      <c r="D70" s="445"/>
      <c r="E70" s="445"/>
      <c r="F70" s="446"/>
    </row>
    <row r="71" spans="1:6" ht="15.75" customHeight="1" x14ac:dyDescent="0.25">
      <c r="A71" s="444"/>
      <c r="B71" s="445"/>
      <c r="C71" s="445"/>
      <c r="D71" s="445"/>
      <c r="E71" s="445"/>
      <c r="F71" s="446"/>
    </row>
    <row r="72" spans="1:6" ht="15.75" customHeight="1" x14ac:dyDescent="0.25">
      <c r="A72" s="444"/>
      <c r="B72" s="445"/>
      <c r="C72" s="445"/>
      <c r="D72" s="445"/>
      <c r="E72" s="445"/>
      <c r="F72" s="446"/>
    </row>
    <row r="73" spans="1:6" ht="15.75" customHeight="1" x14ac:dyDescent="0.25">
      <c r="A73" s="444"/>
      <c r="B73" s="445"/>
      <c r="C73" s="445"/>
      <c r="D73" s="445"/>
      <c r="E73" s="445"/>
      <c r="F73" s="446"/>
    </row>
    <row r="74" spans="1:6" ht="15.75" customHeight="1" x14ac:dyDescent="0.25">
      <c r="A74" s="444"/>
      <c r="B74" s="445"/>
      <c r="C74" s="445"/>
      <c r="D74" s="445"/>
      <c r="E74" s="445"/>
      <c r="F74" s="446"/>
    </row>
    <row r="75" spans="1:6" ht="15.75" customHeight="1" x14ac:dyDescent="0.25">
      <c r="A75" s="444"/>
      <c r="B75" s="445"/>
      <c r="C75" s="445"/>
      <c r="D75" s="445"/>
      <c r="E75" s="445"/>
      <c r="F75" s="446"/>
    </row>
    <row r="76" spans="1:6" ht="15.75" customHeight="1" x14ac:dyDescent="0.25">
      <c r="A76" s="444"/>
      <c r="B76" s="445"/>
      <c r="C76" s="445"/>
      <c r="D76" s="445"/>
      <c r="E76" s="445"/>
      <c r="F76" s="446"/>
    </row>
    <row r="77" spans="1:6" ht="15.75" customHeight="1" x14ac:dyDescent="0.25">
      <c r="A77" s="444"/>
      <c r="B77" s="445"/>
      <c r="C77" s="445"/>
      <c r="D77" s="445"/>
      <c r="E77" s="445"/>
      <c r="F77" s="446"/>
    </row>
    <row r="78" spans="1:6" ht="15.75" customHeight="1" x14ac:dyDescent="0.25">
      <c r="A78" s="444"/>
      <c r="B78" s="445"/>
      <c r="C78" s="445"/>
      <c r="D78" s="445"/>
      <c r="E78" s="445"/>
      <c r="F78" s="446"/>
    </row>
    <row r="79" spans="1:6" ht="15.75" customHeight="1" x14ac:dyDescent="0.25">
      <c r="A79" s="444"/>
      <c r="B79" s="445"/>
      <c r="C79" s="445"/>
      <c r="D79" s="445"/>
      <c r="E79" s="445"/>
      <c r="F79" s="446"/>
    </row>
    <row r="80" spans="1:6" ht="15.75" customHeight="1" x14ac:dyDescent="0.25">
      <c r="A80" s="444"/>
      <c r="B80" s="445"/>
      <c r="C80" s="445"/>
      <c r="D80" s="445"/>
      <c r="E80" s="445"/>
      <c r="F80" s="446"/>
    </row>
    <row r="81" spans="1:6" ht="15.75" customHeight="1" x14ac:dyDescent="0.25">
      <c r="A81" s="444"/>
      <c r="B81" s="445"/>
      <c r="C81" s="445"/>
      <c r="D81" s="445"/>
      <c r="E81" s="445"/>
      <c r="F81" s="446"/>
    </row>
    <row r="82" spans="1:6" ht="15.75" customHeight="1" x14ac:dyDescent="0.25">
      <c r="A82" s="444"/>
      <c r="B82" s="445"/>
      <c r="C82" s="445"/>
      <c r="D82" s="445"/>
      <c r="E82" s="445"/>
      <c r="F82" s="446"/>
    </row>
    <row r="83" spans="1:6" ht="15.75" customHeight="1" thickBot="1" x14ac:dyDescent="0.3">
      <c r="A83" s="464"/>
      <c r="B83" s="465"/>
      <c r="C83" s="465"/>
      <c r="D83" s="465"/>
      <c r="E83" s="465"/>
      <c r="F83" s="466"/>
    </row>
    <row r="84" spans="1:6" ht="30.75" customHeight="1" thickBot="1" x14ac:dyDescent="0.3">
      <c r="A84" s="797" t="s">
        <v>505</v>
      </c>
      <c r="B84" s="798"/>
      <c r="C84" s="798"/>
      <c r="D84" s="798"/>
      <c r="E84" s="798"/>
      <c r="F84" s="516" t="s">
        <v>420</v>
      </c>
    </row>
    <row r="85" spans="1:6" ht="28.5" customHeight="1" x14ac:dyDescent="0.25">
      <c r="A85" s="799" t="s">
        <v>506</v>
      </c>
      <c r="B85" s="800"/>
      <c r="C85" s="800"/>
      <c r="D85" s="800"/>
      <c r="E85" s="800"/>
      <c r="F85" s="467"/>
    </row>
    <row r="86" spans="1:6" ht="18" customHeight="1" x14ac:dyDescent="0.25">
      <c r="A86" s="801" t="s">
        <v>507</v>
      </c>
      <c r="B86" s="802"/>
      <c r="C86" s="802"/>
      <c r="D86" s="802"/>
      <c r="E86" s="802"/>
      <c r="F86" s="468"/>
    </row>
    <row r="87" spans="1:6" ht="18" customHeight="1" thickBot="1" x14ac:dyDescent="0.3">
      <c r="A87" s="792"/>
      <c r="B87" s="793"/>
      <c r="C87" s="793"/>
      <c r="D87" s="793"/>
      <c r="E87" s="793"/>
      <c r="F87" s="469"/>
    </row>
    <row r="88" spans="1:6" ht="30.75" customHeight="1" thickBot="1" x14ac:dyDescent="0.3">
      <c r="A88" s="488" t="s">
        <v>425</v>
      </c>
      <c r="B88" s="489"/>
      <c r="C88" s="489"/>
      <c r="D88" s="489"/>
      <c r="E88" s="489"/>
      <c r="F88" s="490"/>
    </row>
    <row r="89" spans="1:6" ht="119.25" customHeight="1" thickBot="1" x14ac:dyDescent="0.3">
      <c r="A89" s="760"/>
      <c r="B89" s="761"/>
      <c r="C89" s="761"/>
      <c r="D89" s="761"/>
      <c r="E89" s="761"/>
      <c r="F89" s="762"/>
    </row>
    <row r="90" spans="1:6" ht="39" customHeight="1" x14ac:dyDescent="0.25">
      <c r="A90" s="439" t="s">
        <v>426</v>
      </c>
      <c r="F90" s="440"/>
    </row>
    <row r="91" spans="1:6" ht="11.25" customHeight="1" thickBot="1" x14ac:dyDescent="0.3">
      <c r="A91" s="447"/>
      <c r="B91" s="448"/>
      <c r="C91" s="448"/>
      <c r="D91" s="448"/>
      <c r="E91" s="448"/>
      <c r="F91" s="449"/>
    </row>
  </sheetData>
  <sheetProtection algorithmName="SHA-512" hashValue="IAJ/oVN+75qge2xdSSo4+43r0KUDKzl0MIS38LK4nMWy+dMvq8J39Tv/xr96Jb3/KCg24XH95TrSf8xJm8lY6Q==" saltValue="1qr1DjbnN09YZmUhlidp6A==" spinCount="100000" sheet="1" selectLockedCells="1" selectUnlockedCells="1"/>
  <mergeCells count="26">
    <mergeCell ref="A87:E87"/>
    <mergeCell ref="A89:F89"/>
    <mergeCell ref="A54:F54"/>
    <mergeCell ref="A55:C55"/>
    <mergeCell ref="D55:F55"/>
    <mergeCell ref="A84:E84"/>
    <mergeCell ref="A85:E85"/>
    <mergeCell ref="A86:E86"/>
    <mergeCell ref="A53:F53"/>
    <mergeCell ref="A9:F9"/>
    <mergeCell ref="A10:F10"/>
    <mergeCell ref="A11:F11"/>
    <mergeCell ref="A12:F12"/>
    <mergeCell ref="A13:F13"/>
    <mergeCell ref="A14:F14"/>
    <mergeCell ref="A15:F15"/>
    <mergeCell ref="A16:F16"/>
    <mergeCell ref="A50:F50"/>
    <mergeCell ref="A51:F51"/>
    <mergeCell ref="A52:F52"/>
    <mergeCell ref="A8:F8"/>
    <mergeCell ref="A1:E1"/>
    <mergeCell ref="A2:F2"/>
    <mergeCell ref="A5:F5"/>
    <mergeCell ref="A6:F6"/>
    <mergeCell ref="A7:F7"/>
  </mergeCells>
  <hyperlinks>
    <hyperlink ref="B1" location="Index" display="Index" xr:uid="{D3BB270D-CA10-4004-B2A9-60D1B20EF3AE}"/>
  </hyperlinks>
  <printOptions horizontalCentered="1"/>
  <pageMargins left="0.49362745098039218" right="0.32572916666666668" top="0.75" bottom="0.75" header="0.3" footer="0.3"/>
  <pageSetup paperSize="9" scale="53" fitToHeight="2" orientation="portrait" horizontalDpi="300" verticalDpi="300" r:id="rId1"/>
  <headerFooter>
    <oddHeader xml:space="preserve">&amp;L&amp;G&amp;C&amp;K000000
&amp;R&amp;"-,Bold"&amp;14&amp;KD76B00
 &amp;10&amp;K000000    
</oddHeader>
    <oddFooter>&amp;L&amp;A</oddFooter>
  </headerFooter>
  <legacyDrawingHF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602268-F6CF-45FC-BEB9-54972A92AC44}">
  <sheetPr codeName="Sheet5">
    <tabColor rgb="FFFFFF00"/>
  </sheetPr>
  <dimension ref="A1:B63"/>
  <sheetViews>
    <sheetView view="pageLayout" zoomScale="145" zoomScaleNormal="100" zoomScalePageLayoutView="145" workbookViewId="0">
      <selection activeCell="C2" sqref="C2"/>
    </sheetView>
  </sheetViews>
  <sheetFormatPr defaultColWidth="9.140625" defaultRowHeight="15" x14ac:dyDescent="0.25"/>
  <cols>
    <col min="1" max="1" width="87.140625" style="438" customWidth="1"/>
    <col min="2" max="2" width="9.140625" style="438" customWidth="1"/>
    <col min="3" max="16384" width="9.140625" style="438"/>
  </cols>
  <sheetData>
    <row r="1" spans="1:2" ht="15.75" thickBot="1" x14ac:dyDescent="0.3">
      <c r="A1" s="498" t="s">
        <v>508</v>
      </c>
      <c r="B1" s="536"/>
    </row>
    <row r="2" spans="1:2" x14ac:dyDescent="0.25">
      <c r="A2" s="457" t="s">
        <v>403</v>
      </c>
      <c r="B2" s="459"/>
    </row>
    <row r="3" spans="1:2" ht="28.5" customHeight="1" x14ac:dyDescent="0.25">
      <c r="A3" s="439" t="s">
        <v>509</v>
      </c>
      <c r="B3" s="440"/>
    </row>
    <row r="4" spans="1:2" ht="298.5" customHeight="1" thickBot="1" x14ac:dyDescent="0.3">
      <c r="A4" s="470" t="s">
        <v>510</v>
      </c>
      <c r="B4" s="440"/>
    </row>
    <row r="5" spans="1:2" x14ac:dyDescent="0.25">
      <c r="A5" s="492" t="s">
        <v>511</v>
      </c>
      <c r="B5" s="493" t="s">
        <v>420</v>
      </c>
    </row>
    <row r="6" spans="1:2" x14ac:dyDescent="0.25">
      <c r="A6" s="453" t="s">
        <v>467</v>
      </c>
      <c r="B6" s="452"/>
    </row>
    <row r="7" spans="1:2" ht="30" x14ac:dyDescent="0.25">
      <c r="A7" s="453" t="s">
        <v>512</v>
      </c>
      <c r="B7" s="452"/>
    </row>
    <row r="8" spans="1:2" ht="60" x14ac:dyDescent="0.25">
      <c r="A8" s="453" t="s">
        <v>469</v>
      </c>
      <c r="B8" s="452"/>
    </row>
    <row r="9" spans="1:2" ht="75" x14ac:dyDescent="0.25">
      <c r="A9" s="453" t="s">
        <v>470</v>
      </c>
      <c r="B9" s="452"/>
    </row>
    <row r="10" spans="1:2" ht="45" x14ac:dyDescent="0.25">
      <c r="A10" s="453" t="s">
        <v>513</v>
      </c>
      <c r="B10" s="452"/>
    </row>
    <row r="11" spans="1:2" x14ac:dyDescent="0.25">
      <c r="A11" s="453" t="s">
        <v>514</v>
      </c>
      <c r="B11" s="452"/>
    </row>
    <row r="12" spans="1:2" x14ac:dyDescent="0.25">
      <c r="A12" s="453" t="s">
        <v>515</v>
      </c>
      <c r="B12" s="452"/>
    </row>
    <row r="13" spans="1:2" x14ac:dyDescent="0.25">
      <c r="A13" s="453" t="s">
        <v>516</v>
      </c>
      <c r="B13" s="452"/>
    </row>
    <row r="14" spans="1:2" x14ac:dyDescent="0.25">
      <c r="A14" s="453" t="s">
        <v>517</v>
      </c>
      <c r="B14" s="452"/>
    </row>
    <row r="15" spans="1:2" x14ac:dyDescent="0.25">
      <c r="A15" s="494" t="s">
        <v>518</v>
      </c>
      <c r="B15" s="495"/>
    </row>
    <row r="16" spans="1:2" x14ac:dyDescent="0.25">
      <c r="A16" s="453" t="s">
        <v>519</v>
      </c>
      <c r="B16" s="452"/>
    </row>
    <row r="17" spans="1:2" ht="30" x14ac:dyDescent="0.25">
      <c r="A17" s="453" t="s">
        <v>520</v>
      </c>
      <c r="B17" s="452"/>
    </row>
    <row r="18" spans="1:2" ht="30" x14ac:dyDescent="0.25">
      <c r="A18" s="453" t="s">
        <v>521</v>
      </c>
      <c r="B18" s="452"/>
    </row>
    <row r="19" spans="1:2" x14ac:dyDescent="0.25">
      <c r="A19" s="453" t="s">
        <v>522</v>
      </c>
      <c r="B19" s="452"/>
    </row>
    <row r="20" spans="1:2" x14ac:dyDescent="0.25">
      <c r="A20" s="453" t="s">
        <v>523</v>
      </c>
      <c r="B20" s="452"/>
    </row>
    <row r="21" spans="1:2" x14ac:dyDescent="0.25">
      <c r="A21" s="453" t="s">
        <v>524</v>
      </c>
      <c r="B21" s="452"/>
    </row>
    <row r="22" spans="1:2" x14ac:dyDescent="0.25">
      <c r="A22" s="453" t="s">
        <v>525</v>
      </c>
      <c r="B22" s="452"/>
    </row>
    <row r="23" spans="1:2" x14ac:dyDescent="0.25">
      <c r="A23" s="453" t="s">
        <v>526</v>
      </c>
      <c r="B23" s="452"/>
    </row>
    <row r="24" spans="1:2" x14ac:dyDescent="0.25">
      <c r="A24" s="494" t="s">
        <v>527</v>
      </c>
      <c r="B24" s="495"/>
    </row>
    <row r="25" spans="1:2" x14ac:dyDescent="0.25">
      <c r="A25" s="453" t="s">
        <v>519</v>
      </c>
      <c r="B25" s="452"/>
    </row>
    <row r="26" spans="1:2" x14ac:dyDescent="0.25">
      <c r="A26" s="453" t="s">
        <v>528</v>
      </c>
      <c r="B26" s="452"/>
    </row>
    <row r="27" spans="1:2" x14ac:dyDescent="0.25">
      <c r="A27" s="453" t="s">
        <v>529</v>
      </c>
      <c r="B27" s="452"/>
    </row>
    <row r="28" spans="1:2" x14ac:dyDescent="0.25">
      <c r="A28" s="494" t="s">
        <v>530</v>
      </c>
      <c r="B28" s="495"/>
    </row>
    <row r="29" spans="1:2" x14ac:dyDescent="0.25">
      <c r="A29" s="453" t="s">
        <v>519</v>
      </c>
      <c r="B29" s="452"/>
    </row>
    <row r="30" spans="1:2" x14ac:dyDescent="0.25">
      <c r="A30" s="453" t="s">
        <v>531</v>
      </c>
      <c r="B30" s="452"/>
    </row>
    <row r="31" spans="1:2" x14ac:dyDescent="0.25">
      <c r="A31" s="453" t="s">
        <v>532</v>
      </c>
      <c r="B31" s="452"/>
    </row>
    <row r="32" spans="1:2" ht="30" x14ac:dyDescent="0.25">
      <c r="A32" s="453" t="s">
        <v>533</v>
      </c>
      <c r="B32" s="452"/>
    </row>
    <row r="33" spans="1:2" x14ac:dyDescent="0.25">
      <c r="A33" s="494" t="s">
        <v>534</v>
      </c>
      <c r="B33" s="495"/>
    </row>
    <row r="34" spans="1:2" x14ac:dyDescent="0.25">
      <c r="A34" s="453" t="s">
        <v>519</v>
      </c>
      <c r="B34" s="452"/>
    </row>
    <row r="35" spans="1:2" x14ac:dyDescent="0.25">
      <c r="A35" s="453" t="s">
        <v>531</v>
      </c>
      <c r="B35" s="452"/>
    </row>
    <row r="36" spans="1:2" x14ac:dyDescent="0.25">
      <c r="A36" s="453" t="s">
        <v>532</v>
      </c>
      <c r="B36" s="452"/>
    </row>
    <row r="37" spans="1:2" ht="45" x14ac:dyDescent="0.25">
      <c r="A37" s="453" t="s">
        <v>535</v>
      </c>
      <c r="B37" s="452"/>
    </row>
    <row r="38" spans="1:2" x14ac:dyDescent="0.25">
      <c r="A38" s="494" t="s">
        <v>536</v>
      </c>
      <c r="B38" s="495"/>
    </row>
    <row r="39" spans="1:2" x14ac:dyDescent="0.25">
      <c r="A39" s="453" t="s">
        <v>519</v>
      </c>
      <c r="B39" s="452"/>
    </row>
    <row r="40" spans="1:2" x14ac:dyDescent="0.25">
      <c r="A40" s="453" t="s">
        <v>531</v>
      </c>
      <c r="B40" s="452"/>
    </row>
    <row r="41" spans="1:2" x14ac:dyDescent="0.25">
      <c r="A41" s="453" t="s">
        <v>532</v>
      </c>
      <c r="B41" s="452"/>
    </row>
    <row r="42" spans="1:2" x14ac:dyDescent="0.25">
      <c r="A42" s="453" t="s">
        <v>537</v>
      </c>
      <c r="B42" s="452"/>
    </row>
    <row r="43" spans="1:2" x14ac:dyDescent="0.25">
      <c r="A43" s="494" t="s">
        <v>538</v>
      </c>
      <c r="B43" s="495"/>
    </row>
    <row r="44" spans="1:2" x14ac:dyDescent="0.25">
      <c r="A44" s="453" t="s">
        <v>519</v>
      </c>
      <c r="B44" s="452"/>
    </row>
    <row r="45" spans="1:2" x14ac:dyDescent="0.25">
      <c r="A45" s="453" t="s">
        <v>531</v>
      </c>
      <c r="B45" s="452"/>
    </row>
    <row r="46" spans="1:2" x14ac:dyDescent="0.25">
      <c r="A46" s="453" t="s">
        <v>532</v>
      </c>
      <c r="B46" s="452"/>
    </row>
    <row r="47" spans="1:2" x14ac:dyDescent="0.25">
      <c r="A47" s="453" t="s">
        <v>539</v>
      </c>
      <c r="B47" s="452"/>
    </row>
    <row r="48" spans="1:2" x14ac:dyDescent="0.25">
      <c r="A48" s="494" t="s">
        <v>540</v>
      </c>
      <c r="B48" s="495"/>
    </row>
    <row r="49" spans="1:2" ht="30" x14ac:dyDescent="0.25">
      <c r="A49" s="453" t="s">
        <v>541</v>
      </c>
      <c r="B49" s="452"/>
    </row>
    <row r="50" spans="1:2" ht="30" x14ac:dyDescent="0.25">
      <c r="A50" s="453" t="s">
        <v>542</v>
      </c>
      <c r="B50" s="452"/>
    </row>
    <row r="51" spans="1:2" ht="30" x14ac:dyDescent="0.25">
      <c r="A51" s="453" t="s">
        <v>543</v>
      </c>
      <c r="B51" s="452"/>
    </row>
    <row r="52" spans="1:2" x14ac:dyDescent="0.25">
      <c r="A52" s="455" t="s">
        <v>544</v>
      </c>
      <c r="B52" s="452"/>
    </row>
    <row r="53" spans="1:2" x14ac:dyDescent="0.25">
      <c r="A53" s="455"/>
      <c r="B53" s="452"/>
    </row>
    <row r="54" spans="1:2" ht="15.75" thickBot="1" x14ac:dyDescent="0.3">
      <c r="A54" s="458"/>
      <c r="B54" s="450"/>
    </row>
    <row r="55" spans="1:2" ht="15.75" thickBot="1" x14ac:dyDescent="0.3">
      <c r="A55" s="496" t="s">
        <v>425</v>
      </c>
      <c r="B55" s="517"/>
    </row>
    <row r="56" spans="1:2" ht="150" customHeight="1" thickBot="1" x14ac:dyDescent="0.3">
      <c r="A56" s="760"/>
      <c r="B56" s="762"/>
    </row>
    <row r="57" spans="1:2" x14ac:dyDescent="0.25">
      <c r="A57" s="439"/>
      <c r="B57" s="440"/>
    </row>
    <row r="58" spans="1:2" x14ac:dyDescent="0.25">
      <c r="A58" s="439"/>
      <c r="B58" s="440"/>
    </row>
    <row r="59" spans="1:2" x14ac:dyDescent="0.25">
      <c r="A59" s="439" t="s">
        <v>426</v>
      </c>
      <c r="B59" s="440"/>
    </row>
    <row r="60" spans="1:2" x14ac:dyDescent="0.25">
      <c r="A60" s="439"/>
      <c r="B60" s="440"/>
    </row>
    <row r="61" spans="1:2" x14ac:dyDescent="0.25">
      <c r="A61" s="439"/>
      <c r="B61" s="440"/>
    </row>
    <row r="62" spans="1:2" x14ac:dyDescent="0.25">
      <c r="A62" s="439"/>
      <c r="B62" s="440"/>
    </row>
    <row r="63" spans="1:2" ht="15.75" thickBot="1" x14ac:dyDescent="0.3">
      <c r="A63" s="447"/>
      <c r="B63" s="449"/>
    </row>
  </sheetData>
  <sheetProtection algorithmName="SHA-512" hashValue="78PSXukVNwuRKaF/EmPWDaXGbyNJATpW+wkUcAa0y9+z6ABlpiCpjYe8JBnBMj/1q5kME2BWr967+SI41vCU9A==" saltValue="oYmDrOySCqNnFBvIlcbZ6Q==" spinCount="100000" sheet="1" selectLockedCells="1" selectUnlockedCells="1"/>
  <mergeCells count="1">
    <mergeCell ref="A56:B56"/>
  </mergeCells>
  <printOptions horizontalCentered="1"/>
  <pageMargins left="0.35282567049808428" right="0.32572916666666668" top="0.75" bottom="0.75" header="0.3" footer="0.3"/>
  <pageSetup paperSize="9" scale="53" orientation="portrait" horizontalDpi="300" verticalDpi="300" r:id="rId1"/>
  <headerFooter>
    <oddHeader xml:space="preserve">&amp;L&amp;G&amp;C&amp;K000000
&amp;R&amp;"-,Bold"&amp;14&amp;KD76B00
 &amp;10&amp;K000000    
</oddHeader>
    <oddFooter>&amp;L&amp;A</oddFooter>
  </headerFooter>
  <legacyDrawingHF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3DF073-C5CF-4E57-B404-7A787F5E4226}">
  <sheetPr codeName="Sheet11">
    <tabColor rgb="FFFFFF00"/>
  </sheetPr>
  <dimension ref="A1:B40"/>
  <sheetViews>
    <sheetView view="pageLayout" zoomScale="175" zoomScaleNormal="100" zoomScalePageLayoutView="175" workbookViewId="0">
      <selection activeCell="C2" sqref="C2"/>
    </sheetView>
  </sheetViews>
  <sheetFormatPr defaultColWidth="9.140625" defaultRowHeight="15" x14ac:dyDescent="0.25"/>
  <cols>
    <col min="1" max="1" width="90.7109375" style="438" customWidth="1"/>
    <col min="2" max="2" width="8.7109375" style="438" customWidth="1"/>
    <col min="3" max="16384" width="9.140625" style="438"/>
  </cols>
  <sheetData>
    <row r="1" spans="1:2" ht="15.75" thickBot="1" x14ac:dyDescent="0.3">
      <c r="A1" s="491" t="s">
        <v>545</v>
      </c>
      <c r="B1" s="536"/>
    </row>
    <row r="2" spans="1:2" x14ac:dyDescent="0.25">
      <c r="A2" s="457" t="s">
        <v>403</v>
      </c>
      <c r="B2" s="456"/>
    </row>
    <row r="3" spans="1:2" x14ac:dyDescent="0.25">
      <c r="A3" s="439" t="s">
        <v>428</v>
      </c>
      <c r="B3" s="440"/>
    </row>
    <row r="4" spans="1:2" ht="15.75" thickBot="1" x14ac:dyDescent="0.3">
      <c r="A4" s="447"/>
      <c r="B4" s="449"/>
    </row>
    <row r="5" spans="1:2" x14ac:dyDescent="0.25">
      <c r="A5" s="518" t="s">
        <v>429</v>
      </c>
      <c r="B5" s="519" t="s">
        <v>420</v>
      </c>
    </row>
    <row r="6" spans="1:2" x14ac:dyDescent="0.25">
      <c r="A6" s="453" t="s">
        <v>546</v>
      </c>
      <c r="B6" s="452"/>
    </row>
    <row r="7" spans="1:2" x14ac:dyDescent="0.25">
      <c r="A7" s="453" t="s">
        <v>431</v>
      </c>
      <c r="B7" s="452"/>
    </row>
    <row r="8" spans="1:2" x14ac:dyDescent="0.25">
      <c r="A8" s="453" t="s">
        <v>432</v>
      </c>
      <c r="B8" s="452"/>
    </row>
    <row r="9" spans="1:2" ht="30" x14ac:dyDescent="0.25">
      <c r="A9" s="453" t="s">
        <v>433</v>
      </c>
      <c r="B9" s="452"/>
    </row>
    <row r="10" spans="1:2" x14ac:dyDescent="0.25">
      <c r="A10" s="455" t="s">
        <v>464</v>
      </c>
      <c r="B10" s="452"/>
    </row>
    <row r="11" spans="1:2" x14ac:dyDescent="0.25">
      <c r="A11" s="455"/>
      <c r="B11" s="452"/>
    </row>
    <row r="12" spans="1:2" x14ac:dyDescent="0.25">
      <c r="A12" s="494" t="s">
        <v>435</v>
      </c>
      <c r="B12" s="495"/>
    </row>
    <row r="13" spans="1:2" x14ac:dyDescent="0.25">
      <c r="A13" s="453" t="s">
        <v>436</v>
      </c>
      <c r="B13" s="452"/>
    </row>
    <row r="14" spans="1:2" x14ac:dyDescent="0.25">
      <c r="A14" s="453" t="s">
        <v>547</v>
      </c>
      <c r="B14" s="452"/>
    </row>
    <row r="15" spans="1:2" x14ac:dyDescent="0.25">
      <c r="A15" s="453" t="s">
        <v>437</v>
      </c>
      <c r="B15" s="452"/>
    </row>
    <row r="16" spans="1:2" x14ac:dyDescent="0.25">
      <c r="A16" s="453" t="s">
        <v>438</v>
      </c>
      <c r="B16" s="452"/>
    </row>
    <row r="17" spans="1:2" x14ac:dyDescent="0.25">
      <c r="A17" s="455"/>
      <c r="B17" s="452"/>
    </row>
    <row r="18" spans="1:2" x14ac:dyDescent="0.25">
      <c r="A18" s="494" t="s">
        <v>441</v>
      </c>
      <c r="B18" s="495"/>
    </row>
    <row r="19" spans="1:2" ht="17.25" customHeight="1" x14ac:dyDescent="0.25">
      <c r="A19" s="453" t="s">
        <v>548</v>
      </c>
      <c r="B19" s="452"/>
    </row>
    <row r="20" spans="1:2" x14ac:dyDescent="0.25">
      <c r="A20" s="453" t="s">
        <v>549</v>
      </c>
      <c r="B20" s="452"/>
    </row>
    <row r="21" spans="1:2" x14ac:dyDescent="0.25">
      <c r="A21" s="453" t="s">
        <v>550</v>
      </c>
      <c r="B21" s="452"/>
    </row>
    <row r="22" spans="1:2" x14ac:dyDescent="0.25">
      <c r="A22" s="453" t="s">
        <v>551</v>
      </c>
      <c r="B22" s="452"/>
    </row>
    <row r="23" spans="1:2" x14ac:dyDescent="0.25">
      <c r="A23" s="453" t="s">
        <v>552</v>
      </c>
      <c r="B23" s="452"/>
    </row>
    <row r="24" spans="1:2" x14ac:dyDescent="0.25">
      <c r="A24" s="453"/>
      <c r="B24" s="452"/>
    </row>
    <row r="25" spans="1:2" x14ac:dyDescent="0.25">
      <c r="A25" s="494" t="s">
        <v>553</v>
      </c>
      <c r="B25" s="495"/>
    </row>
    <row r="26" spans="1:2" ht="17.25" customHeight="1" x14ac:dyDescent="0.25">
      <c r="A26" s="453" t="s">
        <v>554</v>
      </c>
      <c r="B26" s="452"/>
    </row>
    <row r="27" spans="1:2" x14ac:dyDescent="0.25">
      <c r="A27" s="453" t="s">
        <v>555</v>
      </c>
      <c r="B27" s="452"/>
    </row>
    <row r="28" spans="1:2" x14ac:dyDescent="0.25">
      <c r="A28" s="453" t="s">
        <v>556</v>
      </c>
      <c r="B28" s="452"/>
    </row>
    <row r="29" spans="1:2" x14ac:dyDescent="0.25">
      <c r="A29" s="453" t="s">
        <v>557</v>
      </c>
      <c r="B29" s="452"/>
    </row>
    <row r="30" spans="1:2" x14ac:dyDescent="0.25">
      <c r="A30" s="453"/>
      <c r="B30" s="452"/>
    </row>
    <row r="31" spans="1:2" ht="15.75" thickBot="1" x14ac:dyDescent="0.3">
      <c r="A31" s="496" t="s">
        <v>425</v>
      </c>
      <c r="B31" s="497"/>
    </row>
    <row r="32" spans="1:2" ht="150" customHeight="1" thickBot="1" x14ac:dyDescent="0.3">
      <c r="A32" s="760"/>
      <c r="B32" s="762"/>
    </row>
    <row r="33" spans="1:2" x14ac:dyDescent="0.25">
      <c r="A33" s="439"/>
      <c r="B33" s="440"/>
    </row>
    <row r="34" spans="1:2" x14ac:dyDescent="0.25">
      <c r="A34" s="439"/>
      <c r="B34" s="440"/>
    </row>
    <row r="35" spans="1:2" x14ac:dyDescent="0.25">
      <c r="A35" s="439" t="s">
        <v>426</v>
      </c>
      <c r="B35" s="440"/>
    </row>
    <row r="36" spans="1:2" x14ac:dyDescent="0.25">
      <c r="A36" s="439"/>
      <c r="B36" s="440"/>
    </row>
    <row r="37" spans="1:2" x14ac:dyDescent="0.25">
      <c r="A37" s="439"/>
      <c r="B37" s="440"/>
    </row>
    <row r="38" spans="1:2" x14ac:dyDescent="0.25">
      <c r="A38" s="439"/>
      <c r="B38" s="440"/>
    </row>
    <row r="39" spans="1:2" x14ac:dyDescent="0.25">
      <c r="A39" s="439"/>
      <c r="B39" s="440"/>
    </row>
    <row r="40" spans="1:2" ht="15.75" thickBot="1" x14ac:dyDescent="0.3">
      <c r="A40" s="447"/>
      <c r="B40" s="449"/>
    </row>
  </sheetData>
  <sheetProtection algorithmName="SHA-512" hashValue="cdNQbGga9lpzifKnyhxUnPURUNL7oqN7e9wWzJ4Xg825LjxifRlqNw+OCiY2O5bsNFAnZOYP/gK26hA+hzjxsQ==" saltValue="cX7moeg31g1uYsHCwS8OcQ==" spinCount="100000" sheet="1" selectLockedCells="1" selectUnlockedCells="1"/>
  <mergeCells count="1">
    <mergeCell ref="A32:B32"/>
  </mergeCells>
  <printOptions horizontalCentered="1"/>
  <pageMargins left="0.25" right="0.32572916666666668" top="0.75" bottom="0.75" header="0.3" footer="0.3"/>
  <pageSetup paperSize="9" scale="53" orientation="portrait" horizontalDpi="300" verticalDpi="300" r:id="rId1"/>
  <headerFooter>
    <oddHeader xml:space="preserve">&amp;L&amp;G&amp;C&amp;K000000
&amp;R&amp;"-,Bold"&amp;14&amp;KD76B00
 &amp;10&amp;K000000    
</oddHeader>
    <oddFooter>&amp;L&amp;A</oddFooter>
  </headerFooter>
  <legacyDrawingHF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FDF2A8-C588-495B-A372-F71FB077589A}">
  <sheetPr codeName="Sheet10">
    <tabColor rgb="FFFFFF00"/>
    <pageSetUpPr fitToPage="1"/>
  </sheetPr>
  <dimension ref="A1:G65"/>
  <sheetViews>
    <sheetView view="pageLayout" zoomScale="160" zoomScaleNormal="160" zoomScalePageLayoutView="160" workbookViewId="0">
      <selection activeCell="H5" sqref="H5"/>
    </sheetView>
  </sheetViews>
  <sheetFormatPr defaultColWidth="9.140625" defaultRowHeight="15" x14ac:dyDescent="0.25"/>
  <cols>
    <col min="1" max="1" width="26.140625" style="438" customWidth="1"/>
    <col min="2" max="2" width="27.28515625" style="438" customWidth="1"/>
    <col min="3" max="3" width="24.85546875" style="438" customWidth="1"/>
    <col min="4" max="4" width="6.28515625" style="438" customWidth="1"/>
    <col min="5" max="5" width="7.140625" style="438" bestFit="1" customWidth="1"/>
    <col min="6" max="6" width="8.5703125" style="438" bestFit="1" customWidth="1"/>
    <col min="7" max="7" width="8.5703125" style="438" customWidth="1"/>
    <col min="8" max="9" width="9.140625" style="438"/>
    <col min="10" max="13" width="7.5703125" style="438" customWidth="1"/>
    <col min="14" max="16384" width="9.140625" style="438"/>
  </cols>
  <sheetData>
    <row r="1" spans="1:7" ht="15.75" thickBot="1" x14ac:dyDescent="0.3">
      <c r="A1" s="748" t="s">
        <v>558</v>
      </c>
      <c r="B1" s="750"/>
      <c r="C1" s="750"/>
      <c r="D1" s="750"/>
      <c r="E1" s="750"/>
      <c r="F1" s="536"/>
      <c r="G1" s="520"/>
    </row>
    <row r="2" spans="1:7" ht="15.75" thickBot="1" x14ac:dyDescent="0.3">
      <c r="A2" s="803" t="s">
        <v>403</v>
      </c>
      <c r="B2" s="804"/>
      <c r="C2" s="804"/>
      <c r="D2" s="804"/>
      <c r="E2" s="804"/>
      <c r="F2" s="804"/>
      <c r="G2" s="805"/>
    </row>
    <row r="3" spans="1:7" ht="31.5" customHeight="1" x14ac:dyDescent="0.25">
      <c r="A3" s="439" t="s">
        <v>404</v>
      </c>
      <c r="F3" s="440"/>
      <c r="G3" s="468"/>
    </row>
    <row r="4" spans="1:7" ht="6.75" customHeight="1" thickBot="1" x14ac:dyDescent="0.3">
      <c r="A4" s="439"/>
      <c r="F4" s="440"/>
      <c r="G4" s="468"/>
    </row>
    <row r="5" spans="1:7" ht="15.75" thickBot="1" x14ac:dyDescent="0.3">
      <c r="A5" s="806" t="s">
        <v>429</v>
      </c>
      <c r="B5" s="807"/>
      <c r="C5" s="807"/>
      <c r="D5" s="807"/>
      <c r="E5" s="807"/>
      <c r="F5" s="808"/>
      <c r="G5" s="521" t="s">
        <v>420</v>
      </c>
    </row>
    <row r="6" spans="1:7" ht="16.5" customHeight="1" x14ac:dyDescent="0.25">
      <c r="A6" s="809" t="s">
        <v>559</v>
      </c>
      <c r="B6" s="810"/>
      <c r="C6" s="810"/>
      <c r="D6" s="810"/>
      <c r="E6" s="810"/>
      <c r="F6" s="811"/>
      <c r="G6" s="471"/>
    </row>
    <row r="7" spans="1:7" x14ac:dyDescent="0.25">
      <c r="A7" s="812" t="s">
        <v>560</v>
      </c>
      <c r="B7" s="813"/>
      <c r="C7" s="813"/>
      <c r="D7" s="813"/>
      <c r="E7" s="813"/>
      <c r="F7" s="814"/>
      <c r="G7" s="472"/>
    </row>
    <row r="8" spans="1:7" x14ac:dyDescent="0.25">
      <c r="A8" s="815" t="s">
        <v>464</v>
      </c>
      <c r="B8" s="816"/>
      <c r="C8" s="816"/>
      <c r="D8" s="816"/>
      <c r="E8" s="816"/>
      <c r="F8" s="817"/>
      <c r="G8" s="452"/>
    </row>
    <row r="9" spans="1:7" ht="15.75" thickBot="1" x14ac:dyDescent="0.3">
      <c r="A9" s="815" t="s">
        <v>561</v>
      </c>
      <c r="B9" s="816"/>
      <c r="C9" s="816"/>
      <c r="D9" s="816"/>
      <c r="E9" s="816"/>
      <c r="F9" s="817"/>
      <c r="G9" s="450"/>
    </row>
    <row r="10" spans="1:7" ht="15.75" thickBot="1" x14ac:dyDescent="0.3">
      <c r="A10" s="763" t="s">
        <v>465</v>
      </c>
      <c r="B10" s="764"/>
      <c r="C10" s="764"/>
      <c r="D10" s="764"/>
      <c r="E10" s="764"/>
      <c r="F10" s="765"/>
      <c r="G10" s="487" t="s">
        <v>420</v>
      </c>
    </row>
    <row r="11" spans="1:7" x14ac:dyDescent="0.25">
      <c r="A11" s="780" t="s">
        <v>436</v>
      </c>
      <c r="B11" s="781"/>
      <c r="C11" s="781"/>
      <c r="D11" s="781"/>
      <c r="E11" s="781"/>
      <c r="F11" s="782"/>
      <c r="G11" s="473"/>
    </row>
    <row r="12" spans="1:7" x14ac:dyDescent="0.25">
      <c r="A12" s="780" t="s">
        <v>437</v>
      </c>
      <c r="B12" s="781"/>
      <c r="C12" s="781"/>
      <c r="D12" s="781"/>
      <c r="E12" s="781"/>
      <c r="F12" s="782"/>
      <c r="G12" s="474"/>
    </row>
    <row r="13" spans="1:7" ht="15.75" thickBot="1" x14ac:dyDescent="0.3">
      <c r="A13" s="780" t="s">
        <v>438</v>
      </c>
      <c r="B13" s="781"/>
      <c r="C13" s="781"/>
      <c r="D13" s="781"/>
      <c r="E13" s="781"/>
      <c r="F13" s="782"/>
      <c r="G13" s="475"/>
    </row>
    <row r="14" spans="1:7" ht="15.75" thickBot="1" x14ac:dyDescent="0.3">
      <c r="A14" s="763" t="s">
        <v>472</v>
      </c>
      <c r="B14" s="764"/>
      <c r="C14" s="764"/>
      <c r="D14" s="764"/>
      <c r="E14" s="764"/>
      <c r="F14" s="765"/>
      <c r="G14" s="487" t="s">
        <v>420</v>
      </c>
    </row>
    <row r="15" spans="1:7" x14ac:dyDescent="0.25">
      <c r="A15" s="757" t="s">
        <v>480</v>
      </c>
      <c r="B15" s="758"/>
      <c r="C15" s="758"/>
      <c r="D15" s="758"/>
      <c r="E15" s="758"/>
      <c r="F15" s="759"/>
      <c r="G15" s="476"/>
    </row>
    <row r="16" spans="1:7" ht="30.75" customHeight="1" x14ac:dyDescent="0.25">
      <c r="A16" s="757" t="s">
        <v>562</v>
      </c>
      <c r="B16" s="758"/>
      <c r="C16" s="758"/>
      <c r="D16" s="758"/>
      <c r="E16" s="758"/>
      <c r="F16" s="759"/>
      <c r="G16" s="477"/>
    </row>
    <row r="17" spans="1:7" ht="35.25" customHeight="1" x14ac:dyDescent="0.25">
      <c r="A17" s="757" t="s">
        <v>563</v>
      </c>
      <c r="B17" s="758"/>
      <c r="C17" s="758"/>
      <c r="D17" s="758"/>
      <c r="E17" s="758"/>
      <c r="F17" s="759"/>
      <c r="G17" s="477"/>
    </row>
    <row r="18" spans="1:7" x14ac:dyDescent="0.25">
      <c r="A18" s="757" t="s">
        <v>564</v>
      </c>
      <c r="B18" s="758"/>
      <c r="C18" s="758"/>
      <c r="D18" s="758"/>
      <c r="E18" s="758"/>
      <c r="F18" s="759"/>
      <c r="G18" s="477"/>
    </row>
    <row r="19" spans="1:7" x14ac:dyDescent="0.25">
      <c r="A19" s="745" t="s">
        <v>565</v>
      </c>
      <c r="B19" s="746"/>
      <c r="C19" s="746"/>
      <c r="D19" s="746"/>
      <c r="E19" s="746"/>
      <c r="F19" s="747"/>
      <c r="G19" s="477"/>
    </row>
    <row r="20" spans="1:7" ht="33" customHeight="1" x14ac:dyDescent="0.25">
      <c r="A20" s="757" t="s">
        <v>566</v>
      </c>
      <c r="B20" s="758"/>
      <c r="C20" s="758"/>
      <c r="D20" s="758"/>
      <c r="E20" s="758"/>
      <c r="F20" s="759"/>
      <c r="G20" s="477"/>
    </row>
    <row r="21" spans="1:7" ht="33" customHeight="1" thickBot="1" x14ac:dyDescent="0.3">
      <c r="A21" s="819" t="s">
        <v>567</v>
      </c>
      <c r="B21" s="820"/>
      <c r="C21" s="820"/>
      <c r="D21" s="821"/>
      <c r="E21" s="821"/>
      <c r="F21" s="822"/>
      <c r="G21" s="478"/>
    </row>
    <row r="22" spans="1:7" ht="15.75" customHeight="1" thickBot="1" x14ac:dyDescent="0.3">
      <c r="A22" s="769" t="s">
        <v>419</v>
      </c>
      <c r="B22" s="770"/>
      <c r="C22" s="771"/>
      <c r="D22" s="783" t="s">
        <v>420</v>
      </c>
      <c r="E22" s="784"/>
      <c r="F22" s="784"/>
      <c r="G22" s="785"/>
    </row>
    <row r="23" spans="1:7" x14ac:dyDescent="0.25">
      <c r="A23" s="514" t="s">
        <v>215</v>
      </c>
      <c r="B23" s="514" t="s">
        <v>568</v>
      </c>
      <c r="C23" s="514" t="s">
        <v>501</v>
      </c>
      <c r="D23" s="522" t="s">
        <v>569</v>
      </c>
      <c r="E23" s="522" t="s">
        <v>570</v>
      </c>
      <c r="F23" s="523" t="s">
        <v>571</v>
      </c>
      <c r="G23" s="523"/>
    </row>
    <row r="24" spans="1:7" x14ac:dyDescent="0.25">
      <c r="A24" s="444"/>
      <c r="B24" s="445"/>
      <c r="C24" s="445"/>
      <c r="D24" s="445"/>
      <c r="E24" s="445"/>
      <c r="F24" s="446"/>
      <c r="G24" s="479"/>
    </row>
    <row r="25" spans="1:7" x14ac:dyDescent="0.25">
      <c r="A25" s="444"/>
      <c r="B25" s="445"/>
      <c r="C25" s="445"/>
      <c r="D25" s="445"/>
      <c r="E25" s="445"/>
      <c r="F25" s="446"/>
      <c r="G25" s="452"/>
    </row>
    <row r="26" spans="1:7" x14ac:dyDescent="0.25">
      <c r="A26" s="444"/>
      <c r="B26" s="445"/>
      <c r="C26" s="445"/>
      <c r="D26" s="445"/>
      <c r="E26" s="445"/>
      <c r="F26" s="446"/>
      <c r="G26" s="452"/>
    </row>
    <row r="27" spans="1:7" x14ac:dyDescent="0.25">
      <c r="A27" s="444"/>
      <c r="B27" s="445"/>
      <c r="C27" s="445"/>
      <c r="D27" s="445"/>
      <c r="E27" s="445"/>
      <c r="F27" s="446"/>
      <c r="G27" s="452"/>
    </row>
    <row r="28" spans="1:7" x14ac:dyDescent="0.25">
      <c r="A28" s="444"/>
      <c r="B28" s="445"/>
      <c r="C28" s="445"/>
      <c r="D28" s="445"/>
      <c r="E28" s="445"/>
      <c r="F28" s="446"/>
      <c r="G28" s="452"/>
    </row>
    <row r="29" spans="1:7" x14ac:dyDescent="0.25">
      <c r="A29" s="444"/>
      <c r="B29" s="445"/>
      <c r="C29" s="445"/>
      <c r="D29" s="445"/>
      <c r="E29" s="445"/>
      <c r="F29" s="446"/>
      <c r="G29" s="452"/>
    </row>
    <row r="30" spans="1:7" x14ac:dyDescent="0.25">
      <c r="A30" s="444"/>
      <c r="B30" s="445"/>
      <c r="C30" s="445"/>
      <c r="D30" s="445"/>
      <c r="E30" s="445"/>
      <c r="F30" s="446"/>
      <c r="G30" s="452"/>
    </row>
    <row r="31" spans="1:7" x14ac:dyDescent="0.25">
      <c r="A31" s="444"/>
      <c r="B31" s="445"/>
      <c r="C31" s="445"/>
      <c r="D31" s="445"/>
      <c r="E31" s="445"/>
      <c r="F31" s="446"/>
      <c r="G31" s="452"/>
    </row>
    <row r="32" spans="1:7" x14ac:dyDescent="0.25">
      <c r="A32" s="444"/>
      <c r="B32" s="445"/>
      <c r="C32" s="445"/>
      <c r="D32" s="445"/>
      <c r="E32" s="445"/>
      <c r="F32" s="446"/>
      <c r="G32" s="452"/>
    </row>
    <row r="33" spans="1:7" x14ac:dyDescent="0.25">
      <c r="A33" s="444"/>
      <c r="B33" s="445"/>
      <c r="C33" s="445"/>
      <c r="D33" s="445"/>
      <c r="E33" s="445"/>
      <c r="F33" s="446"/>
      <c r="G33" s="452"/>
    </row>
    <row r="34" spans="1:7" x14ac:dyDescent="0.25">
      <c r="A34" s="444"/>
      <c r="B34" s="445"/>
      <c r="C34" s="445"/>
      <c r="D34" s="445"/>
      <c r="E34" s="445"/>
      <c r="F34" s="446"/>
      <c r="G34" s="452"/>
    </row>
    <row r="35" spans="1:7" x14ac:dyDescent="0.25">
      <c r="A35" s="444"/>
      <c r="B35" s="445"/>
      <c r="C35" s="445"/>
      <c r="D35" s="445"/>
      <c r="E35" s="445"/>
      <c r="F35" s="446"/>
      <c r="G35" s="452"/>
    </row>
    <row r="36" spans="1:7" x14ac:dyDescent="0.25">
      <c r="A36" s="444"/>
      <c r="B36" s="445"/>
      <c r="C36" s="445"/>
      <c r="D36" s="445"/>
      <c r="E36" s="445"/>
      <c r="F36" s="446"/>
      <c r="G36" s="452"/>
    </row>
    <row r="37" spans="1:7" x14ac:dyDescent="0.25">
      <c r="A37" s="444"/>
      <c r="B37" s="445"/>
      <c r="C37" s="445"/>
      <c r="D37" s="445"/>
      <c r="E37" s="445"/>
      <c r="F37" s="446"/>
      <c r="G37" s="452"/>
    </row>
    <row r="38" spans="1:7" x14ac:dyDescent="0.25">
      <c r="A38" s="444"/>
      <c r="B38" s="445"/>
      <c r="C38" s="445"/>
      <c r="D38" s="445"/>
      <c r="E38" s="445"/>
      <c r="F38" s="446"/>
      <c r="G38" s="452"/>
    </row>
    <row r="39" spans="1:7" x14ac:dyDescent="0.25">
      <c r="A39" s="444"/>
      <c r="B39" s="445"/>
      <c r="C39" s="445"/>
      <c r="D39" s="445"/>
      <c r="E39" s="445"/>
      <c r="F39" s="446"/>
      <c r="G39" s="452"/>
    </row>
    <row r="40" spans="1:7" x14ac:dyDescent="0.25">
      <c r="A40" s="444"/>
      <c r="B40" s="445"/>
      <c r="C40" s="445"/>
      <c r="D40" s="445"/>
      <c r="E40" s="445"/>
      <c r="F40" s="446"/>
      <c r="G40" s="452"/>
    </row>
    <row r="41" spans="1:7" x14ac:dyDescent="0.25">
      <c r="A41" s="444"/>
      <c r="B41" s="445"/>
      <c r="C41" s="445"/>
      <c r="D41" s="445"/>
      <c r="E41" s="445"/>
      <c r="F41" s="446"/>
      <c r="G41" s="452"/>
    </row>
    <row r="42" spans="1:7" x14ac:dyDescent="0.25">
      <c r="A42" s="444"/>
      <c r="B42" s="445"/>
      <c r="C42" s="445"/>
      <c r="D42" s="445"/>
      <c r="E42" s="445"/>
      <c r="F42" s="446"/>
      <c r="G42" s="452"/>
    </row>
    <row r="43" spans="1:7" x14ac:dyDescent="0.25">
      <c r="A43" s="444"/>
      <c r="B43" s="445"/>
      <c r="C43" s="445"/>
      <c r="D43" s="445"/>
      <c r="E43" s="445"/>
      <c r="F43" s="446"/>
      <c r="G43" s="452"/>
    </row>
    <row r="44" spans="1:7" x14ac:dyDescent="0.25">
      <c r="A44" s="444"/>
      <c r="B44" s="445"/>
      <c r="C44" s="445"/>
      <c r="D44" s="445"/>
      <c r="E44" s="445"/>
      <c r="F44" s="446"/>
      <c r="G44" s="452"/>
    </row>
    <row r="45" spans="1:7" x14ac:dyDescent="0.25">
      <c r="A45" s="444"/>
      <c r="B45" s="445"/>
      <c r="C45" s="445"/>
      <c r="D45" s="445"/>
      <c r="E45" s="445"/>
      <c r="F45" s="446"/>
      <c r="G45" s="452"/>
    </row>
    <row r="46" spans="1:7" x14ac:dyDescent="0.25">
      <c r="A46" s="444"/>
      <c r="B46" s="445"/>
      <c r="C46" s="445"/>
      <c r="D46" s="445"/>
      <c r="E46" s="445"/>
      <c r="F46" s="446"/>
      <c r="G46" s="452"/>
    </row>
    <row r="47" spans="1:7" x14ac:dyDescent="0.25">
      <c r="A47" s="444"/>
      <c r="B47" s="445"/>
      <c r="C47" s="445"/>
      <c r="D47" s="445"/>
      <c r="E47" s="445"/>
      <c r="F47" s="446"/>
      <c r="G47" s="452"/>
    </row>
    <row r="48" spans="1:7" x14ac:dyDescent="0.25">
      <c r="A48" s="444"/>
      <c r="B48" s="445"/>
      <c r="C48" s="445"/>
      <c r="D48" s="445"/>
      <c r="E48" s="445"/>
      <c r="F48" s="446"/>
      <c r="G48" s="452"/>
    </row>
    <row r="49" spans="1:7" x14ac:dyDescent="0.25">
      <c r="A49" s="444"/>
      <c r="B49" s="445"/>
      <c r="C49" s="445"/>
      <c r="D49" s="445"/>
      <c r="E49" s="445"/>
      <c r="F49" s="446"/>
      <c r="G49" s="452"/>
    </row>
    <row r="50" spans="1:7" ht="15.75" thickBot="1" x14ac:dyDescent="0.3">
      <c r="A50" s="464"/>
      <c r="B50" s="465"/>
      <c r="C50" s="465"/>
      <c r="D50" s="465"/>
      <c r="E50" s="465"/>
      <c r="F50" s="480"/>
      <c r="G50" s="481"/>
    </row>
    <row r="51" spans="1:7" ht="15.75" thickBot="1" x14ac:dyDescent="0.3">
      <c r="A51" s="797" t="s">
        <v>505</v>
      </c>
      <c r="B51" s="798"/>
      <c r="C51" s="798"/>
      <c r="D51" s="798"/>
      <c r="E51" s="798"/>
      <c r="F51" s="823" t="s">
        <v>420</v>
      </c>
      <c r="G51" s="824"/>
    </row>
    <row r="52" spans="1:7" ht="36" customHeight="1" x14ac:dyDescent="0.25">
      <c r="A52" s="799" t="s">
        <v>506</v>
      </c>
      <c r="B52" s="800"/>
      <c r="C52" s="800"/>
      <c r="D52" s="800"/>
      <c r="E52" s="818"/>
      <c r="F52" s="468"/>
      <c r="G52" s="468"/>
    </row>
    <row r="53" spans="1:7" x14ac:dyDescent="0.25">
      <c r="A53" s="801" t="s">
        <v>507</v>
      </c>
      <c r="B53" s="802"/>
      <c r="C53" s="802"/>
      <c r="D53" s="802"/>
      <c r="E53" s="825"/>
      <c r="F53" s="468"/>
      <c r="G53" s="468"/>
    </row>
    <row r="54" spans="1:7" x14ac:dyDescent="0.25">
      <c r="A54" s="826"/>
      <c r="B54" s="827"/>
      <c r="C54" s="827"/>
      <c r="D54" s="827"/>
      <c r="E54" s="828"/>
      <c r="F54" s="468"/>
      <c r="G54" s="468"/>
    </row>
    <row r="55" spans="1:7" ht="15.75" thickBot="1" x14ac:dyDescent="0.3">
      <c r="A55" s="826"/>
      <c r="B55" s="827"/>
      <c r="C55" s="827"/>
      <c r="D55" s="827"/>
      <c r="E55" s="828"/>
      <c r="F55" s="468"/>
      <c r="G55" s="468"/>
    </row>
    <row r="56" spans="1:7" ht="15.75" thickBot="1" x14ac:dyDescent="0.3">
      <c r="A56" s="823" t="s">
        <v>425</v>
      </c>
      <c r="B56" s="829"/>
      <c r="C56" s="829"/>
      <c r="D56" s="829"/>
      <c r="E56" s="829"/>
      <c r="F56" s="829"/>
      <c r="G56" s="824"/>
    </row>
    <row r="57" spans="1:7" ht="15.75" thickBot="1" x14ac:dyDescent="0.3">
      <c r="A57" s="760"/>
      <c r="B57" s="761"/>
      <c r="C57" s="761"/>
      <c r="D57" s="761"/>
      <c r="E57" s="761"/>
      <c r="F57" s="761"/>
      <c r="G57" s="762"/>
    </row>
    <row r="58" spans="1:7" x14ac:dyDescent="0.25">
      <c r="A58" s="482"/>
      <c r="B58" s="483"/>
      <c r="C58" s="483"/>
      <c r="D58" s="483"/>
      <c r="E58" s="483"/>
      <c r="F58" s="483"/>
      <c r="G58" s="484"/>
    </row>
    <row r="59" spans="1:7" x14ac:dyDescent="0.25">
      <c r="A59" s="439"/>
      <c r="G59" s="440"/>
    </row>
    <row r="60" spans="1:7" x14ac:dyDescent="0.25">
      <c r="A60" s="439" t="s">
        <v>426</v>
      </c>
      <c r="G60" s="440"/>
    </row>
    <row r="61" spans="1:7" x14ac:dyDescent="0.25">
      <c r="A61" s="439"/>
      <c r="G61" s="440"/>
    </row>
    <row r="62" spans="1:7" x14ac:dyDescent="0.25">
      <c r="A62" s="439"/>
      <c r="G62" s="440"/>
    </row>
    <row r="63" spans="1:7" x14ac:dyDescent="0.25">
      <c r="A63" s="439"/>
      <c r="G63" s="440"/>
    </row>
    <row r="64" spans="1:7" x14ac:dyDescent="0.25">
      <c r="A64" s="439"/>
      <c r="G64" s="440"/>
    </row>
    <row r="65" spans="1:7" ht="15.75" thickBot="1" x14ac:dyDescent="0.3">
      <c r="A65" s="447"/>
      <c r="B65" s="448"/>
      <c r="C65" s="448"/>
      <c r="D65" s="448"/>
      <c r="E65" s="448"/>
      <c r="F65" s="448"/>
      <c r="G65" s="449"/>
    </row>
  </sheetData>
  <sheetProtection algorithmName="SHA-512" hashValue="+Tj7JR051DdCseR41WIK6EGCG+/YiIAW7jMA0MhgFRVv+TTIYDJepjOXtlI7d5Qy5M9WYHLA6sdUw3VtRHbiJg==" saltValue="nXvpLQRrlbzJ2II81l+ieA==" spinCount="100000" sheet="1" selectLockedCells="1" selectUnlockedCells="1"/>
  <mergeCells count="29">
    <mergeCell ref="A53:E53"/>
    <mergeCell ref="A54:E54"/>
    <mergeCell ref="A55:E55"/>
    <mergeCell ref="A56:G56"/>
    <mergeCell ref="A57:G57"/>
    <mergeCell ref="A52:E52"/>
    <mergeCell ref="A15:F15"/>
    <mergeCell ref="A16:F16"/>
    <mergeCell ref="A17:F17"/>
    <mergeCell ref="A18:F18"/>
    <mergeCell ref="A19:F19"/>
    <mergeCell ref="A20:F20"/>
    <mergeCell ref="A21:F21"/>
    <mergeCell ref="A22:C22"/>
    <mergeCell ref="D22:G22"/>
    <mergeCell ref="A51:E51"/>
    <mergeCell ref="F51:G51"/>
    <mergeCell ref="A1:E1"/>
    <mergeCell ref="A14:F14"/>
    <mergeCell ref="A2:G2"/>
    <mergeCell ref="A5:F5"/>
    <mergeCell ref="A6:F6"/>
    <mergeCell ref="A7:F7"/>
    <mergeCell ref="A8:F8"/>
    <mergeCell ref="A9:F9"/>
    <mergeCell ref="A10:F10"/>
    <mergeCell ref="A11:F11"/>
    <mergeCell ref="A12:F12"/>
    <mergeCell ref="A13:F13"/>
  </mergeCells>
  <hyperlinks>
    <hyperlink ref="B1" location="Index" display="Index" xr:uid="{0EAE4F56-74C4-4759-B2B1-EC0CB01D6DA8}"/>
  </hyperlinks>
  <printOptions horizontalCentered="1"/>
  <pageMargins left="0.3472826086956522" right="0.23622047244094488" top="0.90893719806763285" bottom="0.74803149606299213" header="0.31496062992125984" footer="0.31496062992125984"/>
  <pageSetup paperSize="9" scale="71" orientation="portrait" horizontalDpi="300" verticalDpi="300" r:id="rId1"/>
  <headerFooter>
    <oddHeader>&amp;L&amp;G</oddHeader>
  </headerFooter>
  <legacyDrawingHF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990325-3D8B-4403-9B05-5B5B5EC29250}">
  <sheetPr codeName="Sheet15">
    <tabColor theme="3" tint="0.39997558519241921"/>
  </sheetPr>
  <dimension ref="A1:R363"/>
  <sheetViews>
    <sheetView view="pageLayout" zoomScaleNormal="100" workbookViewId="0"/>
  </sheetViews>
  <sheetFormatPr defaultRowHeight="12.75" x14ac:dyDescent="0.2"/>
  <cols>
    <col min="1" max="1" width="76" style="254" customWidth="1"/>
    <col min="2" max="2" width="8.42578125" style="342" customWidth="1"/>
    <col min="3" max="3" width="1.85546875" style="342" customWidth="1"/>
    <col min="4" max="4" width="6.85546875" style="254" customWidth="1"/>
    <col min="5" max="5" width="2" style="254" customWidth="1"/>
    <col min="6" max="6" width="6.5703125" style="254" customWidth="1"/>
    <col min="7" max="7" width="2.140625" style="254" customWidth="1"/>
    <col min="8" max="8" width="9.5703125" style="254" hidden="1" customWidth="1"/>
    <col min="9" max="9" width="15.140625" style="254" bestFit="1" customWidth="1"/>
    <col min="10" max="10" width="10.5703125" style="254" hidden="1" customWidth="1"/>
    <col min="11" max="11" width="2.140625" style="254" customWidth="1"/>
    <col min="12" max="12" width="16.7109375" style="254" customWidth="1"/>
    <col min="13" max="13" width="2.7109375" style="254" customWidth="1"/>
    <col min="14" max="14" width="76" style="254" customWidth="1"/>
    <col min="15" max="262" width="9.140625" style="254"/>
    <col min="263" max="263" width="70.85546875" style="254" customWidth="1"/>
    <col min="264" max="264" width="6.7109375" style="254" customWidth="1"/>
    <col min="265" max="265" width="1.85546875" style="254" customWidth="1"/>
    <col min="266" max="266" width="6.85546875" style="254" customWidth="1"/>
    <col min="267" max="267" width="2" style="254" customWidth="1"/>
    <col min="268" max="268" width="6.5703125" style="254" customWidth="1"/>
    <col min="269" max="269" width="2.140625" style="254" customWidth="1"/>
    <col min="270" max="270" width="55" style="254" bestFit="1" customWidth="1"/>
    <col min="271" max="518" width="9.140625" style="254"/>
    <col min="519" max="519" width="70.85546875" style="254" customWidth="1"/>
    <col min="520" max="520" width="6.7109375" style="254" customWidth="1"/>
    <col min="521" max="521" width="1.85546875" style="254" customWidth="1"/>
    <col min="522" max="522" width="6.85546875" style="254" customWidth="1"/>
    <col min="523" max="523" width="2" style="254" customWidth="1"/>
    <col min="524" max="524" width="6.5703125" style="254" customWidth="1"/>
    <col min="525" max="525" width="2.140625" style="254" customWidth="1"/>
    <col min="526" max="526" width="55" style="254" bestFit="1" customWidth="1"/>
    <col min="527" max="774" width="9.140625" style="254"/>
    <col min="775" max="775" width="70.85546875" style="254" customWidth="1"/>
    <col min="776" max="776" width="6.7109375" style="254" customWidth="1"/>
    <col min="777" max="777" width="1.85546875" style="254" customWidth="1"/>
    <col min="778" max="778" width="6.85546875" style="254" customWidth="1"/>
    <col min="779" max="779" width="2" style="254" customWidth="1"/>
    <col min="780" max="780" width="6.5703125" style="254" customWidth="1"/>
    <col min="781" max="781" width="2.140625" style="254" customWidth="1"/>
    <col min="782" max="782" width="55" style="254" bestFit="1" customWidth="1"/>
    <col min="783" max="1030" width="9.140625" style="254"/>
    <col min="1031" max="1031" width="70.85546875" style="254" customWidth="1"/>
    <col min="1032" max="1032" width="6.7109375" style="254" customWidth="1"/>
    <col min="1033" max="1033" width="1.85546875" style="254" customWidth="1"/>
    <col min="1034" max="1034" width="6.85546875" style="254" customWidth="1"/>
    <col min="1035" max="1035" width="2" style="254" customWidth="1"/>
    <col min="1036" max="1036" width="6.5703125" style="254" customWidth="1"/>
    <col min="1037" max="1037" width="2.140625" style="254" customWidth="1"/>
    <col min="1038" max="1038" width="55" style="254" bestFit="1" customWidth="1"/>
    <col min="1039" max="1286" width="9.140625" style="254"/>
    <col min="1287" max="1287" width="70.85546875" style="254" customWidth="1"/>
    <col min="1288" max="1288" width="6.7109375" style="254" customWidth="1"/>
    <col min="1289" max="1289" width="1.85546875" style="254" customWidth="1"/>
    <col min="1290" max="1290" width="6.85546875" style="254" customWidth="1"/>
    <col min="1291" max="1291" width="2" style="254" customWidth="1"/>
    <col min="1292" max="1292" width="6.5703125" style="254" customWidth="1"/>
    <col min="1293" max="1293" width="2.140625" style="254" customWidth="1"/>
    <col min="1294" max="1294" width="55" style="254" bestFit="1" customWidth="1"/>
    <col min="1295" max="1542" width="9.140625" style="254"/>
    <col min="1543" max="1543" width="70.85546875" style="254" customWidth="1"/>
    <col min="1544" max="1544" width="6.7109375" style="254" customWidth="1"/>
    <col min="1545" max="1545" width="1.85546875" style="254" customWidth="1"/>
    <col min="1546" max="1546" width="6.85546875" style="254" customWidth="1"/>
    <col min="1547" max="1547" width="2" style="254" customWidth="1"/>
    <col min="1548" max="1548" width="6.5703125" style="254" customWidth="1"/>
    <col min="1549" max="1549" width="2.140625" style="254" customWidth="1"/>
    <col min="1550" max="1550" width="55" style="254" bestFit="1" customWidth="1"/>
    <col min="1551" max="1798" width="9.140625" style="254"/>
    <col min="1799" max="1799" width="70.85546875" style="254" customWidth="1"/>
    <col min="1800" max="1800" width="6.7109375" style="254" customWidth="1"/>
    <col min="1801" max="1801" width="1.85546875" style="254" customWidth="1"/>
    <col min="1802" max="1802" width="6.85546875" style="254" customWidth="1"/>
    <col min="1803" max="1803" width="2" style="254" customWidth="1"/>
    <col min="1804" max="1804" width="6.5703125" style="254" customWidth="1"/>
    <col min="1805" max="1805" width="2.140625" style="254" customWidth="1"/>
    <col min="1806" max="1806" width="55" style="254" bestFit="1" customWidth="1"/>
    <col min="1807" max="2054" width="9.140625" style="254"/>
    <col min="2055" max="2055" width="70.85546875" style="254" customWidth="1"/>
    <col min="2056" max="2056" width="6.7109375" style="254" customWidth="1"/>
    <col min="2057" max="2057" width="1.85546875" style="254" customWidth="1"/>
    <col min="2058" max="2058" width="6.85546875" style="254" customWidth="1"/>
    <col min="2059" max="2059" width="2" style="254" customWidth="1"/>
    <col min="2060" max="2060" width="6.5703125" style="254" customWidth="1"/>
    <col min="2061" max="2061" width="2.140625" style="254" customWidth="1"/>
    <col min="2062" max="2062" width="55" style="254" bestFit="1" customWidth="1"/>
    <col min="2063" max="2310" width="9.140625" style="254"/>
    <col min="2311" max="2311" width="70.85546875" style="254" customWidth="1"/>
    <col min="2312" max="2312" width="6.7109375" style="254" customWidth="1"/>
    <col min="2313" max="2313" width="1.85546875" style="254" customWidth="1"/>
    <col min="2314" max="2314" width="6.85546875" style="254" customWidth="1"/>
    <col min="2315" max="2315" width="2" style="254" customWidth="1"/>
    <col min="2316" max="2316" width="6.5703125" style="254" customWidth="1"/>
    <col min="2317" max="2317" width="2.140625" style="254" customWidth="1"/>
    <col min="2318" max="2318" width="55" style="254" bestFit="1" customWidth="1"/>
    <col min="2319" max="2566" width="9.140625" style="254"/>
    <col min="2567" max="2567" width="70.85546875" style="254" customWidth="1"/>
    <col min="2568" max="2568" width="6.7109375" style="254" customWidth="1"/>
    <col min="2569" max="2569" width="1.85546875" style="254" customWidth="1"/>
    <col min="2570" max="2570" width="6.85546875" style="254" customWidth="1"/>
    <col min="2571" max="2571" width="2" style="254" customWidth="1"/>
    <col min="2572" max="2572" width="6.5703125" style="254" customWidth="1"/>
    <col min="2573" max="2573" width="2.140625" style="254" customWidth="1"/>
    <col min="2574" max="2574" width="55" style="254" bestFit="1" customWidth="1"/>
    <col min="2575" max="2822" width="9.140625" style="254"/>
    <col min="2823" max="2823" width="70.85546875" style="254" customWidth="1"/>
    <col min="2824" max="2824" width="6.7109375" style="254" customWidth="1"/>
    <col min="2825" max="2825" width="1.85546875" style="254" customWidth="1"/>
    <col min="2826" max="2826" width="6.85546875" style="254" customWidth="1"/>
    <col min="2827" max="2827" width="2" style="254" customWidth="1"/>
    <col min="2828" max="2828" width="6.5703125" style="254" customWidth="1"/>
    <col min="2829" max="2829" width="2.140625" style="254" customWidth="1"/>
    <col min="2830" max="2830" width="55" style="254" bestFit="1" customWidth="1"/>
    <col min="2831" max="3078" width="9.140625" style="254"/>
    <col min="3079" max="3079" width="70.85546875" style="254" customWidth="1"/>
    <col min="3080" max="3080" width="6.7109375" style="254" customWidth="1"/>
    <col min="3081" max="3081" width="1.85546875" style="254" customWidth="1"/>
    <col min="3082" max="3082" width="6.85546875" style="254" customWidth="1"/>
    <col min="3083" max="3083" width="2" style="254" customWidth="1"/>
    <col min="3084" max="3084" width="6.5703125" style="254" customWidth="1"/>
    <col min="3085" max="3085" width="2.140625" style="254" customWidth="1"/>
    <col min="3086" max="3086" width="55" style="254" bestFit="1" customWidth="1"/>
    <col min="3087" max="3334" width="9.140625" style="254"/>
    <col min="3335" max="3335" width="70.85546875" style="254" customWidth="1"/>
    <col min="3336" max="3336" width="6.7109375" style="254" customWidth="1"/>
    <col min="3337" max="3337" width="1.85546875" style="254" customWidth="1"/>
    <col min="3338" max="3338" width="6.85546875" style="254" customWidth="1"/>
    <col min="3339" max="3339" width="2" style="254" customWidth="1"/>
    <col min="3340" max="3340" width="6.5703125" style="254" customWidth="1"/>
    <col min="3341" max="3341" width="2.140625" style="254" customWidth="1"/>
    <col min="3342" max="3342" width="55" style="254" bestFit="1" customWidth="1"/>
    <col min="3343" max="3590" width="9.140625" style="254"/>
    <col min="3591" max="3591" width="70.85546875" style="254" customWidth="1"/>
    <col min="3592" max="3592" width="6.7109375" style="254" customWidth="1"/>
    <col min="3593" max="3593" width="1.85546875" style="254" customWidth="1"/>
    <col min="3594" max="3594" width="6.85546875" style="254" customWidth="1"/>
    <col min="3595" max="3595" width="2" style="254" customWidth="1"/>
    <col min="3596" max="3596" width="6.5703125" style="254" customWidth="1"/>
    <col min="3597" max="3597" width="2.140625" style="254" customWidth="1"/>
    <col min="3598" max="3598" width="55" style="254" bestFit="1" customWidth="1"/>
    <col min="3599" max="3846" width="9.140625" style="254"/>
    <col min="3847" max="3847" width="70.85546875" style="254" customWidth="1"/>
    <col min="3848" max="3848" width="6.7109375" style="254" customWidth="1"/>
    <col min="3849" max="3849" width="1.85546875" style="254" customWidth="1"/>
    <col min="3850" max="3850" width="6.85546875" style="254" customWidth="1"/>
    <col min="3851" max="3851" width="2" style="254" customWidth="1"/>
    <col min="3852" max="3852" width="6.5703125" style="254" customWidth="1"/>
    <col min="3853" max="3853" width="2.140625" style="254" customWidth="1"/>
    <col min="3854" max="3854" width="55" style="254" bestFit="1" customWidth="1"/>
    <col min="3855" max="4102" width="9.140625" style="254"/>
    <col min="4103" max="4103" width="70.85546875" style="254" customWidth="1"/>
    <col min="4104" max="4104" width="6.7109375" style="254" customWidth="1"/>
    <col min="4105" max="4105" width="1.85546875" style="254" customWidth="1"/>
    <col min="4106" max="4106" width="6.85546875" style="254" customWidth="1"/>
    <col min="4107" max="4107" width="2" style="254" customWidth="1"/>
    <col min="4108" max="4108" width="6.5703125" style="254" customWidth="1"/>
    <col min="4109" max="4109" width="2.140625" style="254" customWidth="1"/>
    <col min="4110" max="4110" width="55" style="254" bestFit="1" customWidth="1"/>
    <col min="4111" max="4358" width="9.140625" style="254"/>
    <col min="4359" max="4359" width="70.85546875" style="254" customWidth="1"/>
    <col min="4360" max="4360" width="6.7109375" style="254" customWidth="1"/>
    <col min="4361" max="4361" width="1.85546875" style="254" customWidth="1"/>
    <col min="4362" max="4362" width="6.85546875" style="254" customWidth="1"/>
    <col min="4363" max="4363" width="2" style="254" customWidth="1"/>
    <col min="4364" max="4364" width="6.5703125" style="254" customWidth="1"/>
    <col min="4365" max="4365" width="2.140625" style="254" customWidth="1"/>
    <col min="4366" max="4366" width="55" style="254" bestFit="1" customWidth="1"/>
    <col min="4367" max="4614" width="9.140625" style="254"/>
    <col min="4615" max="4615" width="70.85546875" style="254" customWidth="1"/>
    <col min="4616" max="4616" width="6.7109375" style="254" customWidth="1"/>
    <col min="4617" max="4617" width="1.85546875" style="254" customWidth="1"/>
    <col min="4618" max="4618" width="6.85546875" style="254" customWidth="1"/>
    <col min="4619" max="4619" width="2" style="254" customWidth="1"/>
    <col min="4620" max="4620" width="6.5703125" style="254" customWidth="1"/>
    <col min="4621" max="4621" width="2.140625" style="254" customWidth="1"/>
    <col min="4622" max="4622" width="55" style="254" bestFit="1" customWidth="1"/>
    <col min="4623" max="4870" width="9.140625" style="254"/>
    <col min="4871" max="4871" width="70.85546875" style="254" customWidth="1"/>
    <col min="4872" max="4872" width="6.7109375" style="254" customWidth="1"/>
    <col min="4873" max="4873" width="1.85546875" style="254" customWidth="1"/>
    <col min="4874" max="4874" width="6.85546875" style="254" customWidth="1"/>
    <col min="4875" max="4875" width="2" style="254" customWidth="1"/>
    <col min="4876" max="4876" width="6.5703125" style="254" customWidth="1"/>
    <col min="4877" max="4877" width="2.140625" style="254" customWidth="1"/>
    <col min="4878" max="4878" width="55" style="254" bestFit="1" customWidth="1"/>
    <col min="4879" max="5126" width="9.140625" style="254"/>
    <col min="5127" max="5127" width="70.85546875" style="254" customWidth="1"/>
    <col min="5128" max="5128" width="6.7109375" style="254" customWidth="1"/>
    <col min="5129" max="5129" width="1.85546875" style="254" customWidth="1"/>
    <col min="5130" max="5130" width="6.85546875" style="254" customWidth="1"/>
    <col min="5131" max="5131" width="2" style="254" customWidth="1"/>
    <col min="5132" max="5132" width="6.5703125" style="254" customWidth="1"/>
    <col min="5133" max="5133" width="2.140625" style="254" customWidth="1"/>
    <col min="5134" max="5134" width="55" style="254" bestFit="1" customWidth="1"/>
    <col min="5135" max="5382" width="9.140625" style="254"/>
    <col min="5383" max="5383" width="70.85546875" style="254" customWidth="1"/>
    <col min="5384" max="5384" width="6.7109375" style="254" customWidth="1"/>
    <col min="5385" max="5385" width="1.85546875" style="254" customWidth="1"/>
    <col min="5386" max="5386" width="6.85546875" style="254" customWidth="1"/>
    <col min="5387" max="5387" width="2" style="254" customWidth="1"/>
    <col min="5388" max="5388" width="6.5703125" style="254" customWidth="1"/>
    <col min="5389" max="5389" width="2.140625" style="254" customWidth="1"/>
    <col min="5390" max="5390" width="55" style="254" bestFit="1" customWidth="1"/>
    <col min="5391" max="5638" width="9.140625" style="254"/>
    <col min="5639" max="5639" width="70.85546875" style="254" customWidth="1"/>
    <col min="5640" max="5640" width="6.7109375" style="254" customWidth="1"/>
    <col min="5641" max="5641" width="1.85546875" style="254" customWidth="1"/>
    <col min="5642" max="5642" width="6.85546875" style="254" customWidth="1"/>
    <col min="5643" max="5643" width="2" style="254" customWidth="1"/>
    <col min="5644" max="5644" width="6.5703125" style="254" customWidth="1"/>
    <col min="5645" max="5645" width="2.140625" style="254" customWidth="1"/>
    <col min="5646" max="5646" width="55" style="254" bestFit="1" customWidth="1"/>
    <col min="5647" max="5894" width="9.140625" style="254"/>
    <col min="5895" max="5895" width="70.85546875" style="254" customWidth="1"/>
    <col min="5896" max="5896" width="6.7109375" style="254" customWidth="1"/>
    <col min="5897" max="5897" width="1.85546875" style="254" customWidth="1"/>
    <col min="5898" max="5898" width="6.85546875" style="254" customWidth="1"/>
    <col min="5899" max="5899" width="2" style="254" customWidth="1"/>
    <col min="5900" max="5900" width="6.5703125" style="254" customWidth="1"/>
    <col min="5901" max="5901" width="2.140625" style="254" customWidth="1"/>
    <col min="5902" max="5902" width="55" style="254" bestFit="1" customWidth="1"/>
    <col min="5903" max="6150" width="9.140625" style="254"/>
    <col min="6151" max="6151" width="70.85546875" style="254" customWidth="1"/>
    <col min="6152" max="6152" width="6.7109375" style="254" customWidth="1"/>
    <col min="6153" max="6153" width="1.85546875" style="254" customWidth="1"/>
    <col min="6154" max="6154" width="6.85546875" style="254" customWidth="1"/>
    <col min="6155" max="6155" width="2" style="254" customWidth="1"/>
    <col min="6156" max="6156" width="6.5703125" style="254" customWidth="1"/>
    <col min="6157" max="6157" width="2.140625" style="254" customWidth="1"/>
    <col min="6158" max="6158" width="55" style="254" bestFit="1" customWidth="1"/>
    <col min="6159" max="6406" width="9.140625" style="254"/>
    <col min="6407" max="6407" width="70.85546875" style="254" customWidth="1"/>
    <col min="6408" max="6408" width="6.7109375" style="254" customWidth="1"/>
    <col min="6409" max="6409" width="1.85546875" style="254" customWidth="1"/>
    <col min="6410" max="6410" width="6.85546875" style="254" customWidth="1"/>
    <col min="6411" max="6411" width="2" style="254" customWidth="1"/>
    <col min="6412" max="6412" width="6.5703125" style="254" customWidth="1"/>
    <col min="6413" max="6413" width="2.140625" style="254" customWidth="1"/>
    <col min="6414" max="6414" width="55" style="254" bestFit="1" customWidth="1"/>
    <col min="6415" max="6662" width="9.140625" style="254"/>
    <col min="6663" max="6663" width="70.85546875" style="254" customWidth="1"/>
    <col min="6664" max="6664" width="6.7109375" style="254" customWidth="1"/>
    <col min="6665" max="6665" width="1.85546875" style="254" customWidth="1"/>
    <col min="6666" max="6666" width="6.85546875" style="254" customWidth="1"/>
    <col min="6667" max="6667" width="2" style="254" customWidth="1"/>
    <col min="6668" max="6668" width="6.5703125" style="254" customWidth="1"/>
    <col min="6669" max="6669" width="2.140625" style="254" customWidth="1"/>
    <col min="6670" max="6670" width="55" style="254" bestFit="1" customWidth="1"/>
    <col min="6671" max="6918" width="9.140625" style="254"/>
    <col min="6919" max="6919" width="70.85546875" style="254" customWidth="1"/>
    <col min="6920" max="6920" width="6.7109375" style="254" customWidth="1"/>
    <col min="6921" max="6921" width="1.85546875" style="254" customWidth="1"/>
    <col min="6922" max="6922" width="6.85546875" style="254" customWidth="1"/>
    <col min="6923" max="6923" width="2" style="254" customWidth="1"/>
    <col min="6924" max="6924" width="6.5703125" style="254" customWidth="1"/>
    <col min="6925" max="6925" width="2.140625" style="254" customWidth="1"/>
    <col min="6926" max="6926" width="55" style="254" bestFit="1" customWidth="1"/>
    <col min="6927" max="7174" width="9.140625" style="254"/>
    <col min="7175" max="7175" width="70.85546875" style="254" customWidth="1"/>
    <col min="7176" max="7176" width="6.7109375" style="254" customWidth="1"/>
    <col min="7177" max="7177" width="1.85546875" style="254" customWidth="1"/>
    <col min="7178" max="7178" width="6.85546875" style="254" customWidth="1"/>
    <col min="7179" max="7179" width="2" style="254" customWidth="1"/>
    <col min="7180" max="7180" width="6.5703125" style="254" customWidth="1"/>
    <col min="7181" max="7181" width="2.140625" style="254" customWidth="1"/>
    <col min="7182" max="7182" width="55" style="254" bestFit="1" customWidth="1"/>
    <col min="7183" max="7430" width="9.140625" style="254"/>
    <col min="7431" max="7431" width="70.85546875" style="254" customWidth="1"/>
    <col min="7432" max="7432" width="6.7109375" style="254" customWidth="1"/>
    <col min="7433" max="7433" width="1.85546875" style="254" customWidth="1"/>
    <col min="7434" max="7434" width="6.85546875" style="254" customWidth="1"/>
    <col min="7435" max="7435" width="2" style="254" customWidth="1"/>
    <col min="7436" max="7436" width="6.5703125" style="254" customWidth="1"/>
    <col min="7437" max="7437" width="2.140625" style="254" customWidth="1"/>
    <col min="7438" max="7438" width="55" style="254" bestFit="1" customWidth="1"/>
    <col min="7439" max="7686" width="9.140625" style="254"/>
    <col min="7687" max="7687" width="70.85546875" style="254" customWidth="1"/>
    <col min="7688" max="7688" width="6.7109375" style="254" customWidth="1"/>
    <col min="7689" max="7689" width="1.85546875" style="254" customWidth="1"/>
    <col min="7690" max="7690" width="6.85546875" style="254" customWidth="1"/>
    <col min="7691" max="7691" width="2" style="254" customWidth="1"/>
    <col min="7692" max="7692" width="6.5703125" style="254" customWidth="1"/>
    <col min="7693" max="7693" width="2.140625" style="254" customWidth="1"/>
    <col min="7694" max="7694" width="55" style="254" bestFit="1" customWidth="1"/>
    <col min="7695" max="7942" width="9.140625" style="254"/>
    <col min="7943" max="7943" width="70.85546875" style="254" customWidth="1"/>
    <col min="7944" max="7944" width="6.7109375" style="254" customWidth="1"/>
    <col min="7945" max="7945" width="1.85546875" style="254" customWidth="1"/>
    <col min="7946" max="7946" width="6.85546875" style="254" customWidth="1"/>
    <col min="7947" max="7947" width="2" style="254" customWidth="1"/>
    <col min="7948" max="7948" width="6.5703125" style="254" customWidth="1"/>
    <col min="7949" max="7949" width="2.140625" style="254" customWidth="1"/>
    <col min="7950" max="7950" width="55" style="254" bestFit="1" customWidth="1"/>
    <col min="7951" max="8198" width="9.140625" style="254"/>
    <col min="8199" max="8199" width="70.85546875" style="254" customWidth="1"/>
    <col min="8200" max="8200" width="6.7109375" style="254" customWidth="1"/>
    <col min="8201" max="8201" width="1.85546875" style="254" customWidth="1"/>
    <col min="8202" max="8202" width="6.85546875" style="254" customWidth="1"/>
    <col min="8203" max="8203" width="2" style="254" customWidth="1"/>
    <col min="8204" max="8204" width="6.5703125" style="254" customWidth="1"/>
    <col min="8205" max="8205" width="2.140625" style="254" customWidth="1"/>
    <col min="8206" max="8206" width="55" style="254" bestFit="1" customWidth="1"/>
    <col min="8207" max="8454" width="9.140625" style="254"/>
    <col min="8455" max="8455" width="70.85546875" style="254" customWidth="1"/>
    <col min="8456" max="8456" width="6.7109375" style="254" customWidth="1"/>
    <col min="8457" max="8457" width="1.85546875" style="254" customWidth="1"/>
    <col min="8458" max="8458" width="6.85546875" style="254" customWidth="1"/>
    <col min="8459" max="8459" width="2" style="254" customWidth="1"/>
    <col min="8460" max="8460" width="6.5703125" style="254" customWidth="1"/>
    <col min="8461" max="8461" width="2.140625" style="254" customWidth="1"/>
    <col min="8462" max="8462" width="55" style="254" bestFit="1" customWidth="1"/>
    <col min="8463" max="8710" width="9.140625" style="254"/>
    <col min="8711" max="8711" width="70.85546875" style="254" customWidth="1"/>
    <col min="8712" max="8712" width="6.7109375" style="254" customWidth="1"/>
    <col min="8713" max="8713" width="1.85546875" style="254" customWidth="1"/>
    <col min="8714" max="8714" width="6.85546875" style="254" customWidth="1"/>
    <col min="8715" max="8715" width="2" style="254" customWidth="1"/>
    <col min="8716" max="8716" width="6.5703125" style="254" customWidth="1"/>
    <col min="8717" max="8717" width="2.140625" style="254" customWidth="1"/>
    <col min="8718" max="8718" width="55" style="254" bestFit="1" customWidth="1"/>
    <col min="8719" max="8966" width="9.140625" style="254"/>
    <col min="8967" max="8967" width="70.85546875" style="254" customWidth="1"/>
    <col min="8968" max="8968" width="6.7109375" style="254" customWidth="1"/>
    <col min="8969" max="8969" width="1.85546875" style="254" customWidth="1"/>
    <col min="8970" max="8970" width="6.85546875" style="254" customWidth="1"/>
    <col min="8971" max="8971" width="2" style="254" customWidth="1"/>
    <col min="8972" max="8972" width="6.5703125" style="254" customWidth="1"/>
    <col min="8973" max="8973" width="2.140625" style="254" customWidth="1"/>
    <col min="8974" max="8974" width="55" style="254" bestFit="1" customWidth="1"/>
    <col min="8975" max="9222" width="9.140625" style="254"/>
    <col min="9223" max="9223" width="70.85546875" style="254" customWidth="1"/>
    <col min="9224" max="9224" width="6.7109375" style="254" customWidth="1"/>
    <col min="9225" max="9225" width="1.85546875" style="254" customWidth="1"/>
    <col min="9226" max="9226" width="6.85546875" style="254" customWidth="1"/>
    <col min="9227" max="9227" width="2" style="254" customWidth="1"/>
    <col min="9228" max="9228" width="6.5703125" style="254" customWidth="1"/>
    <col min="9229" max="9229" width="2.140625" style="254" customWidth="1"/>
    <col min="9230" max="9230" width="55" style="254" bestFit="1" customWidth="1"/>
    <col min="9231" max="9478" width="9.140625" style="254"/>
    <col min="9479" max="9479" width="70.85546875" style="254" customWidth="1"/>
    <col min="9480" max="9480" width="6.7109375" style="254" customWidth="1"/>
    <col min="9481" max="9481" width="1.85546875" style="254" customWidth="1"/>
    <col min="9482" max="9482" width="6.85546875" style="254" customWidth="1"/>
    <col min="9483" max="9483" width="2" style="254" customWidth="1"/>
    <col min="9484" max="9484" width="6.5703125" style="254" customWidth="1"/>
    <col min="9485" max="9485" width="2.140625" style="254" customWidth="1"/>
    <col min="9486" max="9486" width="55" style="254" bestFit="1" customWidth="1"/>
    <col min="9487" max="9734" width="9.140625" style="254"/>
    <col min="9735" max="9735" width="70.85546875" style="254" customWidth="1"/>
    <col min="9736" max="9736" width="6.7109375" style="254" customWidth="1"/>
    <col min="9737" max="9737" width="1.85546875" style="254" customWidth="1"/>
    <col min="9738" max="9738" width="6.85546875" style="254" customWidth="1"/>
    <col min="9739" max="9739" width="2" style="254" customWidth="1"/>
    <col min="9740" max="9740" width="6.5703125" style="254" customWidth="1"/>
    <col min="9741" max="9741" width="2.140625" style="254" customWidth="1"/>
    <col min="9742" max="9742" width="55" style="254" bestFit="1" customWidth="1"/>
    <col min="9743" max="9990" width="9.140625" style="254"/>
    <col min="9991" max="9991" width="70.85546875" style="254" customWidth="1"/>
    <col min="9992" max="9992" width="6.7109375" style="254" customWidth="1"/>
    <col min="9993" max="9993" width="1.85546875" style="254" customWidth="1"/>
    <col min="9994" max="9994" width="6.85546875" style="254" customWidth="1"/>
    <col min="9995" max="9995" width="2" style="254" customWidth="1"/>
    <col min="9996" max="9996" width="6.5703125" style="254" customWidth="1"/>
    <col min="9997" max="9997" width="2.140625" style="254" customWidth="1"/>
    <col min="9998" max="9998" width="55" style="254" bestFit="1" customWidth="1"/>
    <col min="9999" max="10246" width="9.140625" style="254"/>
    <col min="10247" max="10247" width="70.85546875" style="254" customWidth="1"/>
    <col min="10248" max="10248" width="6.7109375" style="254" customWidth="1"/>
    <col min="10249" max="10249" width="1.85546875" style="254" customWidth="1"/>
    <col min="10250" max="10250" width="6.85546875" style="254" customWidth="1"/>
    <col min="10251" max="10251" width="2" style="254" customWidth="1"/>
    <col min="10252" max="10252" width="6.5703125" style="254" customWidth="1"/>
    <col min="10253" max="10253" width="2.140625" style="254" customWidth="1"/>
    <col min="10254" max="10254" width="55" style="254" bestFit="1" customWidth="1"/>
    <col min="10255" max="10502" width="9.140625" style="254"/>
    <col min="10503" max="10503" width="70.85546875" style="254" customWidth="1"/>
    <col min="10504" max="10504" width="6.7109375" style="254" customWidth="1"/>
    <col min="10505" max="10505" width="1.85546875" style="254" customWidth="1"/>
    <col min="10506" max="10506" width="6.85546875" style="254" customWidth="1"/>
    <col min="10507" max="10507" width="2" style="254" customWidth="1"/>
    <col min="10508" max="10508" width="6.5703125" style="254" customWidth="1"/>
    <col min="10509" max="10509" width="2.140625" style="254" customWidth="1"/>
    <col min="10510" max="10510" width="55" style="254" bestFit="1" customWidth="1"/>
    <col min="10511" max="10758" width="9.140625" style="254"/>
    <col min="10759" max="10759" width="70.85546875" style="254" customWidth="1"/>
    <col min="10760" max="10760" width="6.7109375" style="254" customWidth="1"/>
    <col min="10761" max="10761" width="1.85546875" style="254" customWidth="1"/>
    <col min="10762" max="10762" width="6.85546875" style="254" customWidth="1"/>
    <col min="10763" max="10763" width="2" style="254" customWidth="1"/>
    <col min="10764" max="10764" width="6.5703125" style="254" customWidth="1"/>
    <col min="10765" max="10765" width="2.140625" style="254" customWidth="1"/>
    <col min="10766" max="10766" width="55" style="254" bestFit="1" customWidth="1"/>
    <col min="10767" max="11014" width="9.140625" style="254"/>
    <col min="11015" max="11015" width="70.85546875" style="254" customWidth="1"/>
    <col min="11016" max="11016" width="6.7109375" style="254" customWidth="1"/>
    <col min="11017" max="11017" width="1.85546875" style="254" customWidth="1"/>
    <col min="11018" max="11018" width="6.85546875" style="254" customWidth="1"/>
    <col min="11019" max="11019" width="2" style="254" customWidth="1"/>
    <col min="11020" max="11020" width="6.5703125" style="254" customWidth="1"/>
    <col min="11021" max="11021" width="2.140625" style="254" customWidth="1"/>
    <col min="11022" max="11022" width="55" style="254" bestFit="1" customWidth="1"/>
    <col min="11023" max="11270" width="9.140625" style="254"/>
    <col min="11271" max="11271" width="70.85546875" style="254" customWidth="1"/>
    <col min="11272" max="11272" width="6.7109375" style="254" customWidth="1"/>
    <col min="11273" max="11273" width="1.85546875" style="254" customWidth="1"/>
    <col min="11274" max="11274" width="6.85546875" style="254" customWidth="1"/>
    <col min="11275" max="11275" width="2" style="254" customWidth="1"/>
    <col min="11276" max="11276" width="6.5703125" style="254" customWidth="1"/>
    <col min="11277" max="11277" width="2.140625" style="254" customWidth="1"/>
    <col min="11278" max="11278" width="55" style="254" bestFit="1" customWidth="1"/>
    <col min="11279" max="11526" width="9.140625" style="254"/>
    <col min="11527" max="11527" width="70.85546875" style="254" customWidth="1"/>
    <col min="11528" max="11528" width="6.7109375" style="254" customWidth="1"/>
    <col min="11529" max="11529" width="1.85546875" style="254" customWidth="1"/>
    <col min="11530" max="11530" width="6.85546875" style="254" customWidth="1"/>
    <col min="11531" max="11531" width="2" style="254" customWidth="1"/>
    <col min="11532" max="11532" width="6.5703125" style="254" customWidth="1"/>
    <col min="11533" max="11533" width="2.140625" style="254" customWidth="1"/>
    <col min="11534" max="11534" width="55" style="254" bestFit="1" customWidth="1"/>
    <col min="11535" max="11782" width="9.140625" style="254"/>
    <col min="11783" max="11783" width="70.85546875" style="254" customWidth="1"/>
    <col min="11784" max="11784" width="6.7109375" style="254" customWidth="1"/>
    <col min="11785" max="11785" width="1.85546875" style="254" customWidth="1"/>
    <col min="11786" max="11786" width="6.85546875" style="254" customWidth="1"/>
    <col min="11787" max="11787" width="2" style="254" customWidth="1"/>
    <col min="11788" max="11788" width="6.5703125" style="254" customWidth="1"/>
    <col min="11789" max="11789" width="2.140625" style="254" customWidth="1"/>
    <col min="11790" max="11790" width="55" style="254" bestFit="1" customWidth="1"/>
    <col min="11791" max="12038" width="9.140625" style="254"/>
    <col min="12039" max="12039" width="70.85546875" style="254" customWidth="1"/>
    <col min="12040" max="12040" width="6.7109375" style="254" customWidth="1"/>
    <col min="12041" max="12041" width="1.85546875" style="254" customWidth="1"/>
    <col min="12042" max="12042" width="6.85546875" style="254" customWidth="1"/>
    <col min="12043" max="12043" width="2" style="254" customWidth="1"/>
    <col min="12044" max="12044" width="6.5703125" style="254" customWidth="1"/>
    <col min="12045" max="12045" width="2.140625" style="254" customWidth="1"/>
    <col min="12046" max="12046" width="55" style="254" bestFit="1" customWidth="1"/>
    <col min="12047" max="12294" width="9.140625" style="254"/>
    <col min="12295" max="12295" width="70.85546875" style="254" customWidth="1"/>
    <col min="12296" max="12296" width="6.7109375" style="254" customWidth="1"/>
    <col min="12297" max="12297" width="1.85546875" style="254" customWidth="1"/>
    <col min="12298" max="12298" width="6.85546875" style="254" customWidth="1"/>
    <col min="12299" max="12299" width="2" style="254" customWidth="1"/>
    <col min="12300" max="12300" width="6.5703125" style="254" customWidth="1"/>
    <col min="12301" max="12301" width="2.140625" style="254" customWidth="1"/>
    <col min="12302" max="12302" width="55" style="254" bestFit="1" customWidth="1"/>
    <col min="12303" max="12550" width="9.140625" style="254"/>
    <col min="12551" max="12551" width="70.85546875" style="254" customWidth="1"/>
    <col min="12552" max="12552" width="6.7109375" style="254" customWidth="1"/>
    <col min="12553" max="12553" width="1.85546875" style="254" customWidth="1"/>
    <col min="12554" max="12554" width="6.85546875" style="254" customWidth="1"/>
    <col min="12555" max="12555" width="2" style="254" customWidth="1"/>
    <col min="12556" max="12556" width="6.5703125" style="254" customWidth="1"/>
    <col min="12557" max="12557" width="2.140625" style="254" customWidth="1"/>
    <col min="12558" max="12558" width="55" style="254" bestFit="1" customWidth="1"/>
    <col min="12559" max="12806" width="9.140625" style="254"/>
    <col min="12807" max="12807" width="70.85546875" style="254" customWidth="1"/>
    <col min="12808" max="12808" width="6.7109375" style="254" customWidth="1"/>
    <col min="12809" max="12809" width="1.85546875" style="254" customWidth="1"/>
    <col min="12810" max="12810" width="6.85546875" style="254" customWidth="1"/>
    <col min="12811" max="12811" width="2" style="254" customWidth="1"/>
    <col min="12812" max="12812" width="6.5703125" style="254" customWidth="1"/>
    <col min="12813" max="12813" width="2.140625" style="254" customWidth="1"/>
    <col min="12814" max="12814" width="55" style="254" bestFit="1" customWidth="1"/>
    <col min="12815" max="13062" width="9.140625" style="254"/>
    <col min="13063" max="13063" width="70.85546875" style="254" customWidth="1"/>
    <col min="13064" max="13064" width="6.7109375" style="254" customWidth="1"/>
    <col min="13065" max="13065" width="1.85546875" style="254" customWidth="1"/>
    <col min="13066" max="13066" width="6.85546875" style="254" customWidth="1"/>
    <col min="13067" max="13067" width="2" style="254" customWidth="1"/>
    <col min="13068" max="13068" width="6.5703125" style="254" customWidth="1"/>
    <col min="13069" max="13069" width="2.140625" style="254" customWidth="1"/>
    <col min="13070" max="13070" width="55" style="254" bestFit="1" customWidth="1"/>
    <col min="13071" max="13318" width="9.140625" style="254"/>
    <col min="13319" max="13319" width="70.85546875" style="254" customWidth="1"/>
    <col min="13320" max="13320" width="6.7109375" style="254" customWidth="1"/>
    <col min="13321" max="13321" width="1.85546875" style="254" customWidth="1"/>
    <col min="13322" max="13322" width="6.85546875" style="254" customWidth="1"/>
    <col min="13323" max="13323" width="2" style="254" customWidth="1"/>
    <col min="13324" max="13324" width="6.5703125" style="254" customWidth="1"/>
    <col min="13325" max="13325" width="2.140625" style="254" customWidth="1"/>
    <col min="13326" max="13326" width="55" style="254" bestFit="1" customWidth="1"/>
    <col min="13327" max="13574" width="9.140625" style="254"/>
    <col min="13575" max="13575" width="70.85546875" style="254" customWidth="1"/>
    <col min="13576" max="13576" width="6.7109375" style="254" customWidth="1"/>
    <col min="13577" max="13577" width="1.85546875" style="254" customWidth="1"/>
    <col min="13578" max="13578" width="6.85546875" style="254" customWidth="1"/>
    <col min="13579" max="13579" width="2" style="254" customWidth="1"/>
    <col min="13580" max="13580" width="6.5703125" style="254" customWidth="1"/>
    <col min="13581" max="13581" width="2.140625" style="254" customWidth="1"/>
    <col min="13582" max="13582" width="55" style="254" bestFit="1" customWidth="1"/>
    <col min="13583" max="13830" width="9.140625" style="254"/>
    <col min="13831" max="13831" width="70.85546875" style="254" customWidth="1"/>
    <col min="13832" max="13832" width="6.7109375" style="254" customWidth="1"/>
    <col min="13833" max="13833" width="1.85546875" style="254" customWidth="1"/>
    <col min="13834" max="13834" width="6.85546875" style="254" customWidth="1"/>
    <col min="13835" max="13835" width="2" style="254" customWidth="1"/>
    <col min="13836" max="13836" width="6.5703125" style="254" customWidth="1"/>
    <col min="13837" max="13837" width="2.140625" style="254" customWidth="1"/>
    <col min="13838" max="13838" width="55" style="254" bestFit="1" customWidth="1"/>
    <col min="13839" max="14086" width="9.140625" style="254"/>
    <col min="14087" max="14087" width="70.85546875" style="254" customWidth="1"/>
    <col min="14088" max="14088" width="6.7109375" style="254" customWidth="1"/>
    <col min="14089" max="14089" width="1.85546875" style="254" customWidth="1"/>
    <col min="14090" max="14090" width="6.85546875" style="254" customWidth="1"/>
    <col min="14091" max="14091" width="2" style="254" customWidth="1"/>
    <col min="14092" max="14092" width="6.5703125" style="254" customWidth="1"/>
    <col min="14093" max="14093" width="2.140625" style="254" customWidth="1"/>
    <col min="14094" max="14094" width="55" style="254" bestFit="1" customWidth="1"/>
    <col min="14095" max="14342" width="9.140625" style="254"/>
    <col min="14343" max="14343" width="70.85546875" style="254" customWidth="1"/>
    <col min="14344" max="14344" width="6.7109375" style="254" customWidth="1"/>
    <col min="14345" max="14345" width="1.85546875" style="254" customWidth="1"/>
    <col min="14346" max="14346" width="6.85546875" style="254" customWidth="1"/>
    <col min="14347" max="14347" width="2" style="254" customWidth="1"/>
    <col min="14348" max="14348" width="6.5703125" style="254" customWidth="1"/>
    <col min="14349" max="14349" width="2.140625" style="254" customWidth="1"/>
    <col min="14350" max="14350" width="55" style="254" bestFit="1" customWidth="1"/>
    <col min="14351" max="14598" width="9.140625" style="254"/>
    <col min="14599" max="14599" width="70.85546875" style="254" customWidth="1"/>
    <col min="14600" max="14600" width="6.7109375" style="254" customWidth="1"/>
    <col min="14601" max="14601" width="1.85546875" style="254" customWidth="1"/>
    <col min="14602" max="14602" width="6.85546875" style="254" customWidth="1"/>
    <col min="14603" max="14603" width="2" style="254" customWidth="1"/>
    <col min="14604" max="14604" width="6.5703125" style="254" customWidth="1"/>
    <col min="14605" max="14605" width="2.140625" style="254" customWidth="1"/>
    <col min="14606" max="14606" width="55" style="254" bestFit="1" customWidth="1"/>
    <col min="14607" max="14854" width="9.140625" style="254"/>
    <col min="14855" max="14855" width="70.85546875" style="254" customWidth="1"/>
    <col min="14856" max="14856" width="6.7109375" style="254" customWidth="1"/>
    <col min="14857" max="14857" width="1.85546875" style="254" customWidth="1"/>
    <col min="14858" max="14858" width="6.85546875" style="254" customWidth="1"/>
    <col min="14859" max="14859" width="2" style="254" customWidth="1"/>
    <col min="14860" max="14860" width="6.5703125" style="254" customWidth="1"/>
    <col min="14861" max="14861" width="2.140625" style="254" customWidth="1"/>
    <col min="14862" max="14862" width="55" style="254" bestFit="1" customWidth="1"/>
    <col min="14863" max="15110" width="9.140625" style="254"/>
    <col min="15111" max="15111" width="70.85546875" style="254" customWidth="1"/>
    <col min="15112" max="15112" width="6.7109375" style="254" customWidth="1"/>
    <col min="15113" max="15113" width="1.85546875" style="254" customWidth="1"/>
    <col min="15114" max="15114" width="6.85546875" style="254" customWidth="1"/>
    <col min="15115" max="15115" width="2" style="254" customWidth="1"/>
    <col min="15116" max="15116" width="6.5703125" style="254" customWidth="1"/>
    <col min="15117" max="15117" width="2.140625" style="254" customWidth="1"/>
    <col min="15118" max="15118" width="55" style="254" bestFit="1" customWidth="1"/>
    <col min="15119" max="15366" width="9.140625" style="254"/>
    <col min="15367" max="15367" width="70.85546875" style="254" customWidth="1"/>
    <col min="15368" max="15368" width="6.7109375" style="254" customWidth="1"/>
    <col min="15369" max="15369" width="1.85546875" style="254" customWidth="1"/>
    <col min="15370" max="15370" width="6.85546875" style="254" customWidth="1"/>
    <col min="15371" max="15371" width="2" style="254" customWidth="1"/>
    <col min="15372" max="15372" width="6.5703125" style="254" customWidth="1"/>
    <col min="15373" max="15373" width="2.140625" style="254" customWidth="1"/>
    <col min="15374" max="15374" width="55" style="254" bestFit="1" customWidth="1"/>
    <col min="15375" max="15622" width="9.140625" style="254"/>
    <col min="15623" max="15623" width="70.85546875" style="254" customWidth="1"/>
    <col min="15624" max="15624" width="6.7109375" style="254" customWidth="1"/>
    <col min="15625" max="15625" width="1.85546875" style="254" customWidth="1"/>
    <col min="15626" max="15626" width="6.85546875" style="254" customWidth="1"/>
    <col min="15627" max="15627" width="2" style="254" customWidth="1"/>
    <col min="15628" max="15628" width="6.5703125" style="254" customWidth="1"/>
    <col min="15629" max="15629" width="2.140625" style="254" customWidth="1"/>
    <col min="15630" max="15630" width="55" style="254" bestFit="1" customWidth="1"/>
    <col min="15631" max="15878" width="9.140625" style="254"/>
    <col min="15879" max="15879" width="70.85546875" style="254" customWidth="1"/>
    <col min="15880" max="15880" width="6.7109375" style="254" customWidth="1"/>
    <col min="15881" max="15881" width="1.85546875" style="254" customWidth="1"/>
    <col min="15882" max="15882" width="6.85546875" style="254" customWidth="1"/>
    <col min="15883" max="15883" width="2" style="254" customWidth="1"/>
    <col min="15884" max="15884" width="6.5703125" style="254" customWidth="1"/>
    <col min="15885" max="15885" width="2.140625" style="254" customWidth="1"/>
    <col min="15886" max="15886" width="55" style="254" bestFit="1" customWidth="1"/>
    <col min="15887" max="16134" width="9.140625" style="254"/>
    <col min="16135" max="16135" width="70.85546875" style="254" customWidth="1"/>
    <col min="16136" max="16136" width="6.7109375" style="254" customWidth="1"/>
    <col min="16137" max="16137" width="1.85546875" style="254" customWidth="1"/>
    <col min="16138" max="16138" width="6.85546875" style="254" customWidth="1"/>
    <col min="16139" max="16139" width="2" style="254" customWidth="1"/>
    <col min="16140" max="16140" width="6.5703125" style="254" customWidth="1"/>
    <col min="16141" max="16141" width="2.140625" style="254" customWidth="1"/>
    <col min="16142" max="16142" width="55" style="254" bestFit="1" customWidth="1"/>
    <col min="16143" max="16384" width="9.140625" style="254"/>
  </cols>
  <sheetData>
    <row r="1" spans="1:18" ht="41.25" customHeight="1" x14ac:dyDescent="0.35">
      <c r="A1" s="395" t="s">
        <v>572</v>
      </c>
      <c r="B1" s="336"/>
      <c r="C1" s="337"/>
    </row>
    <row r="2" spans="1:18" ht="18.75" x14ac:dyDescent="0.3">
      <c r="A2" s="389"/>
      <c r="B2" s="338"/>
      <c r="C2" s="338"/>
      <c r="D2" s="339"/>
      <c r="E2" s="339"/>
      <c r="F2" s="339"/>
      <c r="G2" s="339"/>
      <c r="H2" s="340" t="s">
        <v>573</v>
      </c>
      <c r="I2" s="339"/>
      <c r="J2" s="340" t="s">
        <v>574</v>
      </c>
      <c r="K2" s="339"/>
      <c r="L2" s="329"/>
      <c r="M2" s="339"/>
      <c r="N2" s="390"/>
    </row>
    <row r="3" spans="1:18" ht="42" customHeight="1" x14ac:dyDescent="0.25">
      <c r="A3" s="341" t="s">
        <v>575</v>
      </c>
      <c r="L3" s="343" t="s">
        <v>576</v>
      </c>
      <c r="N3" s="331"/>
    </row>
    <row r="4" spans="1:18" ht="36.75" customHeight="1" x14ac:dyDescent="0.25">
      <c r="A4" s="341" t="s">
        <v>577</v>
      </c>
      <c r="L4" s="344"/>
      <c r="N4" s="388" t="s">
        <v>578</v>
      </c>
    </row>
    <row r="5" spans="1:18" ht="27" customHeight="1" x14ac:dyDescent="0.25">
      <c r="A5" s="341" t="s">
        <v>579</v>
      </c>
      <c r="N5" s="345"/>
    </row>
    <row r="6" spans="1:18" ht="51.75" customHeight="1" x14ac:dyDescent="0.2">
      <c r="A6" s="380" t="s">
        <v>580</v>
      </c>
      <c r="B6" s="381" t="s">
        <v>581</v>
      </c>
      <c r="C6" s="382"/>
      <c r="D6" s="383" t="s">
        <v>582</v>
      </c>
      <c r="E6" s="383"/>
      <c r="F6" s="383" t="s">
        <v>583</v>
      </c>
      <c r="G6" s="382"/>
      <c r="H6" s="383" t="s">
        <v>584</v>
      </c>
      <c r="I6" s="383" t="s">
        <v>585</v>
      </c>
      <c r="J6" s="383" t="s">
        <v>586</v>
      </c>
      <c r="K6" s="382"/>
      <c r="L6" s="383" t="s">
        <v>587</v>
      </c>
      <c r="M6" s="382"/>
      <c r="N6" s="384" t="s">
        <v>588</v>
      </c>
    </row>
    <row r="7" spans="1:18" ht="49.5" customHeight="1" x14ac:dyDescent="0.25">
      <c r="A7" s="385" t="s">
        <v>589</v>
      </c>
      <c r="B7" s="842" t="s">
        <v>590</v>
      </c>
      <c r="C7" s="843"/>
      <c r="D7" s="843"/>
      <c r="E7" s="843"/>
      <c r="F7" s="843"/>
      <c r="G7" s="386"/>
      <c r="H7" s="386"/>
      <c r="I7" s="387" t="s">
        <v>591</v>
      </c>
      <c r="J7" s="386"/>
      <c r="K7" s="386"/>
      <c r="L7" s="386"/>
      <c r="M7" s="386"/>
      <c r="N7" s="388" t="s">
        <v>592</v>
      </c>
    </row>
    <row r="8" spans="1:18" ht="15" x14ac:dyDescent="0.2">
      <c r="A8" s="832" t="s">
        <v>593</v>
      </c>
      <c r="B8" s="833"/>
      <c r="C8" s="833"/>
      <c r="D8" s="833"/>
      <c r="E8" s="833"/>
      <c r="F8" s="833"/>
      <c r="G8" s="833"/>
      <c r="H8" s="833"/>
      <c r="I8" s="833"/>
      <c r="J8" s="833"/>
      <c r="K8" s="833"/>
      <c r="L8" s="833"/>
      <c r="M8" s="833"/>
      <c r="N8" s="844"/>
    </row>
    <row r="9" spans="1:18" x14ac:dyDescent="0.2">
      <c r="A9" s="344"/>
      <c r="B9" s="349"/>
      <c r="D9" s="349"/>
      <c r="F9" s="349"/>
      <c r="H9" s="349"/>
      <c r="I9" s="344" t="s">
        <v>594</v>
      </c>
      <c r="J9" s="349"/>
      <c r="L9" s="349"/>
      <c r="N9" s="350"/>
      <c r="R9" s="254" t="s">
        <v>595</v>
      </c>
    </row>
    <row r="10" spans="1:18" x14ac:dyDescent="0.2">
      <c r="A10" s="351"/>
      <c r="B10" s="340"/>
      <c r="D10" s="340"/>
      <c r="F10" s="340"/>
      <c r="H10" s="340"/>
      <c r="I10" s="351"/>
      <c r="J10" s="340"/>
      <c r="L10" s="340"/>
      <c r="N10" s="352"/>
      <c r="R10" s="254" t="s">
        <v>596</v>
      </c>
    </row>
    <row r="11" spans="1:18" x14ac:dyDescent="0.2">
      <c r="A11" s="353"/>
      <c r="B11" s="340"/>
      <c r="D11" s="340"/>
      <c r="F11" s="340"/>
      <c r="H11" s="340"/>
      <c r="I11" s="351"/>
      <c r="J11" s="340"/>
      <c r="L11" s="340"/>
      <c r="N11" s="352"/>
    </row>
    <row r="12" spans="1:18" x14ac:dyDescent="0.2">
      <c r="A12" s="354"/>
      <c r="B12" s="340"/>
      <c r="D12" s="340"/>
      <c r="F12" s="340"/>
      <c r="H12" s="340"/>
      <c r="I12" s="351"/>
      <c r="J12" s="340"/>
      <c r="L12" s="340"/>
      <c r="N12" s="352"/>
    </row>
    <row r="13" spans="1:18" x14ac:dyDescent="0.2">
      <c r="A13" s="355"/>
      <c r="B13" s="356"/>
      <c r="D13" s="356"/>
      <c r="F13" s="356"/>
      <c r="H13" s="356"/>
      <c r="I13" s="355"/>
      <c r="J13" s="356"/>
      <c r="L13" s="356"/>
      <c r="N13" s="357"/>
    </row>
    <row r="14" spans="1:18" ht="15" x14ac:dyDescent="0.2">
      <c r="A14" s="832" t="s">
        <v>597</v>
      </c>
      <c r="B14" s="833"/>
      <c r="C14" s="833"/>
      <c r="D14" s="833"/>
      <c r="E14" s="833"/>
      <c r="F14" s="833"/>
      <c r="G14" s="833"/>
      <c r="H14" s="833"/>
      <c r="I14" s="833"/>
      <c r="J14" s="833"/>
      <c r="K14" s="833"/>
      <c r="L14" s="833"/>
      <c r="M14" s="833"/>
      <c r="N14" s="844"/>
    </row>
    <row r="15" spans="1:18" x14ac:dyDescent="0.2">
      <c r="A15" s="358"/>
      <c r="B15" s="349"/>
      <c r="D15" s="349"/>
      <c r="F15" s="349"/>
      <c r="H15" s="349"/>
      <c r="I15" s="344"/>
      <c r="J15" s="349"/>
      <c r="L15" s="349"/>
      <c r="N15" s="350"/>
    </row>
    <row r="16" spans="1:18" x14ac:dyDescent="0.2">
      <c r="A16" s="354"/>
      <c r="B16" s="340"/>
      <c r="D16" s="340"/>
      <c r="F16" s="340"/>
      <c r="H16" s="340"/>
      <c r="I16" s="351"/>
      <c r="J16" s="340"/>
      <c r="L16" s="340"/>
      <c r="N16" s="352"/>
    </row>
    <row r="17" spans="1:14" x14ac:dyDescent="0.2">
      <c r="A17" s="354"/>
      <c r="B17" s="340"/>
      <c r="D17" s="340"/>
      <c r="F17" s="340"/>
      <c r="H17" s="340"/>
      <c r="I17" s="351"/>
      <c r="J17" s="340"/>
      <c r="L17" s="340"/>
      <c r="N17" s="352"/>
    </row>
    <row r="18" spans="1:14" x14ac:dyDescent="0.2">
      <c r="A18" s="354"/>
      <c r="B18" s="340"/>
      <c r="D18" s="340"/>
      <c r="F18" s="340"/>
      <c r="H18" s="340"/>
      <c r="I18" s="351"/>
      <c r="J18" s="340"/>
      <c r="L18" s="340"/>
      <c r="N18" s="352"/>
    </row>
    <row r="19" spans="1:14" x14ac:dyDescent="0.2">
      <c r="A19" s="359"/>
      <c r="B19" s="356"/>
      <c r="D19" s="356"/>
      <c r="F19" s="356"/>
      <c r="H19" s="356"/>
      <c r="I19" s="355"/>
      <c r="J19" s="356"/>
      <c r="L19" s="356"/>
      <c r="N19" s="357"/>
    </row>
    <row r="20" spans="1:14" ht="15" x14ac:dyDescent="0.2">
      <c r="A20" s="832" t="s">
        <v>598</v>
      </c>
      <c r="B20" s="833"/>
      <c r="C20" s="833"/>
      <c r="D20" s="833"/>
      <c r="E20" s="833"/>
      <c r="F20" s="833"/>
      <c r="G20" s="833"/>
      <c r="H20" s="833"/>
      <c r="I20" s="833"/>
      <c r="J20" s="833"/>
      <c r="K20" s="833"/>
      <c r="L20" s="833"/>
      <c r="M20" s="833"/>
      <c r="N20" s="844"/>
    </row>
    <row r="21" spans="1:14" x14ac:dyDescent="0.2">
      <c r="A21" s="358"/>
      <c r="B21" s="349"/>
      <c r="D21" s="349"/>
      <c r="F21" s="349"/>
      <c r="H21" s="349"/>
      <c r="I21" s="344"/>
      <c r="J21" s="349"/>
      <c r="L21" s="349"/>
      <c r="N21" s="350"/>
    </row>
    <row r="22" spans="1:14" x14ac:dyDescent="0.2">
      <c r="A22" s="351"/>
      <c r="B22" s="340"/>
      <c r="D22" s="340"/>
      <c r="F22" s="340"/>
      <c r="H22" s="340"/>
      <c r="I22" s="351"/>
      <c r="J22" s="340"/>
      <c r="L22" s="340"/>
      <c r="N22" s="352"/>
    </row>
    <row r="23" spans="1:14" x14ac:dyDescent="0.2">
      <c r="A23" s="351"/>
      <c r="B23" s="340"/>
      <c r="D23" s="340"/>
      <c r="F23" s="340"/>
      <c r="H23" s="349"/>
      <c r="I23" s="351"/>
      <c r="J23" s="349"/>
      <c r="L23" s="340"/>
      <c r="N23" s="352"/>
    </row>
    <row r="24" spans="1:14" x14ac:dyDescent="0.2">
      <c r="A24" s="351"/>
      <c r="B24" s="340"/>
      <c r="D24" s="340"/>
      <c r="F24" s="340"/>
      <c r="H24" s="349"/>
      <c r="I24" s="351"/>
      <c r="J24" s="349"/>
      <c r="L24" s="340"/>
      <c r="N24" s="352"/>
    </row>
    <row r="25" spans="1:14" x14ac:dyDescent="0.2">
      <c r="A25" s="355"/>
      <c r="B25" s="356"/>
      <c r="D25" s="356"/>
      <c r="F25" s="356"/>
      <c r="H25" s="360"/>
      <c r="I25" s="355"/>
      <c r="J25" s="360"/>
      <c r="L25" s="356"/>
      <c r="N25" s="357"/>
    </row>
    <row r="26" spans="1:14" ht="15" x14ac:dyDescent="0.2">
      <c r="A26" s="832" t="s">
        <v>599</v>
      </c>
      <c r="B26" s="833"/>
      <c r="C26" s="833"/>
      <c r="D26" s="833"/>
      <c r="E26" s="833"/>
      <c r="F26" s="833"/>
      <c r="G26" s="833"/>
      <c r="H26" s="833"/>
      <c r="I26" s="833"/>
      <c r="J26" s="833"/>
      <c r="K26" s="833"/>
      <c r="L26" s="833"/>
      <c r="M26" s="833"/>
      <c r="N26" s="844"/>
    </row>
    <row r="27" spans="1:14" x14ac:dyDescent="0.2">
      <c r="A27" s="344"/>
      <c r="B27" s="349"/>
      <c r="D27" s="349"/>
      <c r="F27" s="349"/>
      <c r="H27" s="349"/>
      <c r="I27" s="344"/>
      <c r="J27" s="349"/>
      <c r="L27" s="349"/>
      <c r="N27" s="350"/>
    </row>
    <row r="28" spans="1:14" x14ac:dyDescent="0.2">
      <c r="A28" s="354"/>
      <c r="B28" s="340"/>
      <c r="D28" s="340"/>
      <c r="F28" s="340"/>
      <c r="H28" s="349"/>
      <c r="I28" s="351"/>
      <c r="J28" s="349"/>
      <c r="L28" s="340"/>
      <c r="N28" s="352"/>
    </row>
    <row r="29" spans="1:14" x14ac:dyDescent="0.2">
      <c r="A29" s="354"/>
      <c r="B29" s="340"/>
      <c r="D29" s="340"/>
      <c r="F29" s="340"/>
      <c r="H29" s="340"/>
      <c r="I29" s="351"/>
      <c r="J29" s="340"/>
      <c r="L29" s="340"/>
      <c r="N29" s="352"/>
    </row>
    <row r="30" spans="1:14" x14ac:dyDescent="0.2">
      <c r="A30" s="354"/>
      <c r="B30" s="340"/>
      <c r="D30" s="340"/>
      <c r="F30" s="340"/>
      <c r="H30" s="340"/>
      <c r="I30" s="351"/>
      <c r="J30" s="340"/>
      <c r="L30" s="340"/>
      <c r="N30" s="352"/>
    </row>
    <row r="31" spans="1:14" x14ac:dyDescent="0.2">
      <c r="A31" s="359"/>
      <c r="B31" s="356"/>
      <c r="D31" s="356"/>
      <c r="F31" s="356"/>
      <c r="H31" s="356"/>
      <c r="I31" s="355"/>
      <c r="J31" s="356"/>
      <c r="L31" s="356"/>
      <c r="N31" s="357"/>
    </row>
    <row r="32" spans="1:14" ht="15" x14ac:dyDescent="0.2">
      <c r="A32" s="832" t="s">
        <v>600</v>
      </c>
      <c r="B32" s="833"/>
      <c r="C32" s="833"/>
      <c r="D32" s="833"/>
      <c r="E32" s="833"/>
      <c r="F32" s="833"/>
      <c r="G32" s="833"/>
      <c r="H32" s="833"/>
      <c r="I32" s="833"/>
      <c r="J32" s="833"/>
      <c r="K32" s="833"/>
      <c r="L32" s="833"/>
      <c r="M32" s="833"/>
      <c r="N32" s="844"/>
    </row>
    <row r="33" spans="1:14" x14ac:dyDescent="0.2">
      <c r="A33" s="344"/>
      <c r="B33" s="349"/>
      <c r="D33" s="349"/>
      <c r="F33" s="349"/>
      <c r="H33" s="349"/>
      <c r="I33" s="344"/>
      <c r="J33" s="349"/>
      <c r="L33" s="349"/>
      <c r="N33" s="350"/>
    </row>
    <row r="34" spans="1:14" x14ac:dyDescent="0.2">
      <c r="A34" s="344"/>
      <c r="B34" s="349"/>
      <c r="D34" s="349"/>
      <c r="F34" s="349"/>
      <c r="H34" s="349"/>
      <c r="I34" s="344"/>
      <c r="J34" s="349"/>
      <c r="L34" s="349"/>
      <c r="N34" s="352"/>
    </row>
    <row r="35" spans="1:14" x14ac:dyDescent="0.2">
      <c r="A35" s="344"/>
      <c r="B35" s="349"/>
      <c r="D35" s="349"/>
      <c r="F35" s="349"/>
      <c r="H35" s="349"/>
      <c r="I35" s="344"/>
      <c r="J35" s="349"/>
      <c r="L35" s="349"/>
      <c r="N35" s="352"/>
    </row>
    <row r="36" spans="1:14" x14ac:dyDescent="0.2">
      <c r="A36" s="344"/>
      <c r="B36" s="349"/>
      <c r="D36" s="349"/>
      <c r="F36" s="349"/>
      <c r="H36" s="349"/>
      <c r="I36" s="344"/>
      <c r="J36" s="349"/>
      <c r="L36" s="349"/>
      <c r="N36" s="352"/>
    </row>
    <row r="37" spans="1:14" x14ac:dyDescent="0.2">
      <c r="A37" s="344"/>
      <c r="B37" s="349"/>
      <c r="D37" s="349"/>
      <c r="F37" s="349"/>
      <c r="H37" s="349"/>
      <c r="I37" s="344"/>
      <c r="J37" s="349"/>
      <c r="L37" s="349"/>
      <c r="N37" s="352"/>
    </row>
    <row r="38" spans="1:14" ht="15.75" customHeight="1" x14ac:dyDescent="0.2">
      <c r="A38" s="830"/>
      <c r="B38" s="831"/>
      <c r="C38" s="831"/>
      <c r="D38" s="831"/>
      <c r="E38" s="831"/>
      <c r="F38" s="831"/>
      <c r="G38" s="831"/>
      <c r="H38" s="831"/>
      <c r="I38" s="831"/>
      <c r="J38" s="831"/>
      <c r="K38" s="831"/>
      <c r="L38" s="831"/>
      <c r="M38" s="831"/>
      <c r="N38" s="831"/>
    </row>
    <row r="39" spans="1:14" ht="15" x14ac:dyDescent="0.2">
      <c r="A39" s="832" t="s">
        <v>601</v>
      </c>
      <c r="B39" s="833"/>
      <c r="C39" s="833"/>
      <c r="D39" s="833"/>
      <c r="E39" s="833"/>
      <c r="F39" s="833"/>
      <c r="G39" s="833"/>
      <c r="H39" s="833"/>
      <c r="I39" s="833"/>
      <c r="J39" s="833"/>
      <c r="K39" s="833"/>
      <c r="L39" s="833"/>
    </row>
    <row r="40" spans="1:14" x14ac:dyDescent="0.2">
      <c r="A40" s="834"/>
      <c r="B40" s="835"/>
      <c r="C40" s="835"/>
      <c r="D40" s="835"/>
      <c r="E40" s="835"/>
      <c r="F40" s="835"/>
      <c r="G40" s="835"/>
      <c r="H40" s="835"/>
      <c r="I40" s="835"/>
      <c r="J40" s="835"/>
      <c r="K40" s="835"/>
      <c r="L40" s="836"/>
    </row>
    <row r="41" spans="1:14" x14ac:dyDescent="0.2">
      <c r="A41" s="837"/>
      <c r="B41" s="838"/>
      <c r="C41" s="838"/>
      <c r="D41" s="838"/>
      <c r="E41" s="838"/>
      <c r="F41" s="838"/>
      <c r="G41" s="838"/>
      <c r="H41" s="838"/>
      <c r="I41" s="838"/>
      <c r="J41" s="838"/>
      <c r="K41" s="838"/>
      <c r="L41" s="839"/>
    </row>
    <row r="42" spans="1:14" ht="15" x14ac:dyDescent="0.2">
      <c r="A42" s="832" t="s">
        <v>602</v>
      </c>
      <c r="B42" s="833"/>
      <c r="C42" s="833"/>
      <c r="D42" s="833"/>
      <c r="E42" s="833"/>
      <c r="F42" s="833"/>
      <c r="G42" s="833"/>
      <c r="H42" s="833"/>
      <c r="I42" s="833"/>
      <c r="J42" s="833"/>
      <c r="K42" s="833"/>
      <c r="L42" s="833"/>
    </row>
    <row r="43" spans="1:14" x14ac:dyDescent="0.2">
      <c r="A43" s="840"/>
      <c r="B43" s="841"/>
      <c r="C43" s="841"/>
      <c r="D43" s="841"/>
      <c r="E43" s="841"/>
      <c r="F43" s="841"/>
      <c r="G43" s="841"/>
      <c r="H43" s="841"/>
      <c r="I43" s="841"/>
      <c r="J43" s="841"/>
      <c r="K43" s="841"/>
      <c r="L43" s="841"/>
    </row>
    <row r="44" spans="1:14" x14ac:dyDescent="0.2">
      <c r="A44" s="847"/>
      <c r="B44" s="848"/>
      <c r="C44" s="848"/>
      <c r="D44" s="848"/>
      <c r="E44" s="848"/>
      <c r="F44" s="848"/>
      <c r="G44" s="848"/>
      <c r="H44" s="848"/>
      <c r="I44" s="848"/>
      <c r="J44" s="848"/>
      <c r="K44" s="848"/>
      <c r="L44" s="848"/>
    </row>
    <row r="45" spans="1:14" x14ac:dyDescent="0.2">
      <c r="A45" s="849"/>
      <c r="B45" s="850"/>
      <c r="C45" s="850"/>
      <c r="D45" s="850"/>
      <c r="E45" s="850"/>
      <c r="F45" s="850"/>
      <c r="G45" s="850"/>
      <c r="H45" s="850"/>
      <c r="I45" s="850"/>
      <c r="J45" s="850"/>
      <c r="K45" s="850"/>
      <c r="L45" s="850"/>
      <c r="M45" s="850"/>
      <c r="N45" s="850"/>
    </row>
    <row r="46" spans="1:14" ht="15" x14ac:dyDescent="0.2">
      <c r="A46" s="392" t="s">
        <v>603</v>
      </c>
      <c r="B46" s="393" t="s">
        <v>604</v>
      </c>
      <c r="C46" s="393"/>
      <c r="D46" s="393" t="s">
        <v>605</v>
      </c>
      <c r="E46" s="394"/>
      <c r="F46" s="393" t="s">
        <v>203</v>
      </c>
      <c r="G46" s="393"/>
      <c r="H46" s="393" t="s">
        <v>606</v>
      </c>
      <c r="I46" s="851" t="s">
        <v>106</v>
      </c>
      <c r="J46" s="851"/>
      <c r="K46" s="851"/>
      <c r="L46" s="851"/>
      <c r="M46" s="851"/>
      <c r="N46" s="852"/>
    </row>
    <row r="47" spans="1:14" x14ac:dyDescent="0.2">
      <c r="A47" s="362"/>
      <c r="B47" s="363"/>
      <c r="D47" s="363"/>
      <c r="F47" s="363"/>
      <c r="H47" s="363"/>
      <c r="I47" s="845"/>
      <c r="J47" s="845"/>
      <c r="K47" s="845"/>
      <c r="L47" s="845"/>
      <c r="M47" s="845"/>
      <c r="N47" s="845"/>
    </row>
    <row r="48" spans="1:14" x14ac:dyDescent="0.2">
      <c r="A48" s="362" t="s">
        <v>607</v>
      </c>
      <c r="B48" s="340"/>
      <c r="D48" s="340"/>
      <c r="F48" s="340"/>
      <c r="H48" s="340"/>
      <c r="I48" s="615"/>
      <c r="J48" s="616"/>
      <c r="K48" s="616"/>
      <c r="L48" s="616"/>
      <c r="M48" s="616"/>
      <c r="N48" s="617"/>
    </row>
    <row r="49" spans="1:14" x14ac:dyDescent="0.2">
      <c r="A49" s="362" t="s">
        <v>608</v>
      </c>
      <c r="B49" s="340"/>
      <c r="D49" s="340"/>
      <c r="F49" s="340"/>
      <c r="H49" s="340"/>
      <c r="I49" s="615"/>
      <c r="J49" s="616"/>
      <c r="K49" s="616"/>
      <c r="L49" s="616"/>
      <c r="M49" s="616"/>
      <c r="N49" s="617"/>
    </row>
    <row r="50" spans="1:14" x14ac:dyDescent="0.2">
      <c r="A50" s="362" t="s">
        <v>609</v>
      </c>
      <c r="B50" s="340"/>
      <c r="D50" s="340"/>
      <c r="F50" s="340"/>
      <c r="H50" s="340"/>
      <c r="I50" s="615"/>
      <c r="J50" s="616"/>
      <c r="K50" s="616"/>
      <c r="L50" s="616"/>
      <c r="M50" s="616"/>
      <c r="N50" s="617"/>
    </row>
    <row r="51" spans="1:14" x14ac:dyDescent="0.2">
      <c r="A51" s="362" t="s">
        <v>610</v>
      </c>
      <c r="B51" s="340"/>
      <c r="D51" s="340"/>
      <c r="F51" s="340"/>
      <c r="H51" s="340"/>
      <c r="I51" s="615"/>
      <c r="J51" s="616"/>
      <c r="K51" s="616"/>
      <c r="L51" s="616"/>
      <c r="M51" s="616"/>
      <c r="N51" s="617"/>
    </row>
    <row r="52" spans="1:14" x14ac:dyDescent="0.2">
      <c r="A52" s="362" t="s">
        <v>611</v>
      </c>
      <c r="B52" s="340"/>
      <c r="D52" s="340"/>
      <c r="F52" s="340"/>
      <c r="H52" s="340"/>
      <c r="I52" s="615"/>
      <c r="J52" s="616"/>
      <c r="K52" s="616"/>
      <c r="L52" s="616"/>
      <c r="M52" s="616"/>
      <c r="N52" s="617"/>
    </row>
    <row r="53" spans="1:14" x14ac:dyDescent="0.2">
      <c r="A53" s="362"/>
      <c r="B53" s="276"/>
      <c r="D53" s="364"/>
      <c r="F53" s="364"/>
      <c r="I53" s="613"/>
      <c r="J53" s="613"/>
      <c r="K53" s="613"/>
      <c r="L53" s="613"/>
      <c r="M53" s="613"/>
      <c r="N53" s="614"/>
    </row>
    <row r="54" spans="1:14" ht="15" x14ac:dyDescent="0.2">
      <c r="A54" s="392" t="s">
        <v>612</v>
      </c>
      <c r="B54" s="361" t="s">
        <v>604</v>
      </c>
      <c r="C54" s="346"/>
      <c r="D54" s="361" t="s">
        <v>605</v>
      </c>
      <c r="E54" s="347"/>
      <c r="F54" s="361" t="s">
        <v>203</v>
      </c>
      <c r="G54" s="346"/>
      <c r="H54" s="361" t="s">
        <v>606</v>
      </c>
      <c r="I54" s="845" t="s">
        <v>106</v>
      </c>
      <c r="J54" s="845"/>
      <c r="K54" s="845"/>
      <c r="L54" s="845"/>
      <c r="M54" s="845"/>
      <c r="N54" s="846"/>
    </row>
    <row r="55" spans="1:14" x14ac:dyDescent="0.2">
      <c r="A55" s="365"/>
      <c r="B55" s="363"/>
      <c r="C55" s="366"/>
      <c r="D55" s="363"/>
      <c r="E55" s="367"/>
      <c r="F55" s="363"/>
      <c r="G55" s="366"/>
      <c r="H55" s="363"/>
      <c r="I55" s="845"/>
      <c r="J55" s="845"/>
      <c r="K55" s="845"/>
      <c r="L55" s="845"/>
      <c r="M55" s="845"/>
      <c r="N55" s="845"/>
    </row>
    <row r="56" spans="1:14" x14ac:dyDescent="0.2">
      <c r="A56" s="362" t="s">
        <v>613</v>
      </c>
      <c r="B56" s="340"/>
      <c r="C56" s="366"/>
      <c r="D56" s="340"/>
      <c r="E56" s="367"/>
      <c r="F56" s="340"/>
      <c r="G56" s="366"/>
      <c r="H56" s="340"/>
      <c r="I56" s="615"/>
      <c r="J56" s="616"/>
      <c r="K56" s="616"/>
      <c r="L56" s="616"/>
      <c r="M56" s="616"/>
      <c r="N56" s="617"/>
    </row>
    <row r="57" spans="1:14" x14ac:dyDescent="0.2">
      <c r="A57" s="362" t="s">
        <v>614</v>
      </c>
      <c r="B57" s="340"/>
      <c r="C57" s="366"/>
      <c r="D57" s="340"/>
      <c r="E57" s="367"/>
      <c r="F57" s="340"/>
      <c r="G57" s="366"/>
      <c r="H57" s="340"/>
      <c r="I57" s="615"/>
      <c r="J57" s="616"/>
      <c r="K57" s="616"/>
      <c r="L57" s="616"/>
      <c r="M57" s="616"/>
      <c r="N57" s="617"/>
    </row>
    <row r="58" spans="1:14" x14ac:dyDescent="0.2">
      <c r="A58" s="362" t="s">
        <v>615</v>
      </c>
      <c r="B58" s="340"/>
      <c r="C58" s="348"/>
      <c r="D58" s="340"/>
      <c r="E58" s="368"/>
      <c r="F58" s="340"/>
      <c r="G58" s="348"/>
      <c r="H58" s="340"/>
      <c r="I58" s="615"/>
      <c r="J58" s="616"/>
      <c r="K58" s="616"/>
      <c r="L58" s="616"/>
      <c r="M58" s="616"/>
      <c r="N58" s="617"/>
    </row>
    <row r="59" spans="1:14" x14ac:dyDescent="0.2">
      <c r="A59" s="362" t="s">
        <v>616</v>
      </c>
      <c r="B59" s="340"/>
      <c r="D59" s="340"/>
      <c r="F59" s="340"/>
      <c r="H59" s="340"/>
      <c r="I59" s="615"/>
      <c r="J59" s="616"/>
      <c r="K59" s="616"/>
      <c r="L59" s="616"/>
      <c r="M59" s="616"/>
      <c r="N59" s="617"/>
    </row>
    <row r="60" spans="1:14" x14ac:dyDescent="0.2">
      <c r="A60" s="362" t="s">
        <v>617</v>
      </c>
      <c r="B60" s="340"/>
      <c r="D60" s="340"/>
      <c r="F60" s="340"/>
      <c r="H60" s="340"/>
      <c r="I60" s="615"/>
      <c r="J60" s="616"/>
      <c r="K60" s="616"/>
      <c r="L60" s="616"/>
      <c r="M60" s="616"/>
      <c r="N60" s="617"/>
    </row>
    <row r="61" spans="1:14" x14ac:dyDescent="0.2">
      <c r="A61" s="362" t="s">
        <v>618</v>
      </c>
      <c r="B61" s="340"/>
      <c r="D61" s="340"/>
      <c r="F61" s="340"/>
      <c r="H61" s="340"/>
      <c r="I61" s="615"/>
      <c r="J61" s="616"/>
      <c r="K61" s="616"/>
      <c r="L61" s="616"/>
      <c r="M61" s="616"/>
      <c r="N61" s="617"/>
    </row>
    <row r="62" spans="1:14" x14ac:dyDescent="0.2">
      <c r="A62" s="362" t="s">
        <v>619</v>
      </c>
      <c r="B62" s="340"/>
      <c r="D62" s="340"/>
      <c r="F62" s="340"/>
      <c r="H62" s="340"/>
      <c r="I62" s="615"/>
      <c r="J62" s="616"/>
      <c r="K62" s="616"/>
      <c r="L62" s="616"/>
      <c r="M62" s="616"/>
      <c r="N62" s="617"/>
    </row>
    <row r="63" spans="1:14" x14ac:dyDescent="0.2">
      <c r="A63" s="362" t="s">
        <v>620</v>
      </c>
      <c r="B63" s="340"/>
      <c r="D63" s="340"/>
      <c r="F63" s="340"/>
      <c r="H63" s="340"/>
      <c r="I63" s="615"/>
      <c r="J63" s="616"/>
      <c r="K63" s="616"/>
      <c r="L63" s="616"/>
      <c r="M63" s="616"/>
      <c r="N63" s="617"/>
    </row>
    <row r="64" spans="1:14" x14ac:dyDescent="0.2">
      <c r="A64" s="362" t="s">
        <v>621</v>
      </c>
      <c r="B64" s="340"/>
      <c r="D64" s="340"/>
      <c r="F64" s="340"/>
      <c r="H64" s="340"/>
      <c r="I64" s="615"/>
      <c r="J64" s="616"/>
      <c r="K64" s="616"/>
      <c r="L64" s="616"/>
      <c r="M64" s="616"/>
      <c r="N64" s="617"/>
    </row>
    <row r="65" spans="1:14" x14ac:dyDescent="0.2">
      <c r="A65" s="362" t="s">
        <v>622</v>
      </c>
      <c r="B65" s="340"/>
      <c r="D65" s="340"/>
      <c r="F65" s="340"/>
      <c r="H65" s="340"/>
      <c r="I65" s="615"/>
      <c r="J65" s="616"/>
      <c r="K65" s="616"/>
      <c r="L65" s="616"/>
      <c r="M65" s="616"/>
      <c r="N65" s="617"/>
    </row>
    <row r="66" spans="1:14" x14ac:dyDescent="0.2">
      <c r="A66" s="362" t="s">
        <v>623</v>
      </c>
      <c r="B66" s="340"/>
      <c r="D66" s="340"/>
      <c r="F66" s="340"/>
      <c r="H66" s="340"/>
      <c r="I66" s="615"/>
      <c r="J66" s="616"/>
      <c r="K66" s="616"/>
      <c r="L66" s="616"/>
      <c r="M66" s="616"/>
      <c r="N66" s="617"/>
    </row>
    <row r="67" spans="1:14" x14ac:dyDescent="0.2">
      <c r="A67" s="362" t="s">
        <v>624</v>
      </c>
      <c r="B67" s="340"/>
      <c r="D67" s="340"/>
      <c r="F67" s="340"/>
      <c r="H67" s="340"/>
      <c r="I67" s="615"/>
      <c r="J67" s="616"/>
      <c r="K67" s="616"/>
      <c r="L67" s="616"/>
      <c r="M67" s="616"/>
      <c r="N67" s="617"/>
    </row>
    <row r="68" spans="1:14" x14ac:dyDescent="0.2">
      <c r="A68" s="362" t="s">
        <v>625</v>
      </c>
      <c r="B68" s="340"/>
      <c r="D68" s="340"/>
      <c r="F68" s="340"/>
      <c r="H68" s="340"/>
      <c r="I68" s="615"/>
      <c r="J68" s="616"/>
      <c r="K68" s="616"/>
      <c r="L68" s="616"/>
      <c r="M68" s="616"/>
      <c r="N68" s="617"/>
    </row>
    <row r="69" spans="1:14" x14ac:dyDescent="0.2">
      <c r="A69" s="362" t="s">
        <v>626</v>
      </c>
      <c r="B69" s="340"/>
      <c r="D69" s="340"/>
      <c r="F69" s="340"/>
      <c r="H69" s="340"/>
      <c r="I69" s="615"/>
      <c r="J69" s="616"/>
      <c r="K69" s="616"/>
      <c r="L69" s="616"/>
      <c r="M69" s="616"/>
      <c r="N69" s="617"/>
    </row>
    <row r="70" spans="1:14" ht="25.5" x14ac:dyDescent="0.2">
      <c r="A70" s="369" t="s">
        <v>627</v>
      </c>
      <c r="B70" s="340"/>
      <c r="D70" s="340"/>
      <c r="F70" s="340"/>
      <c r="H70" s="340"/>
      <c r="I70" s="615"/>
      <c r="J70" s="616"/>
      <c r="K70" s="616"/>
      <c r="L70" s="616"/>
      <c r="M70" s="616"/>
      <c r="N70" s="617"/>
    </row>
    <row r="71" spans="1:14" x14ac:dyDescent="0.2">
      <c r="A71" s="362" t="s">
        <v>628</v>
      </c>
      <c r="B71" s="340"/>
      <c r="D71" s="340"/>
      <c r="F71" s="340"/>
      <c r="H71" s="340"/>
      <c r="I71" s="615"/>
      <c r="J71" s="616"/>
      <c r="K71" s="616"/>
      <c r="L71" s="616"/>
      <c r="M71" s="616"/>
      <c r="N71" s="617"/>
    </row>
    <row r="72" spans="1:14" x14ac:dyDescent="0.2">
      <c r="A72" s="362" t="s">
        <v>629</v>
      </c>
      <c r="B72" s="340"/>
      <c r="D72" s="340"/>
      <c r="F72" s="340"/>
      <c r="H72" s="340"/>
      <c r="I72" s="615"/>
      <c r="J72" s="616"/>
      <c r="K72" s="616"/>
      <c r="L72" s="616"/>
      <c r="M72" s="616"/>
      <c r="N72" s="617"/>
    </row>
    <row r="73" spans="1:14" x14ac:dyDescent="0.2">
      <c r="A73" s="362" t="s">
        <v>630</v>
      </c>
      <c r="B73" s="340"/>
      <c r="D73" s="340"/>
      <c r="F73" s="340"/>
      <c r="H73" s="340"/>
      <c r="I73" s="615"/>
      <c r="J73" s="616"/>
      <c r="K73" s="616"/>
      <c r="L73" s="616"/>
      <c r="M73" s="616"/>
      <c r="N73" s="617"/>
    </row>
    <row r="74" spans="1:14" x14ac:dyDescent="0.2">
      <c r="A74" s="362" t="s">
        <v>631</v>
      </c>
      <c r="B74" s="340"/>
      <c r="D74" s="340"/>
      <c r="F74" s="340"/>
      <c r="H74" s="340"/>
      <c r="I74" s="615"/>
      <c r="J74" s="616"/>
      <c r="K74" s="616"/>
      <c r="L74" s="616"/>
      <c r="M74" s="616"/>
      <c r="N74" s="617"/>
    </row>
    <row r="75" spans="1:14" x14ac:dyDescent="0.2">
      <c r="A75" s="362" t="s">
        <v>632</v>
      </c>
      <c r="B75" s="340"/>
      <c r="D75" s="340"/>
      <c r="F75" s="340"/>
      <c r="H75" s="340"/>
      <c r="I75" s="615"/>
      <c r="J75" s="616"/>
      <c r="K75" s="616"/>
      <c r="L75" s="616"/>
      <c r="M75" s="616"/>
      <c r="N75" s="617"/>
    </row>
    <row r="76" spans="1:14" x14ac:dyDescent="0.2">
      <c r="A76" s="362" t="s">
        <v>633</v>
      </c>
      <c r="B76" s="340"/>
      <c r="D76" s="340"/>
      <c r="F76" s="340"/>
      <c r="H76" s="340"/>
      <c r="I76" s="615"/>
      <c r="J76" s="616"/>
      <c r="K76" s="616"/>
      <c r="L76" s="616"/>
      <c r="M76" s="616"/>
      <c r="N76" s="617"/>
    </row>
    <row r="77" spans="1:14" x14ac:dyDescent="0.2">
      <c r="A77" s="362" t="s">
        <v>634</v>
      </c>
      <c r="B77" s="340"/>
      <c r="D77" s="340"/>
      <c r="F77" s="340"/>
      <c r="H77" s="340"/>
      <c r="I77" s="615"/>
      <c r="J77" s="616"/>
      <c r="K77" s="616"/>
      <c r="L77" s="616"/>
      <c r="M77" s="616"/>
      <c r="N77" s="617"/>
    </row>
    <row r="78" spans="1:14" x14ac:dyDescent="0.2">
      <c r="A78" s="362" t="s">
        <v>635</v>
      </c>
      <c r="B78" s="340"/>
      <c r="D78" s="340"/>
      <c r="F78" s="340"/>
      <c r="H78" s="340"/>
      <c r="I78" s="615"/>
      <c r="J78" s="616"/>
      <c r="K78" s="616"/>
      <c r="L78" s="616"/>
      <c r="M78" s="616"/>
      <c r="N78" s="617"/>
    </row>
    <row r="79" spans="1:14" x14ac:dyDescent="0.2">
      <c r="A79" s="362" t="s">
        <v>636</v>
      </c>
      <c r="B79" s="340"/>
      <c r="D79" s="340"/>
      <c r="F79" s="340"/>
      <c r="H79" s="340"/>
      <c r="I79" s="615"/>
      <c r="J79" s="616"/>
      <c r="K79" s="616"/>
      <c r="L79" s="616"/>
      <c r="M79" s="616"/>
      <c r="N79" s="617"/>
    </row>
    <row r="80" spans="1:14" x14ac:dyDescent="0.2">
      <c r="A80" s="362"/>
      <c r="B80" s="370"/>
      <c r="F80" s="370"/>
      <c r="I80" s="853"/>
      <c r="J80" s="853"/>
      <c r="K80" s="853"/>
      <c r="L80" s="853"/>
      <c r="M80" s="853"/>
      <c r="N80" s="853"/>
    </row>
    <row r="81" spans="1:14" ht="15" x14ac:dyDescent="0.2">
      <c r="A81" s="392" t="s">
        <v>637</v>
      </c>
      <c r="B81" s="361" t="s">
        <v>604</v>
      </c>
      <c r="C81" s="346"/>
      <c r="D81" s="361" t="s">
        <v>605</v>
      </c>
      <c r="E81" s="347"/>
      <c r="F81" s="361" t="s">
        <v>203</v>
      </c>
      <c r="G81" s="346"/>
      <c r="H81" s="361" t="s">
        <v>606</v>
      </c>
      <c r="I81" s="854" t="s">
        <v>106</v>
      </c>
      <c r="J81" s="854"/>
      <c r="K81" s="854"/>
      <c r="L81" s="854"/>
      <c r="M81" s="854"/>
      <c r="N81" s="855"/>
    </row>
    <row r="82" spans="1:14" x14ac:dyDescent="0.2">
      <c r="A82" s="365"/>
      <c r="B82" s="363"/>
      <c r="C82" s="366"/>
      <c r="D82" s="363"/>
      <c r="E82" s="367"/>
      <c r="F82" s="363"/>
      <c r="G82" s="366"/>
      <c r="H82" s="363"/>
      <c r="I82" s="856"/>
      <c r="J82" s="856"/>
      <c r="K82" s="856"/>
      <c r="L82" s="856"/>
      <c r="M82" s="856"/>
      <c r="N82" s="856"/>
    </row>
    <row r="83" spans="1:14" x14ac:dyDescent="0.2">
      <c r="A83" s="362" t="s">
        <v>613</v>
      </c>
      <c r="B83" s="340"/>
      <c r="C83" s="366"/>
      <c r="D83" s="340"/>
      <c r="E83" s="367"/>
      <c r="F83" s="340"/>
      <c r="G83" s="366"/>
      <c r="H83" s="340"/>
      <c r="I83" s="857"/>
      <c r="J83" s="858"/>
      <c r="K83" s="858"/>
      <c r="L83" s="858"/>
      <c r="M83" s="858"/>
      <c r="N83" s="848"/>
    </row>
    <row r="84" spans="1:14" x14ac:dyDescent="0.2">
      <c r="A84" s="362" t="s">
        <v>614</v>
      </c>
      <c r="B84" s="340"/>
      <c r="C84" s="366"/>
      <c r="D84" s="340"/>
      <c r="E84" s="367"/>
      <c r="F84" s="340"/>
      <c r="G84" s="366"/>
      <c r="H84" s="340"/>
      <c r="I84" s="615"/>
      <c r="J84" s="616"/>
      <c r="K84" s="616"/>
      <c r="L84" s="616"/>
      <c r="M84" s="616"/>
      <c r="N84" s="617"/>
    </row>
    <row r="85" spans="1:14" x14ac:dyDescent="0.2">
      <c r="A85" s="362" t="s">
        <v>615</v>
      </c>
      <c r="B85" s="340"/>
      <c r="C85" s="348"/>
      <c r="D85" s="340"/>
      <c r="E85" s="368"/>
      <c r="F85" s="340"/>
      <c r="G85" s="348"/>
      <c r="H85" s="340"/>
      <c r="I85" s="615"/>
      <c r="J85" s="616"/>
      <c r="K85" s="616"/>
      <c r="L85" s="616"/>
      <c r="M85" s="616"/>
      <c r="N85" s="617"/>
    </row>
    <row r="86" spans="1:14" x14ac:dyDescent="0.2">
      <c r="A86" s="362" t="s">
        <v>616</v>
      </c>
      <c r="B86" s="340"/>
      <c r="D86" s="340"/>
      <c r="F86" s="340"/>
      <c r="H86" s="340"/>
      <c r="I86" s="615"/>
      <c r="J86" s="616"/>
      <c r="K86" s="616"/>
      <c r="L86" s="616"/>
      <c r="M86" s="616"/>
      <c r="N86" s="617"/>
    </row>
    <row r="87" spans="1:14" x14ac:dyDescent="0.2">
      <c r="A87" s="362" t="s">
        <v>617</v>
      </c>
      <c r="B87" s="340"/>
      <c r="D87" s="340"/>
      <c r="F87" s="340"/>
      <c r="H87" s="340"/>
      <c r="I87" s="615"/>
      <c r="J87" s="616"/>
      <c r="K87" s="616"/>
      <c r="L87" s="616"/>
      <c r="M87" s="616"/>
      <c r="N87" s="617"/>
    </row>
    <row r="88" spans="1:14" x14ac:dyDescent="0.2">
      <c r="A88" s="362" t="s">
        <v>618</v>
      </c>
      <c r="B88" s="340"/>
      <c r="D88" s="340"/>
      <c r="F88" s="340"/>
      <c r="H88" s="340"/>
      <c r="I88" s="615"/>
      <c r="J88" s="616"/>
      <c r="K88" s="616"/>
      <c r="L88" s="616"/>
      <c r="M88" s="616"/>
      <c r="N88" s="617"/>
    </row>
    <row r="89" spans="1:14" x14ac:dyDescent="0.2">
      <c r="A89" s="362" t="s">
        <v>619</v>
      </c>
      <c r="B89" s="340"/>
      <c r="D89" s="340"/>
      <c r="F89" s="340"/>
      <c r="H89" s="340"/>
      <c r="I89" s="615"/>
      <c r="J89" s="616"/>
      <c r="K89" s="616"/>
      <c r="L89" s="616"/>
      <c r="M89" s="616"/>
      <c r="N89" s="617"/>
    </row>
    <row r="90" spans="1:14" x14ac:dyDescent="0.2">
      <c r="A90" s="362" t="s">
        <v>620</v>
      </c>
      <c r="B90" s="340"/>
      <c r="D90" s="340"/>
      <c r="F90" s="340"/>
      <c r="H90" s="340"/>
      <c r="I90" s="615"/>
      <c r="J90" s="616"/>
      <c r="K90" s="616"/>
      <c r="L90" s="616"/>
      <c r="M90" s="616"/>
      <c r="N90" s="617"/>
    </row>
    <row r="91" spans="1:14" x14ac:dyDescent="0.2">
      <c r="A91" s="362" t="s">
        <v>621</v>
      </c>
      <c r="B91" s="340"/>
      <c r="D91" s="340"/>
      <c r="F91" s="340"/>
      <c r="H91" s="340"/>
      <c r="I91" s="615"/>
      <c r="J91" s="616"/>
      <c r="K91" s="616"/>
      <c r="L91" s="616"/>
      <c r="M91" s="616"/>
      <c r="N91" s="617"/>
    </row>
    <row r="92" spans="1:14" x14ac:dyDescent="0.2">
      <c r="A92" s="362" t="s">
        <v>622</v>
      </c>
      <c r="B92" s="340"/>
      <c r="D92" s="340"/>
      <c r="F92" s="340"/>
      <c r="H92" s="340"/>
      <c r="I92" s="615"/>
      <c r="J92" s="616"/>
      <c r="K92" s="616"/>
      <c r="L92" s="616"/>
      <c r="M92" s="616"/>
      <c r="N92" s="617"/>
    </row>
    <row r="93" spans="1:14" x14ac:dyDescent="0.2">
      <c r="A93" s="362" t="s">
        <v>623</v>
      </c>
      <c r="B93" s="340"/>
      <c r="D93" s="340"/>
      <c r="F93" s="340"/>
      <c r="H93" s="340"/>
      <c r="I93" s="615"/>
      <c r="J93" s="616"/>
      <c r="K93" s="616"/>
      <c r="L93" s="616"/>
      <c r="M93" s="616"/>
      <c r="N93" s="617"/>
    </row>
    <row r="94" spans="1:14" x14ac:dyDescent="0.2">
      <c r="A94" s="362" t="s">
        <v>624</v>
      </c>
      <c r="B94" s="340"/>
      <c r="D94" s="340"/>
      <c r="F94" s="340"/>
      <c r="H94" s="340"/>
      <c r="I94" s="615"/>
      <c r="J94" s="616"/>
      <c r="K94" s="616"/>
      <c r="L94" s="616"/>
      <c r="M94" s="616"/>
      <c r="N94" s="617"/>
    </row>
    <row r="95" spans="1:14" x14ac:dyDescent="0.2">
      <c r="A95" s="362" t="s">
        <v>625</v>
      </c>
      <c r="B95" s="340"/>
      <c r="D95" s="340"/>
      <c r="F95" s="340"/>
      <c r="H95" s="340"/>
      <c r="I95" s="615"/>
      <c r="J95" s="616"/>
      <c r="K95" s="616"/>
      <c r="L95" s="616"/>
      <c r="M95" s="616"/>
      <c r="N95" s="617"/>
    </row>
    <row r="96" spans="1:14" x14ac:dyDescent="0.2">
      <c r="A96" s="362" t="s">
        <v>626</v>
      </c>
      <c r="B96" s="340"/>
      <c r="D96" s="340"/>
      <c r="F96" s="340"/>
      <c r="H96" s="340"/>
      <c r="I96" s="615"/>
      <c r="J96" s="616"/>
      <c r="K96" s="616"/>
      <c r="L96" s="616"/>
      <c r="M96" s="616"/>
      <c r="N96" s="617"/>
    </row>
    <row r="97" spans="1:14" ht="33" customHeight="1" x14ac:dyDescent="0.2">
      <c r="A97" s="369" t="s">
        <v>627</v>
      </c>
      <c r="B97" s="340"/>
      <c r="D97" s="340"/>
      <c r="F97" s="340"/>
      <c r="H97" s="340"/>
      <c r="I97" s="615"/>
      <c r="J97" s="616"/>
      <c r="K97" s="616"/>
      <c r="L97" s="616"/>
      <c r="M97" s="616"/>
      <c r="N97" s="617"/>
    </row>
    <row r="98" spans="1:14" x14ac:dyDescent="0.2">
      <c r="A98" s="362" t="s">
        <v>628</v>
      </c>
      <c r="B98" s="340"/>
      <c r="D98" s="340"/>
      <c r="F98" s="340"/>
      <c r="H98" s="340"/>
      <c r="I98" s="615"/>
      <c r="J98" s="616"/>
      <c r="K98" s="616"/>
      <c r="L98" s="616"/>
      <c r="M98" s="616"/>
      <c r="N98" s="617"/>
    </row>
    <row r="99" spans="1:14" x14ac:dyDescent="0.2">
      <c r="A99" s="362" t="s">
        <v>629</v>
      </c>
      <c r="B99" s="340"/>
      <c r="D99" s="340"/>
      <c r="F99" s="340"/>
      <c r="H99" s="340"/>
      <c r="I99" s="615"/>
      <c r="J99" s="616"/>
      <c r="K99" s="616"/>
      <c r="L99" s="616"/>
      <c r="M99" s="616"/>
      <c r="N99" s="617"/>
    </row>
    <row r="100" spans="1:14" x14ac:dyDescent="0.2">
      <c r="A100" s="362" t="s">
        <v>630</v>
      </c>
      <c r="B100" s="340"/>
      <c r="D100" s="340"/>
      <c r="F100" s="340"/>
      <c r="H100" s="340"/>
      <c r="I100" s="615"/>
      <c r="J100" s="616"/>
      <c r="K100" s="616"/>
      <c r="L100" s="616"/>
      <c r="M100" s="616"/>
      <c r="N100" s="617"/>
    </row>
    <row r="101" spans="1:14" x14ac:dyDescent="0.2">
      <c r="A101" s="362" t="s">
        <v>631</v>
      </c>
      <c r="B101" s="340"/>
      <c r="D101" s="340"/>
      <c r="F101" s="340"/>
      <c r="H101" s="340"/>
      <c r="I101" s="615"/>
      <c r="J101" s="616"/>
      <c r="K101" s="616"/>
      <c r="L101" s="616"/>
      <c r="M101" s="616"/>
      <c r="N101" s="617"/>
    </row>
    <row r="102" spans="1:14" x14ac:dyDescent="0.2">
      <c r="A102" s="362" t="s">
        <v>632</v>
      </c>
      <c r="B102" s="340"/>
      <c r="D102" s="340"/>
      <c r="F102" s="340"/>
      <c r="H102" s="340"/>
      <c r="I102" s="615"/>
      <c r="J102" s="616"/>
      <c r="K102" s="616"/>
      <c r="L102" s="616"/>
      <c r="M102" s="616"/>
      <c r="N102" s="617"/>
    </row>
    <row r="103" spans="1:14" x14ac:dyDescent="0.2">
      <c r="A103" s="362" t="s">
        <v>633</v>
      </c>
      <c r="B103" s="340"/>
      <c r="D103" s="340"/>
      <c r="F103" s="340"/>
      <c r="H103" s="340"/>
      <c r="I103" s="615"/>
      <c r="J103" s="616"/>
      <c r="K103" s="616"/>
      <c r="L103" s="616"/>
      <c r="M103" s="616"/>
      <c r="N103" s="617"/>
    </row>
    <row r="104" spans="1:14" x14ac:dyDescent="0.2">
      <c r="A104" s="362" t="s">
        <v>634</v>
      </c>
      <c r="B104" s="340"/>
      <c r="D104" s="340"/>
      <c r="F104" s="340"/>
      <c r="H104" s="340"/>
      <c r="I104" s="859"/>
      <c r="J104" s="860"/>
      <c r="K104" s="860"/>
      <c r="L104" s="860"/>
      <c r="M104" s="860"/>
      <c r="N104" s="861"/>
    </row>
    <row r="105" spans="1:14" x14ac:dyDescent="0.2">
      <c r="A105" s="362" t="s">
        <v>635</v>
      </c>
      <c r="B105" s="340"/>
      <c r="D105" s="340"/>
      <c r="F105" s="340"/>
      <c r="H105" s="371"/>
      <c r="I105" s="615"/>
      <c r="J105" s="616"/>
      <c r="K105" s="616"/>
      <c r="L105" s="616"/>
      <c r="M105" s="616"/>
      <c r="N105" s="617"/>
    </row>
    <row r="106" spans="1:14" x14ac:dyDescent="0.2">
      <c r="A106" s="362" t="s">
        <v>636</v>
      </c>
      <c r="B106" s="340"/>
      <c r="D106" s="340"/>
      <c r="F106" s="340"/>
      <c r="H106" s="340"/>
      <c r="I106" s="615"/>
      <c r="J106" s="616"/>
      <c r="K106" s="616"/>
      <c r="L106" s="616"/>
      <c r="M106" s="616"/>
      <c r="N106" s="617"/>
    </row>
    <row r="107" spans="1:14" x14ac:dyDescent="0.2">
      <c r="A107" s="362"/>
      <c r="B107" s="370"/>
      <c r="F107" s="370"/>
      <c r="I107" s="862"/>
      <c r="J107" s="862"/>
      <c r="K107" s="862"/>
      <c r="L107" s="862"/>
      <c r="M107" s="862"/>
      <c r="N107" s="862"/>
    </row>
    <row r="108" spans="1:14" ht="15" x14ac:dyDescent="0.2">
      <c r="A108" s="392" t="s">
        <v>638</v>
      </c>
      <c r="B108" s="361" t="s">
        <v>604</v>
      </c>
      <c r="C108" s="346"/>
      <c r="D108" s="361" t="s">
        <v>605</v>
      </c>
      <c r="E108" s="347"/>
      <c r="F108" s="361" t="s">
        <v>203</v>
      </c>
      <c r="G108" s="346"/>
      <c r="H108" s="361" t="s">
        <v>606</v>
      </c>
      <c r="I108" s="854" t="s">
        <v>106</v>
      </c>
      <c r="J108" s="854"/>
      <c r="K108" s="854"/>
      <c r="L108" s="854"/>
      <c r="M108" s="854"/>
      <c r="N108" s="855"/>
    </row>
    <row r="109" spans="1:14" x14ac:dyDescent="0.2">
      <c r="A109" s="365"/>
      <c r="B109" s="363"/>
      <c r="C109" s="366"/>
      <c r="D109" s="363"/>
      <c r="E109" s="367"/>
      <c r="F109" s="363"/>
      <c r="G109" s="366"/>
      <c r="H109" s="363"/>
      <c r="I109" s="856"/>
      <c r="J109" s="856"/>
      <c r="K109" s="856"/>
      <c r="L109" s="856"/>
      <c r="M109" s="856"/>
      <c r="N109" s="856"/>
    </row>
    <row r="110" spans="1:14" x14ac:dyDescent="0.2">
      <c r="A110" s="362" t="s">
        <v>613</v>
      </c>
      <c r="B110" s="340"/>
      <c r="C110" s="366"/>
      <c r="D110" s="340"/>
      <c r="E110" s="367"/>
      <c r="F110" s="340"/>
      <c r="G110" s="366"/>
      <c r="H110" s="340"/>
      <c r="I110" s="857"/>
      <c r="J110" s="858"/>
      <c r="K110" s="858"/>
      <c r="L110" s="858"/>
      <c r="M110" s="858"/>
      <c r="N110" s="848"/>
    </row>
    <row r="111" spans="1:14" x14ac:dyDescent="0.2">
      <c r="A111" s="362" t="s">
        <v>614</v>
      </c>
      <c r="B111" s="340"/>
      <c r="C111" s="366"/>
      <c r="D111" s="340"/>
      <c r="E111" s="367"/>
      <c r="F111" s="340"/>
      <c r="G111" s="366"/>
      <c r="H111" s="340"/>
      <c r="I111" s="615"/>
      <c r="J111" s="616"/>
      <c r="K111" s="616"/>
      <c r="L111" s="616"/>
      <c r="M111" s="616"/>
      <c r="N111" s="617"/>
    </row>
    <row r="112" spans="1:14" x14ac:dyDescent="0.2">
      <c r="A112" s="362" t="s">
        <v>615</v>
      </c>
      <c r="B112" s="340"/>
      <c r="C112" s="348"/>
      <c r="D112" s="340"/>
      <c r="E112" s="368"/>
      <c r="F112" s="340"/>
      <c r="G112" s="348"/>
      <c r="H112" s="340"/>
      <c r="I112" s="615"/>
      <c r="J112" s="616"/>
      <c r="K112" s="616"/>
      <c r="L112" s="616"/>
      <c r="M112" s="616"/>
      <c r="N112" s="617"/>
    </row>
    <row r="113" spans="1:14" x14ac:dyDescent="0.2">
      <c r="A113" s="362" t="s">
        <v>616</v>
      </c>
      <c r="B113" s="340"/>
      <c r="D113" s="340"/>
      <c r="F113" s="340"/>
      <c r="H113" s="340"/>
      <c r="I113" s="615"/>
      <c r="J113" s="616"/>
      <c r="K113" s="616"/>
      <c r="L113" s="616"/>
      <c r="M113" s="616"/>
      <c r="N113" s="617"/>
    </row>
    <row r="114" spans="1:14" x14ac:dyDescent="0.2">
      <c r="A114" s="362" t="s">
        <v>617</v>
      </c>
      <c r="B114" s="340"/>
      <c r="D114" s="340"/>
      <c r="F114" s="340"/>
      <c r="H114" s="340"/>
      <c r="I114" s="615"/>
      <c r="J114" s="616"/>
      <c r="K114" s="616"/>
      <c r="L114" s="616"/>
      <c r="M114" s="616"/>
      <c r="N114" s="617"/>
    </row>
    <row r="115" spans="1:14" x14ac:dyDescent="0.2">
      <c r="A115" s="362" t="s">
        <v>618</v>
      </c>
      <c r="B115" s="340"/>
      <c r="D115" s="340"/>
      <c r="F115" s="340"/>
      <c r="H115" s="340"/>
      <c r="I115" s="615"/>
      <c r="J115" s="616"/>
      <c r="K115" s="616"/>
      <c r="L115" s="616"/>
      <c r="M115" s="616"/>
      <c r="N115" s="617"/>
    </row>
    <row r="116" spans="1:14" x14ac:dyDescent="0.2">
      <c r="A116" s="362" t="s">
        <v>619</v>
      </c>
      <c r="B116" s="340"/>
      <c r="D116" s="340"/>
      <c r="F116" s="340"/>
      <c r="H116" s="340"/>
      <c r="I116" s="615"/>
      <c r="J116" s="616"/>
      <c r="K116" s="616"/>
      <c r="L116" s="616"/>
      <c r="M116" s="616"/>
      <c r="N116" s="617"/>
    </row>
    <row r="117" spans="1:14" x14ac:dyDescent="0.2">
      <c r="A117" s="362" t="s">
        <v>620</v>
      </c>
      <c r="B117" s="340"/>
      <c r="D117" s="340"/>
      <c r="F117" s="340"/>
      <c r="H117" s="340"/>
      <c r="I117" s="615"/>
      <c r="J117" s="616"/>
      <c r="K117" s="616"/>
      <c r="L117" s="616"/>
      <c r="M117" s="616"/>
      <c r="N117" s="617"/>
    </row>
    <row r="118" spans="1:14" x14ac:dyDescent="0.2">
      <c r="A118" s="362" t="s">
        <v>621</v>
      </c>
      <c r="B118" s="340"/>
      <c r="D118" s="340"/>
      <c r="F118" s="340"/>
      <c r="H118" s="340"/>
      <c r="I118" s="615"/>
      <c r="J118" s="616"/>
      <c r="K118" s="616"/>
      <c r="L118" s="616"/>
      <c r="M118" s="616"/>
      <c r="N118" s="617"/>
    </row>
    <row r="119" spans="1:14" x14ac:dyDescent="0.2">
      <c r="A119" s="362" t="s">
        <v>622</v>
      </c>
      <c r="B119" s="340"/>
      <c r="D119" s="340"/>
      <c r="F119" s="340"/>
      <c r="H119" s="340"/>
      <c r="I119" s="615"/>
      <c r="J119" s="616"/>
      <c r="K119" s="616"/>
      <c r="L119" s="616"/>
      <c r="M119" s="616"/>
      <c r="N119" s="617"/>
    </row>
    <row r="120" spans="1:14" x14ac:dyDescent="0.2">
      <c r="A120" s="362" t="s">
        <v>623</v>
      </c>
      <c r="B120" s="340"/>
      <c r="D120" s="340"/>
      <c r="F120" s="340"/>
      <c r="H120" s="340"/>
      <c r="I120" s="615"/>
      <c r="J120" s="616"/>
      <c r="K120" s="616"/>
      <c r="L120" s="616"/>
      <c r="M120" s="616"/>
      <c r="N120" s="617"/>
    </row>
    <row r="121" spans="1:14" x14ac:dyDescent="0.2">
      <c r="A121" s="362" t="s">
        <v>624</v>
      </c>
      <c r="B121" s="340"/>
      <c r="D121" s="340"/>
      <c r="F121" s="340"/>
      <c r="H121" s="340"/>
      <c r="I121" s="615"/>
      <c r="J121" s="616"/>
      <c r="K121" s="616"/>
      <c r="L121" s="616"/>
      <c r="M121" s="616"/>
      <c r="N121" s="617"/>
    </row>
    <row r="122" spans="1:14" x14ac:dyDescent="0.2">
      <c r="A122" s="362" t="s">
        <v>625</v>
      </c>
      <c r="B122" s="340"/>
      <c r="D122" s="340"/>
      <c r="F122" s="340"/>
      <c r="H122" s="340"/>
      <c r="I122" s="615"/>
      <c r="J122" s="616"/>
      <c r="K122" s="616"/>
      <c r="L122" s="616"/>
      <c r="M122" s="616"/>
      <c r="N122" s="617"/>
    </row>
    <row r="123" spans="1:14" x14ac:dyDescent="0.2">
      <c r="A123" s="362" t="s">
        <v>626</v>
      </c>
      <c r="B123" s="340"/>
      <c r="D123" s="340"/>
      <c r="F123" s="340"/>
      <c r="H123" s="340"/>
      <c r="I123" s="615"/>
      <c r="J123" s="616"/>
      <c r="K123" s="616"/>
      <c r="L123" s="616"/>
      <c r="M123" s="616"/>
      <c r="N123" s="617"/>
    </row>
    <row r="124" spans="1:14" ht="25.5" x14ac:dyDescent="0.2">
      <c r="A124" s="369" t="s">
        <v>627</v>
      </c>
      <c r="B124" s="340"/>
      <c r="D124" s="340"/>
      <c r="F124" s="340"/>
      <c r="H124" s="340"/>
      <c r="I124" s="615"/>
      <c r="J124" s="616"/>
      <c r="K124" s="616"/>
      <c r="L124" s="616"/>
      <c r="M124" s="616"/>
      <c r="N124" s="617"/>
    </row>
    <row r="125" spans="1:14" x14ac:dyDescent="0.2">
      <c r="A125" s="362" t="s">
        <v>628</v>
      </c>
      <c r="B125" s="340"/>
      <c r="D125" s="340"/>
      <c r="F125" s="340"/>
      <c r="H125" s="340"/>
      <c r="I125" s="615"/>
      <c r="J125" s="616"/>
      <c r="K125" s="616"/>
      <c r="L125" s="616"/>
      <c r="M125" s="616"/>
      <c r="N125" s="617"/>
    </row>
    <row r="126" spans="1:14" x14ac:dyDescent="0.2">
      <c r="A126" s="362" t="s">
        <v>629</v>
      </c>
      <c r="B126" s="340"/>
      <c r="D126" s="340"/>
      <c r="F126" s="340"/>
      <c r="H126" s="340"/>
      <c r="I126" s="615"/>
      <c r="J126" s="616"/>
      <c r="K126" s="616"/>
      <c r="L126" s="616"/>
      <c r="M126" s="616"/>
      <c r="N126" s="617"/>
    </row>
    <row r="127" spans="1:14" x14ac:dyDescent="0.2">
      <c r="A127" s="362" t="s">
        <v>630</v>
      </c>
      <c r="B127" s="340"/>
      <c r="D127" s="340"/>
      <c r="F127" s="340"/>
      <c r="H127" s="340"/>
      <c r="I127" s="615"/>
      <c r="J127" s="616"/>
      <c r="K127" s="616"/>
      <c r="L127" s="616"/>
      <c r="M127" s="616"/>
      <c r="N127" s="617"/>
    </row>
    <row r="128" spans="1:14" x14ac:dyDescent="0.2">
      <c r="A128" s="362" t="s">
        <v>631</v>
      </c>
      <c r="B128" s="340"/>
      <c r="D128" s="340"/>
      <c r="F128" s="340"/>
      <c r="H128" s="340"/>
      <c r="I128" s="615"/>
      <c r="J128" s="616"/>
      <c r="K128" s="616"/>
      <c r="L128" s="616"/>
      <c r="M128" s="616"/>
      <c r="N128" s="617"/>
    </row>
    <row r="129" spans="1:14" x14ac:dyDescent="0.2">
      <c r="A129" s="362" t="s">
        <v>632</v>
      </c>
      <c r="B129" s="340"/>
      <c r="D129" s="340"/>
      <c r="F129" s="340"/>
      <c r="H129" s="340"/>
      <c r="I129" s="615"/>
      <c r="J129" s="616"/>
      <c r="K129" s="616"/>
      <c r="L129" s="616"/>
      <c r="M129" s="616"/>
      <c r="N129" s="617"/>
    </row>
    <row r="130" spans="1:14" x14ac:dyDescent="0.2">
      <c r="A130" s="362" t="s">
        <v>633</v>
      </c>
      <c r="B130" s="340"/>
      <c r="D130" s="340"/>
      <c r="F130" s="340"/>
      <c r="H130" s="340"/>
      <c r="I130" s="615"/>
      <c r="J130" s="616"/>
      <c r="K130" s="616"/>
      <c r="L130" s="616"/>
      <c r="M130" s="616"/>
      <c r="N130" s="617"/>
    </row>
    <row r="131" spans="1:14" x14ac:dyDescent="0.2">
      <c r="A131" s="362" t="s">
        <v>634</v>
      </c>
      <c r="B131" s="340"/>
      <c r="D131" s="340"/>
      <c r="F131" s="340"/>
      <c r="H131" s="340"/>
      <c r="I131" s="859"/>
      <c r="J131" s="860"/>
      <c r="K131" s="860"/>
      <c r="L131" s="860"/>
      <c r="M131" s="860"/>
      <c r="N131" s="861"/>
    </row>
    <row r="132" spans="1:14" x14ac:dyDescent="0.2">
      <c r="A132" s="362" t="s">
        <v>635</v>
      </c>
      <c r="B132" s="340"/>
      <c r="D132" s="340"/>
      <c r="F132" s="340"/>
      <c r="H132" s="371"/>
      <c r="I132" s="615"/>
      <c r="J132" s="616"/>
      <c r="K132" s="616"/>
      <c r="L132" s="616"/>
      <c r="M132" s="616"/>
      <c r="N132" s="617"/>
    </row>
    <row r="133" spans="1:14" x14ac:dyDescent="0.2">
      <c r="A133" s="362" t="s">
        <v>636</v>
      </c>
      <c r="B133" s="340"/>
      <c r="D133" s="340"/>
      <c r="F133" s="340"/>
      <c r="H133" s="340"/>
      <c r="I133" s="615"/>
      <c r="J133" s="616"/>
      <c r="K133" s="616"/>
      <c r="L133" s="616"/>
      <c r="M133" s="616"/>
      <c r="N133" s="617"/>
    </row>
    <row r="134" spans="1:14" x14ac:dyDescent="0.2">
      <c r="A134" s="362"/>
      <c r="B134" s="370"/>
      <c r="F134" s="370"/>
      <c r="I134" s="862"/>
      <c r="J134" s="862"/>
      <c r="K134" s="862"/>
      <c r="L134" s="862"/>
      <c r="M134" s="862"/>
      <c r="N134" s="862"/>
    </row>
    <row r="135" spans="1:14" ht="15" x14ac:dyDescent="0.2">
      <c r="A135" s="392" t="s">
        <v>639</v>
      </c>
      <c r="B135" s="361" t="s">
        <v>604</v>
      </c>
      <c r="C135" s="346"/>
      <c r="D135" s="361" t="s">
        <v>605</v>
      </c>
      <c r="E135" s="347"/>
      <c r="F135" s="361" t="s">
        <v>203</v>
      </c>
      <c r="G135" s="346"/>
      <c r="H135" s="361" t="s">
        <v>606</v>
      </c>
      <c r="I135" s="854" t="s">
        <v>106</v>
      </c>
      <c r="J135" s="854"/>
      <c r="K135" s="854"/>
      <c r="L135" s="854"/>
      <c r="M135" s="854"/>
      <c r="N135" s="855"/>
    </row>
    <row r="136" spans="1:14" x14ac:dyDescent="0.2">
      <c r="A136" s="365"/>
      <c r="B136" s="363"/>
      <c r="C136" s="366"/>
      <c r="D136" s="363"/>
      <c r="E136" s="367"/>
      <c r="F136" s="363"/>
      <c r="G136" s="366"/>
      <c r="H136" s="363"/>
      <c r="I136" s="856"/>
      <c r="J136" s="856"/>
      <c r="K136" s="856"/>
      <c r="L136" s="856"/>
      <c r="M136" s="856"/>
      <c r="N136" s="856"/>
    </row>
    <row r="137" spans="1:14" x14ac:dyDescent="0.2">
      <c r="A137" s="362" t="s">
        <v>613</v>
      </c>
      <c r="B137" s="340"/>
      <c r="C137" s="366"/>
      <c r="D137" s="340"/>
      <c r="E137" s="367"/>
      <c r="F137" s="340"/>
      <c r="G137" s="366"/>
      <c r="H137" s="340"/>
      <c r="I137" s="857"/>
      <c r="J137" s="858"/>
      <c r="K137" s="858"/>
      <c r="L137" s="858"/>
      <c r="M137" s="858"/>
      <c r="N137" s="848"/>
    </row>
    <row r="138" spans="1:14" x14ac:dyDescent="0.2">
      <c r="A138" s="362" t="s">
        <v>614</v>
      </c>
      <c r="B138" s="340"/>
      <c r="C138" s="366"/>
      <c r="D138" s="340"/>
      <c r="E138" s="367"/>
      <c r="F138" s="340"/>
      <c r="G138" s="366"/>
      <c r="H138" s="340"/>
      <c r="I138" s="615"/>
      <c r="J138" s="616"/>
      <c r="K138" s="616"/>
      <c r="L138" s="616"/>
      <c r="M138" s="616"/>
      <c r="N138" s="617"/>
    </row>
    <row r="139" spans="1:14" x14ac:dyDescent="0.2">
      <c r="A139" s="362" t="s">
        <v>615</v>
      </c>
      <c r="B139" s="340"/>
      <c r="C139" s="348"/>
      <c r="D139" s="340"/>
      <c r="E139" s="368"/>
      <c r="F139" s="340"/>
      <c r="G139" s="348"/>
      <c r="H139" s="340"/>
      <c r="I139" s="615"/>
      <c r="J139" s="616"/>
      <c r="K139" s="616"/>
      <c r="L139" s="616"/>
      <c r="M139" s="616"/>
      <c r="N139" s="617"/>
    </row>
    <row r="140" spans="1:14" x14ac:dyDescent="0.2">
      <c r="A140" s="362" t="s">
        <v>616</v>
      </c>
      <c r="B140" s="340"/>
      <c r="D140" s="340"/>
      <c r="F140" s="340"/>
      <c r="H140" s="340"/>
      <c r="I140" s="615"/>
      <c r="J140" s="616"/>
      <c r="K140" s="616"/>
      <c r="L140" s="616"/>
      <c r="M140" s="616"/>
      <c r="N140" s="617"/>
    </row>
    <row r="141" spans="1:14" x14ac:dyDescent="0.2">
      <c r="A141" s="362" t="s">
        <v>617</v>
      </c>
      <c r="B141" s="340"/>
      <c r="D141" s="340"/>
      <c r="F141" s="340"/>
      <c r="H141" s="340"/>
      <c r="I141" s="615"/>
      <c r="J141" s="616"/>
      <c r="K141" s="616"/>
      <c r="L141" s="616"/>
      <c r="M141" s="616"/>
      <c r="N141" s="617"/>
    </row>
    <row r="142" spans="1:14" x14ac:dyDescent="0.2">
      <c r="A142" s="362" t="s">
        <v>618</v>
      </c>
      <c r="B142" s="340"/>
      <c r="D142" s="340"/>
      <c r="F142" s="340"/>
      <c r="H142" s="340"/>
      <c r="I142" s="615"/>
      <c r="J142" s="616"/>
      <c r="K142" s="616"/>
      <c r="L142" s="616"/>
      <c r="M142" s="616"/>
      <c r="N142" s="617"/>
    </row>
    <row r="143" spans="1:14" x14ac:dyDescent="0.2">
      <c r="A143" s="362" t="s">
        <v>619</v>
      </c>
      <c r="B143" s="340"/>
      <c r="D143" s="340"/>
      <c r="F143" s="340"/>
      <c r="H143" s="340"/>
      <c r="I143" s="615"/>
      <c r="J143" s="616"/>
      <c r="K143" s="616"/>
      <c r="L143" s="616"/>
      <c r="M143" s="616"/>
      <c r="N143" s="617"/>
    </row>
    <row r="144" spans="1:14" x14ac:dyDescent="0.2">
      <c r="A144" s="362" t="s">
        <v>620</v>
      </c>
      <c r="B144" s="340"/>
      <c r="D144" s="340"/>
      <c r="F144" s="340"/>
      <c r="H144" s="340"/>
      <c r="I144" s="615"/>
      <c r="J144" s="616"/>
      <c r="K144" s="616"/>
      <c r="L144" s="616"/>
      <c r="M144" s="616"/>
      <c r="N144" s="617"/>
    </row>
    <row r="145" spans="1:14" x14ac:dyDescent="0.2">
      <c r="A145" s="362" t="s">
        <v>621</v>
      </c>
      <c r="B145" s="340"/>
      <c r="D145" s="340"/>
      <c r="F145" s="340"/>
      <c r="H145" s="340"/>
      <c r="I145" s="615"/>
      <c r="J145" s="616"/>
      <c r="K145" s="616"/>
      <c r="L145" s="616"/>
      <c r="M145" s="616"/>
      <c r="N145" s="617"/>
    </row>
    <row r="146" spans="1:14" x14ac:dyDescent="0.2">
      <c r="A146" s="362" t="s">
        <v>622</v>
      </c>
      <c r="B146" s="340"/>
      <c r="D146" s="340"/>
      <c r="F146" s="340"/>
      <c r="H146" s="340"/>
      <c r="I146" s="615"/>
      <c r="J146" s="616"/>
      <c r="K146" s="616"/>
      <c r="L146" s="616"/>
      <c r="M146" s="616"/>
      <c r="N146" s="617"/>
    </row>
    <row r="147" spans="1:14" x14ac:dyDescent="0.2">
      <c r="A147" s="362" t="s">
        <v>623</v>
      </c>
      <c r="B147" s="340"/>
      <c r="D147" s="340"/>
      <c r="F147" s="340"/>
      <c r="H147" s="340"/>
      <c r="I147" s="615"/>
      <c r="J147" s="616"/>
      <c r="K147" s="616"/>
      <c r="L147" s="616"/>
      <c r="M147" s="616"/>
      <c r="N147" s="617"/>
    </row>
    <row r="148" spans="1:14" x14ac:dyDescent="0.2">
      <c r="A148" s="362" t="s">
        <v>624</v>
      </c>
      <c r="B148" s="340"/>
      <c r="D148" s="340"/>
      <c r="F148" s="340"/>
      <c r="H148" s="340"/>
      <c r="I148" s="615"/>
      <c r="J148" s="616"/>
      <c r="K148" s="616"/>
      <c r="L148" s="616"/>
      <c r="M148" s="616"/>
      <c r="N148" s="617"/>
    </row>
    <row r="149" spans="1:14" x14ac:dyDescent="0.2">
      <c r="A149" s="362" t="s">
        <v>625</v>
      </c>
      <c r="B149" s="340"/>
      <c r="D149" s="340"/>
      <c r="F149" s="340"/>
      <c r="H149" s="340"/>
      <c r="I149" s="615"/>
      <c r="J149" s="616"/>
      <c r="K149" s="616"/>
      <c r="L149" s="616"/>
      <c r="M149" s="616"/>
      <c r="N149" s="617"/>
    </row>
    <row r="150" spans="1:14" x14ac:dyDescent="0.2">
      <c r="A150" s="362" t="s">
        <v>626</v>
      </c>
      <c r="B150" s="340"/>
      <c r="D150" s="340"/>
      <c r="F150" s="340"/>
      <c r="H150" s="340"/>
      <c r="I150" s="615"/>
      <c r="J150" s="616"/>
      <c r="K150" s="616"/>
      <c r="L150" s="616"/>
      <c r="M150" s="616"/>
      <c r="N150" s="617"/>
    </row>
    <row r="151" spans="1:14" ht="25.5" x14ac:dyDescent="0.2">
      <c r="A151" s="369" t="s">
        <v>627</v>
      </c>
      <c r="B151" s="340"/>
      <c r="D151" s="340"/>
      <c r="F151" s="340"/>
      <c r="H151" s="340"/>
      <c r="I151" s="615"/>
      <c r="J151" s="616"/>
      <c r="K151" s="616"/>
      <c r="L151" s="616"/>
      <c r="M151" s="616"/>
      <c r="N151" s="617"/>
    </row>
    <row r="152" spans="1:14" x14ac:dyDescent="0.2">
      <c r="A152" s="362" t="s">
        <v>628</v>
      </c>
      <c r="B152" s="340"/>
      <c r="D152" s="340"/>
      <c r="F152" s="340"/>
      <c r="H152" s="340"/>
      <c r="I152" s="615"/>
      <c r="J152" s="616"/>
      <c r="K152" s="616"/>
      <c r="L152" s="616"/>
      <c r="M152" s="616"/>
      <c r="N152" s="617"/>
    </row>
    <row r="153" spans="1:14" x14ac:dyDescent="0.2">
      <c r="A153" s="362" t="s">
        <v>629</v>
      </c>
      <c r="B153" s="340"/>
      <c r="D153" s="340"/>
      <c r="F153" s="340"/>
      <c r="H153" s="340"/>
      <c r="I153" s="615"/>
      <c r="J153" s="616"/>
      <c r="K153" s="616"/>
      <c r="L153" s="616"/>
      <c r="M153" s="616"/>
      <c r="N153" s="617"/>
    </row>
    <row r="154" spans="1:14" x14ac:dyDescent="0.2">
      <c r="A154" s="362" t="s">
        <v>630</v>
      </c>
      <c r="B154" s="340"/>
      <c r="D154" s="340"/>
      <c r="F154" s="340"/>
      <c r="H154" s="340"/>
      <c r="I154" s="615"/>
      <c r="J154" s="616"/>
      <c r="K154" s="616"/>
      <c r="L154" s="616"/>
      <c r="M154" s="616"/>
      <c r="N154" s="617"/>
    </row>
    <row r="155" spans="1:14" x14ac:dyDescent="0.2">
      <c r="A155" s="362" t="s">
        <v>631</v>
      </c>
      <c r="B155" s="340"/>
      <c r="D155" s="340"/>
      <c r="F155" s="340"/>
      <c r="H155" s="340"/>
      <c r="I155" s="615"/>
      <c r="J155" s="616"/>
      <c r="K155" s="616"/>
      <c r="L155" s="616"/>
      <c r="M155" s="616"/>
      <c r="N155" s="617"/>
    </row>
    <row r="156" spans="1:14" x14ac:dyDescent="0.2">
      <c r="A156" s="362" t="s">
        <v>632</v>
      </c>
      <c r="B156" s="340"/>
      <c r="D156" s="340"/>
      <c r="F156" s="340"/>
      <c r="H156" s="340"/>
      <c r="I156" s="615"/>
      <c r="J156" s="616"/>
      <c r="K156" s="616"/>
      <c r="L156" s="616"/>
      <c r="M156" s="616"/>
      <c r="N156" s="617"/>
    </row>
    <row r="157" spans="1:14" x14ac:dyDescent="0.2">
      <c r="A157" s="362" t="s">
        <v>633</v>
      </c>
      <c r="B157" s="340"/>
      <c r="D157" s="340"/>
      <c r="F157" s="340"/>
      <c r="H157" s="340"/>
      <c r="I157" s="615"/>
      <c r="J157" s="616"/>
      <c r="K157" s="616"/>
      <c r="L157" s="616"/>
      <c r="M157" s="616"/>
      <c r="N157" s="617"/>
    </row>
    <row r="158" spans="1:14" x14ac:dyDescent="0.2">
      <c r="A158" s="362" t="s">
        <v>634</v>
      </c>
      <c r="B158" s="340"/>
      <c r="D158" s="340"/>
      <c r="F158" s="340"/>
      <c r="H158" s="340"/>
      <c r="I158" s="859"/>
      <c r="J158" s="860"/>
      <c r="K158" s="860"/>
      <c r="L158" s="860"/>
      <c r="M158" s="860"/>
      <c r="N158" s="861"/>
    </row>
    <row r="159" spans="1:14" x14ac:dyDescent="0.2">
      <c r="A159" s="362" t="s">
        <v>635</v>
      </c>
      <c r="B159" s="340"/>
      <c r="D159" s="340"/>
      <c r="F159" s="340"/>
      <c r="H159" s="371"/>
      <c r="I159" s="615"/>
      <c r="J159" s="616"/>
      <c r="K159" s="616"/>
      <c r="L159" s="616"/>
      <c r="M159" s="616"/>
      <c r="N159" s="617"/>
    </row>
    <row r="160" spans="1:14" x14ac:dyDescent="0.2">
      <c r="A160" s="362" t="s">
        <v>636</v>
      </c>
      <c r="B160" s="340"/>
      <c r="D160" s="340"/>
      <c r="F160" s="340"/>
      <c r="H160" s="340"/>
      <c r="I160" s="615"/>
      <c r="J160" s="616"/>
      <c r="K160" s="616"/>
      <c r="L160" s="616"/>
      <c r="M160" s="616"/>
      <c r="N160" s="617"/>
    </row>
    <row r="161" spans="1:14" x14ac:dyDescent="0.2">
      <c r="A161" s="362"/>
      <c r="B161" s="370"/>
      <c r="F161" s="370"/>
      <c r="I161" s="862"/>
      <c r="J161" s="862"/>
      <c r="K161" s="862"/>
      <c r="L161" s="862"/>
      <c r="M161" s="862"/>
      <c r="N161" s="862"/>
    </row>
    <row r="162" spans="1:14" ht="15" x14ac:dyDescent="0.2">
      <c r="A162" s="392" t="s">
        <v>640</v>
      </c>
      <c r="B162" s="361" t="s">
        <v>604</v>
      </c>
      <c r="C162" s="346"/>
      <c r="D162" s="361" t="s">
        <v>605</v>
      </c>
      <c r="E162" s="347"/>
      <c r="F162" s="361" t="s">
        <v>203</v>
      </c>
      <c r="G162" s="346"/>
      <c r="H162" s="361" t="s">
        <v>606</v>
      </c>
      <c r="I162" s="854" t="s">
        <v>106</v>
      </c>
      <c r="J162" s="854"/>
      <c r="K162" s="854"/>
      <c r="L162" s="854"/>
      <c r="M162" s="854"/>
      <c r="N162" s="855"/>
    </row>
    <row r="163" spans="1:14" x14ac:dyDescent="0.2">
      <c r="A163" s="365"/>
      <c r="B163" s="363"/>
      <c r="C163" s="366"/>
      <c r="D163" s="363"/>
      <c r="E163" s="367"/>
      <c r="F163" s="363"/>
      <c r="G163" s="366"/>
      <c r="H163" s="363"/>
      <c r="I163" s="856"/>
      <c r="J163" s="856"/>
      <c r="K163" s="856"/>
      <c r="L163" s="856"/>
      <c r="M163" s="856"/>
      <c r="N163" s="856"/>
    </row>
    <row r="164" spans="1:14" x14ac:dyDescent="0.2">
      <c r="A164" s="362" t="s">
        <v>613</v>
      </c>
      <c r="B164" s="340"/>
      <c r="C164" s="366"/>
      <c r="D164" s="340"/>
      <c r="E164" s="367"/>
      <c r="F164" s="340"/>
      <c r="G164" s="366"/>
      <c r="H164" s="340"/>
      <c r="I164" s="857"/>
      <c r="J164" s="858"/>
      <c r="K164" s="858"/>
      <c r="L164" s="858"/>
      <c r="M164" s="858"/>
      <c r="N164" s="848"/>
    </row>
    <row r="165" spans="1:14" x14ac:dyDescent="0.2">
      <c r="A165" s="362" t="s">
        <v>614</v>
      </c>
      <c r="B165" s="340"/>
      <c r="C165" s="366"/>
      <c r="D165" s="340"/>
      <c r="E165" s="367"/>
      <c r="F165" s="340"/>
      <c r="G165" s="366"/>
      <c r="H165" s="340"/>
      <c r="I165" s="615"/>
      <c r="J165" s="616"/>
      <c r="K165" s="616"/>
      <c r="L165" s="616"/>
      <c r="M165" s="616"/>
      <c r="N165" s="617"/>
    </row>
    <row r="166" spans="1:14" x14ac:dyDescent="0.2">
      <c r="A166" s="362" t="s">
        <v>615</v>
      </c>
      <c r="B166" s="340"/>
      <c r="C166" s="348"/>
      <c r="D166" s="340"/>
      <c r="E166" s="368"/>
      <c r="F166" s="340"/>
      <c r="G166" s="348"/>
      <c r="H166" s="340"/>
      <c r="I166" s="615"/>
      <c r="J166" s="616"/>
      <c r="K166" s="616"/>
      <c r="L166" s="616"/>
      <c r="M166" s="616"/>
      <c r="N166" s="617"/>
    </row>
    <row r="167" spans="1:14" x14ac:dyDescent="0.2">
      <c r="A167" s="362" t="s">
        <v>616</v>
      </c>
      <c r="B167" s="340"/>
      <c r="D167" s="340"/>
      <c r="F167" s="340"/>
      <c r="H167" s="340"/>
      <c r="I167" s="615"/>
      <c r="J167" s="616"/>
      <c r="K167" s="616"/>
      <c r="L167" s="616"/>
      <c r="M167" s="616"/>
      <c r="N167" s="617"/>
    </row>
    <row r="168" spans="1:14" x14ac:dyDescent="0.2">
      <c r="A168" s="362" t="s">
        <v>617</v>
      </c>
      <c r="B168" s="340"/>
      <c r="D168" s="340"/>
      <c r="F168" s="340"/>
      <c r="H168" s="340"/>
      <c r="I168" s="615"/>
      <c r="J168" s="616"/>
      <c r="K168" s="616"/>
      <c r="L168" s="616"/>
      <c r="M168" s="616"/>
      <c r="N168" s="617"/>
    </row>
    <row r="169" spans="1:14" x14ac:dyDescent="0.2">
      <c r="A169" s="362" t="s">
        <v>618</v>
      </c>
      <c r="B169" s="340"/>
      <c r="D169" s="340"/>
      <c r="F169" s="340"/>
      <c r="H169" s="340"/>
      <c r="I169" s="615"/>
      <c r="J169" s="616"/>
      <c r="K169" s="616"/>
      <c r="L169" s="616"/>
      <c r="M169" s="616"/>
      <c r="N169" s="617"/>
    </row>
    <row r="170" spans="1:14" x14ac:dyDescent="0.2">
      <c r="A170" s="362" t="s">
        <v>619</v>
      </c>
      <c r="B170" s="340"/>
      <c r="D170" s="340"/>
      <c r="F170" s="340"/>
      <c r="H170" s="340"/>
      <c r="I170" s="615"/>
      <c r="J170" s="616"/>
      <c r="K170" s="616"/>
      <c r="L170" s="616"/>
      <c r="M170" s="616"/>
      <c r="N170" s="617"/>
    </row>
    <row r="171" spans="1:14" x14ac:dyDescent="0.2">
      <c r="A171" s="362" t="s">
        <v>620</v>
      </c>
      <c r="B171" s="340"/>
      <c r="D171" s="340"/>
      <c r="F171" s="340"/>
      <c r="H171" s="340"/>
      <c r="I171" s="615"/>
      <c r="J171" s="616"/>
      <c r="K171" s="616"/>
      <c r="L171" s="616"/>
      <c r="M171" s="616"/>
      <c r="N171" s="617"/>
    </row>
    <row r="172" spans="1:14" x14ac:dyDescent="0.2">
      <c r="A172" s="362" t="s">
        <v>621</v>
      </c>
      <c r="B172" s="340"/>
      <c r="D172" s="340"/>
      <c r="F172" s="340"/>
      <c r="H172" s="340"/>
      <c r="I172" s="615"/>
      <c r="J172" s="616"/>
      <c r="K172" s="616"/>
      <c r="L172" s="616"/>
      <c r="M172" s="616"/>
      <c r="N172" s="617"/>
    </row>
    <row r="173" spans="1:14" x14ac:dyDescent="0.2">
      <c r="A173" s="362" t="s">
        <v>622</v>
      </c>
      <c r="B173" s="340"/>
      <c r="D173" s="340"/>
      <c r="F173" s="340"/>
      <c r="H173" s="340"/>
      <c r="I173" s="615"/>
      <c r="J173" s="616"/>
      <c r="K173" s="616"/>
      <c r="L173" s="616"/>
      <c r="M173" s="616"/>
      <c r="N173" s="617"/>
    </row>
    <row r="174" spans="1:14" x14ac:dyDescent="0.2">
      <c r="A174" s="362" t="s">
        <v>623</v>
      </c>
      <c r="B174" s="340"/>
      <c r="D174" s="340"/>
      <c r="F174" s="340"/>
      <c r="H174" s="340"/>
      <c r="I174" s="615"/>
      <c r="J174" s="616"/>
      <c r="K174" s="616"/>
      <c r="L174" s="616"/>
      <c r="M174" s="616"/>
      <c r="N174" s="617"/>
    </row>
    <row r="175" spans="1:14" x14ac:dyDescent="0.2">
      <c r="A175" s="362" t="s">
        <v>624</v>
      </c>
      <c r="B175" s="340"/>
      <c r="D175" s="340"/>
      <c r="F175" s="340"/>
      <c r="H175" s="340"/>
      <c r="I175" s="615"/>
      <c r="J175" s="616"/>
      <c r="K175" s="616"/>
      <c r="L175" s="616"/>
      <c r="M175" s="616"/>
      <c r="N175" s="617"/>
    </row>
    <row r="176" spans="1:14" x14ac:dyDescent="0.2">
      <c r="A176" s="362" t="s">
        <v>625</v>
      </c>
      <c r="B176" s="340"/>
      <c r="D176" s="340"/>
      <c r="F176" s="340"/>
      <c r="H176" s="340"/>
      <c r="I176" s="615"/>
      <c r="J176" s="616"/>
      <c r="K176" s="616"/>
      <c r="L176" s="616"/>
      <c r="M176" s="616"/>
      <c r="N176" s="617"/>
    </row>
    <row r="177" spans="1:14" x14ac:dyDescent="0.2">
      <c r="A177" s="362" t="s">
        <v>626</v>
      </c>
      <c r="B177" s="340"/>
      <c r="D177" s="340"/>
      <c r="F177" s="340"/>
      <c r="H177" s="340"/>
      <c r="I177" s="615"/>
      <c r="J177" s="616"/>
      <c r="K177" s="616"/>
      <c r="L177" s="616"/>
      <c r="M177" s="616"/>
      <c r="N177" s="617"/>
    </row>
    <row r="178" spans="1:14" ht="25.5" x14ac:dyDescent="0.2">
      <c r="A178" s="369" t="s">
        <v>627</v>
      </c>
      <c r="B178" s="340"/>
      <c r="D178" s="340"/>
      <c r="F178" s="340"/>
      <c r="H178" s="340"/>
      <c r="I178" s="615"/>
      <c r="J178" s="616"/>
      <c r="K178" s="616"/>
      <c r="L178" s="616"/>
      <c r="M178" s="616"/>
      <c r="N178" s="617"/>
    </row>
    <row r="179" spans="1:14" x14ac:dyDescent="0.2">
      <c r="A179" s="362" t="s">
        <v>628</v>
      </c>
      <c r="B179" s="340"/>
      <c r="D179" s="340"/>
      <c r="F179" s="340"/>
      <c r="H179" s="340"/>
      <c r="I179" s="615"/>
      <c r="J179" s="616"/>
      <c r="K179" s="616"/>
      <c r="L179" s="616"/>
      <c r="M179" s="616"/>
      <c r="N179" s="617"/>
    </row>
    <row r="180" spans="1:14" x14ac:dyDescent="0.2">
      <c r="A180" s="362" t="s">
        <v>629</v>
      </c>
      <c r="B180" s="340"/>
      <c r="D180" s="340"/>
      <c r="F180" s="340"/>
      <c r="H180" s="340"/>
      <c r="I180" s="615"/>
      <c r="J180" s="616"/>
      <c r="K180" s="616"/>
      <c r="L180" s="616"/>
      <c r="M180" s="616"/>
      <c r="N180" s="617"/>
    </row>
    <row r="181" spans="1:14" x14ac:dyDescent="0.2">
      <c r="A181" s="362" t="s">
        <v>630</v>
      </c>
      <c r="B181" s="340"/>
      <c r="D181" s="340"/>
      <c r="F181" s="340"/>
      <c r="H181" s="340"/>
      <c r="I181" s="615"/>
      <c r="J181" s="616"/>
      <c r="K181" s="616"/>
      <c r="L181" s="616"/>
      <c r="M181" s="616"/>
      <c r="N181" s="617"/>
    </row>
    <row r="182" spans="1:14" x14ac:dyDescent="0.2">
      <c r="A182" s="362" t="s">
        <v>631</v>
      </c>
      <c r="B182" s="340"/>
      <c r="D182" s="340"/>
      <c r="F182" s="340"/>
      <c r="H182" s="340"/>
      <c r="I182" s="615"/>
      <c r="J182" s="616"/>
      <c r="K182" s="616"/>
      <c r="L182" s="616"/>
      <c r="M182" s="616"/>
      <c r="N182" s="617"/>
    </row>
    <row r="183" spans="1:14" x14ac:dyDescent="0.2">
      <c r="A183" s="362" t="s">
        <v>632</v>
      </c>
      <c r="B183" s="340"/>
      <c r="D183" s="340"/>
      <c r="F183" s="340"/>
      <c r="H183" s="340"/>
      <c r="I183" s="615"/>
      <c r="J183" s="616"/>
      <c r="K183" s="616"/>
      <c r="L183" s="616"/>
      <c r="M183" s="616"/>
      <c r="N183" s="617"/>
    </row>
    <row r="184" spans="1:14" x14ac:dyDescent="0.2">
      <c r="A184" s="362" t="s">
        <v>633</v>
      </c>
      <c r="B184" s="340"/>
      <c r="D184" s="340"/>
      <c r="F184" s="340"/>
      <c r="H184" s="340"/>
      <c r="I184" s="615"/>
      <c r="J184" s="616"/>
      <c r="K184" s="616"/>
      <c r="L184" s="616"/>
      <c r="M184" s="616"/>
      <c r="N184" s="617"/>
    </row>
    <row r="185" spans="1:14" x14ac:dyDescent="0.2">
      <c r="A185" s="362" t="s">
        <v>634</v>
      </c>
      <c r="B185" s="340"/>
      <c r="D185" s="340"/>
      <c r="F185" s="340"/>
      <c r="H185" s="340"/>
      <c r="I185" s="859"/>
      <c r="J185" s="860"/>
      <c r="K185" s="860"/>
      <c r="L185" s="860"/>
      <c r="M185" s="860"/>
      <c r="N185" s="861"/>
    </row>
    <row r="186" spans="1:14" x14ac:dyDescent="0.2">
      <c r="A186" s="362" t="s">
        <v>635</v>
      </c>
      <c r="B186" s="340"/>
      <c r="D186" s="340"/>
      <c r="F186" s="340"/>
      <c r="H186" s="371"/>
      <c r="I186" s="615"/>
      <c r="J186" s="616"/>
      <c r="K186" s="616"/>
      <c r="L186" s="616"/>
      <c r="M186" s="616"/>
      <c r="N186" s="617"/>
    </row>
    <row r="187" spans="1:14" x14ac:dyDescent="0.2">
      <c r="A187" s="362" t="s">
        <v>636</v>
      </c>
      <c r="B187" s="340"/>
      <c r="D187" s="340"/>
      <c r="F187" s="340"/>
      <c r="H187" s="340"/>
      <c r="I187" s="615"/>
      <c r="J187" s="616"/>
      <c r="K187" s="616"/>
      <c r="L187" s="616"/>
      <c r="M187" s="616"/>
      <c r="N187" s="617"/>
    </row>
    <row r="188" spans="1:14" x14ac:dyDescent="0.2">
      <c r="A188" s="362"/>
      <c r="B188" s="370"/>
      <c r="F188" s="370"/>
      <c r="I188" s="862"/>
      <c r="J188" s="862"/>
      <c r="K188" s="862"/>
      <c r="L188" s="862"/>
      <c r="M188" s="862"/>
      <c r="N188" s="862"/>
    </row>
    <row r="189" spans="1:14" ht="15" x14ac:dyDescent="0.2">
      <c r="A189" s="391" t="s">
        <v>641</v>
      </c>
      <c r="B189" s="361" t="s">
        <v>604</v>
      </c>
      <c r="C189" s="346"/>
      <c r="D189" s="361" t="s">
        <v>605</v>
      </c>
      <c r="E189" s="347"/>
      <c r="F189" s="361" t="s">
        <v>203</v>
      </c>
      <c r="G189" s="346"/>
      <c r="H189" s="361" t="s">
        <v>606</v>
      </c>
      <c r="I189" s="845" t="s">
        <v>106</v>
      </c>
      <c r="J189" s="845"/>
      <c r="K189" s="845"/>
      <c r="L189" s="845"/>
      <c r="M189" s="845"/>
      <c r="N189" s="846"/>
    </row>
    <row r="190" spans="1:14" x14ac:dyDescent="0.2">
      <c r="A190" s="362"/>
      <c r="B190" s="363"/>
      <c r="D190" s="363"/>
      <c r="F190" s="363"/>
      <c r="H190" s="363"/>
      <c r="I190" s="845"/>
      <c r="J190" s="845"/>
      <c r="K190" s="845"/>
      <c r="L190" s="845"/>
      <c r="M190" s="845"/>
      <c r="N190" s="845"/>
    </row>
    <row r="191" spans="1:14" x14ac:dyDescent="0.2">
      <c r="A191" s="362" t="s">
        <v>642</v>
      </c>
      <c r="B191" s="340"/>
      <c r="D191" s="340"/>
      <c r="F191" s="340"/>
      <c r="H191" s="340"/>
      <c r="I191" s="615"/>
      <c r="J191" s="616"/>
      <c r="K191" s="616"/>
      <c r="L191" s="616"/>
      <c r="M191" s="616"/>
      <c r="N191" s="617"/>
    </row>
    <row r="192" spans="1:14" x14ac:dyDescent="0.2">
      <c r="A192" s="362" t="s">
        <v>643</v>
      </c>
      <c r="B192" s="340"/>
      <c r="D192" s="340"/>
      <c r="F192" s="340"/>
      <c r="H192" s="340"/>
      <c r="I192" s="615"/>
      <c r="J192" s="616"/>
      <c r="K192" s="616"/>
      <c r="L192" s="616"/>
      <c r="M192" s="616"/>
      <c r="N192" s="617"/>
    </row>
    <row r="193" spans="1:14" x14ac:dyDescent="0.2">
      <c r="A193" s="362" t="s">
        <v>644</v>
      </c>
      <c r="B193" s="340"/>
      <c r="D193" s="340"/>
      <c r="F193" s="340"/>
      <c r="H193" s="340"/>
      <c r="I193" s="615"/>
      <c r="J193" s="616"/>
      <c r="K193" s="616"/>
      <c r="L193" s="616"/>
      <c r="M193" s="616"/>
      <c r="N193" s="617"/>
    </row>
    <row r="194" spans="1:14" x14ac:dyDescent="0.2">
      <c r="A194" s="362" t="s">
        <v>645</v>
      </c>
      <c r="B194" s="340"/>
      <c r="D194" s="340"/>
      <c r="F194" s="340"/>
      <c r="H194" s="340"/>
      <c r="I194" s="615"/>
      <c r="J194" s="616"/>
      <c r="K194" s="616"/>
      <c r="L194" s="616"/>
      <c r="M194" s="616"/>
      <c r="N194" s="617"/>
    </row>
    <row r="195" spans="1:14" x14ac:dyDescent="0.2">
      <c r="A195" s="362" t="s">
        <v>646</v>
      </c>
      <c r="B195" s="340"/>
      <c r="D195" s="340"/>
      <c r="F195" s="340"/>
      <c r="H195" s="340"/>
      <c r="I195" s="615"/>
      <c r="J195" s="616"/>
      <c r="K195" s="616"/>
      <c r="L195" s="616"/>
      <c r="M195" s="616"/>
      <c r="N195" s="617"/>
    </row>
    <row r="196" spans="1:14" x14ac:dyDescent="0.2">
      <c r="A196" s="362" t="s">
        <v>647</v>
      </c>
      <c r="B196" s="340"/>
      <c r="D196" s="340"/>
      <c r="F196" s="340"/>
      <c r="H196" s="340"/>
      <c r="I196" s="615"/>
      <c r="J196" s="616"/>
      <c r="K196" s="616"/>
      <c r="L196" s="616"/>
      <c r="M196" s="616"/>
      <c r="N196" s="617"/>
    </row>
    <row r="197" spans="1:14" x14ac:dyDescent="0.2">
      <c r="A197" s="362" t="s">
        <v>626</v>
      </c>
      <c r="B197" s="340"/>
      <c r="D197" s="340"/>
      <c r="F197" s="340"/>
      <c r="H197" s="340"/>
      <c r="I197" s="615"/>
      <c r="J197" s="616"/>
      <c r="K197" s="616"/>
      <c r="L197" s="616"/>
      <c r="M197" s="616"/>
      <c r="N197" s="617"/>
    </row>
    <row r="198" spans="1:14" x14ac:dyDescent="0.2">
      <c r="A198" s="362" t="s">
        <v>648</v>
      </c>
      <c r="B198" s="340"/>
      <c r="D198" s="340"/>
      <c r="F198" s="340"/>
      <c r="H198" s="340"/>
      <c r="I198" s="615"/>
      <c r="J198" s="616"/>
      <c r="K198" s="616"/>
      <c r="L198" s="616"/>
      <c r="M198" s="616"/>
      <c r="N198" s="617"/>
    </row>
    <row r="199" spans="1:14" ht="15" x14ac:dyDescent="0.25">
      <c r="A199" s="332"/>
      <c r="L199" s="863"/>
      <c r="M199" s="863"/>
      <c r="N199" s="864"/>
    </row>
    <row r="200" spans="1:14" ht="15" x14ac:dyDescent="0.2">
      <c r="A200" s="391" t="s">
        <v>649</v>
      </c>
      <c r="B200" s="361" t="s">
        <v>604</v>
      </c>
      <c r="C200" s="346"/>
      <c r="D200" s="361" t="s">
        <v>605</v>
      </c>
      <c r="E200" s="347"/>
      <c r="F200" s="361" t="s">
        <v>203</v>
      </c>
      <c r="G200" s="346"/>
      <c r="H200" s="361" t="s">
        <v>606</v>
      </c>
      <c r="I200" s="845" t="s">
        <v>106</v>
      </c>
      <c r="J200" s="845"/>
      <c r="K200" s="845"/>
      <c r="L200" s="845"/>
      <c r="M200" s="845"/>
      <c r="N200" s="846"/>
    </row>
    <row r="201" spans="1:14" x14ac:dyDescent="0.2">
      <c r="A201" s="365"/>
      <c r="B201" s="363"/>
      <c r="C201" s="348"/>
      <c r="D201" s="363"/>
      <c r="E201" s="368"/>
      <c r="F201" s="363"/>
      <c r="G201" s="348"/>
      <c r="H201" s="363"/>
      <c r="I201" s="845"/>
      <c r="J201" s="845"/>
      <c r="K201" s="845"/>
      <c r="L201" s="845"/>
      <c r="M201" s="845"/>
      <c r="N201" s="845"/>
    </row>
    <row r="202" spans="1:14" x14ac:dyDescent="0.2">
      <c r="A202" s="362" t="s">
        <v>650</v>
      </c>
      <c r="B202" s="340"/>
      <c r="D202" s="340"/>
      <c r="F202" s="340"/>
      <c r="H202" s="340"/>
      <c r="I202" s="615"/>
      <c r="J202" s="616"/>
      <c r="K202" s="616"/>
      <c r="L202" s="616"/>
      <c r="M202" s="616"/>
      <c r="N202" s="617"/>
    </row>
    <row r="203" spans="1:14" x14ac:dyDescent="0.2">
      <c r="A203" s="362" t="s">
        <v>651</v>
      </c>
      <c r="B203" s="340"/>
      <c r="D203" s="340"/>
      <c r="F203" s="340"/>
      <c r="H203" s="340"/>
      <c r="I203" s="615"/>
      <c r="J203" s="616"/>
      <c r="K203" s="616"/>
      <c r="L203" s="616"/>
      <c r="M203" s="616"/>
      <c r="N203" s="617"/>
    </row>
    <row r="204" spans="1:14" x14ac:dyDescent="0.2">
      <c r="A204" s="362" t="s">
        <v>652</v>
      </c>
      <c r="B204" s="340"/>
      <c r="D204" s="340"/>
      <c r="F204" s="340"/>
      <c r="H204" s="340"/>
      <c r="I204" s="615"/>
      <c r="J204" s="616"/>
      <c r="K204" s="616"/>
      <c r="L204" s="616"/>
      <c r="M204" s="616"/>
      <c r="N204" s="617"/>
    </row>
    <row r="205" spans="1:14" x14ac:dyDescent="0.2">
      <c r="A205" s="362" t="s">
        <v>653</v>
      </c>
      <c r="B205" s="340"/>
      <c r="D205" s="340"/>
      <c r="F205" s="340"/>
      <c r="H205" s="340"/>
      <c r="I205" s="615"/>
      <c r="J205" s="616"/>
      <c r="K205" s="616"/>
      <c r="L205" s="616"/>
      <c r="M205" s="616"/>
      <c r="N205" s="617"/>
    </row>
    <row r="206" spans="1:14" x14ac:dyDescent="0.2">
      <c r="A206" s="362" t="s">
        <v>654</v>
      </c>
      <c r="B206" s="340"/>
      <c r="D206" s="340"/>
      <c r="F206" s="340"/>
      <c r="H206" s="340"/>
      <c r="I206" s="615"/>
      <c r="J206" s="616"/>
      <c r="K206" s="616"/>
      <c r="L206" s="616"/>
      <c r="M206" s="616"/>
      <c r="N206" s="617"/>
    </row>
    <row r="207" spans="1:14" x14ac:dyDescent="0.2">
      <c r="A207" s="362" t="s">
        <v>655</v>
      </c>
      <c r="B207" s="340"/>
      <c r="D207" s="340"/>
      <c r="F207" s="340"/>
      <c r="H207" s="340"/>
      <c r="I207" s="615"/>
      <c r="J207" s="616"/>
      <c r="K207" s="616"/>
      <c r="L207" s="616"/>
      <c r="M207" s="616"/>
      <c r="N207" s="617"/>
    </row>
    <row r="208" spans="1:14" x14ac:dyDescent="0.2">
      <c r="A208" s="362" t="s">
        <v>656</v>
      </c>
      <c r="B208" s="340"/>
      <c r="D208" s="340"/>
      <c r="F208" s="340"/>
      <c r="H208" s="340"/>
      <c r="I208" s="615"/>
      <c r="J208" s="616"/>
      <c r="K208" s="616"/>
      <c r="L208" s="616"/>
      <c r="M208" s="616"/>
      <c r="N208" s="617"/>
    </row>
    <row r="209" spans="1:14" x14ac:dyDescent="0.2">
      <c r="A209" s="362" t="s">
        <v>657</v>
      </c>
      <c r="B209" s="340"/>
      <c r="D209" s="340"/>
      <c r="F209" s="340"/>
      <c r="H209" s="340"/>
      <c r="I209" s="615"/>
      <c r="J209" s="616"/>
      <c r="K209" s="616"/>
      <c r="L209" s="616"/>
      <c r="M209" s="616"/>
      <c r="N209" s="617"/>
    </row>
    <row r="210" spans="1:14" x14ac:dyDescent="0.2">
      <c r="A210" s="362" t="s">
        <v>658</v>
      </c>
      <c r="B210" s="340"/>
      <c r="D210" s="340"/>
      <c r="F210" s="340"/>
      <c r="H210" s="340"/>
      <c r="I210" s="615"/>
      <c r="J210" s="616"/>
      <c r="K210" s="616"/>
      <c r="L210" s="616"/>
      <c r="M210" s="616"/>
      <c r="N210" s="617"/>
    </row>
    <row r="211" spans="1:14" x14ac:dyDescent="0.2">
      <c r="A211" s="362" t="s">
        <v>659</v>
      </c>
      <c r="B211" s="340"/>
      <c r="D211" s="340"/>
      <c r="F211" s="340"/>
      <c r="H211" s="340"/>
      <c r="I211" s="615"/>
      <c r="J211" s="616"/>
      <c r="K211" s="616"/>
      <c r="L211" s="616"/>
      <c r="M211" s="616"/>
      <c r="N211" s="617"/>
    </row>
    <row r="212" spans="1:14" x14ac:dyDescent="0.2">
      <c r="A212" s="362" t="s">
        <v>660</v>
      </c>
      <c r="B212" s="340"/>
      <c r="D212" s="340"/>
      <c r="F212" s="340"/>
      <c r="H212" s="340"/>
      <c r="I212" s="615"/>
      <c r="J212" s="616"/>
      <c r="K212" s="616"/>
      <c r="L212" s="616"/>
      <c r="M212" s="616"/>
      <c r="N212" s="617"/>
    </row>
    <row r="213" spans="1:14" x14ac:dyDescent="0.2">
      <c r="A213" s="362" t="s">
        <v>661</v>
      </c>
      <c r="B213" s="340"/>
      <c r="D213" s="340"/>
      <c r="F213" s="340"/>
      <c r="H213" s="340"/>
      <c r="I213" s="615"/>
      <c r="J213" s="616"/>
      <c r="K213" s="616"/>
      <c r="L213" s="616"/>
      <c r="M213" s="616"/>
      <c r="N213" s="617"/>
    </row>
    <row r="214" spans="1:14" x14ac:dyDescent="0.2">
      <c r="A214" s="362" t="s">
        <v>662</v>
      </c>
      <c r="B214" s="340"/>
      <c r="D214" s="340"/>
      <c r="F214" s="340"/>
      <c r="H214" s="340"/>
      <c r="I214" s="615"/>
      <c r="J214" s="616"/>
      <c r="K214" s="616"/>
      <c r="L214" s="616"/>
      <c r="M214" s="616"/>
      <c r="N214" s="617"/>
    </row>
    <row r="215" spans="1:14" x14ac:dyDescent="0.2">
      <c r="A215" s="362" t="s">
        <v>663</v>
      </c>
      <c r="B215" s="340"/>
      <c r="D215" s="340"/>
      <c r="F215" s="340"/>
      <c r="H215" s="340"/>
      <c r="I215" s="615"/>
      <c r="J215" s="616"/>
      <c r="K215" s="616"/>
      <c r="L215" s="616"/>
      <c r="M215" s="616"/>
      <c r="N215" s="617"/>
    </row>
    <row r="216" spans="1:14" x14ac:dyDescent="0.2">
      <c r="A216" s="362" t="s">
        <v>664</v>
      </c>
      <c r="B216" s="340"/>
      <c r="D216" s="340"/>
      <c r="F216" s="340"/>
      <c r="H216" s="340"/>
      <c r="I216" s="615"/>
      <c r="J216" s="616"/>
      <c r="K216" s="616"/>
      <c r="L216" s="616"/>
      <c r="M216" s="616"/>
      <c r="N216" s="617"/>
    </row>
    <row r="217" spans="1:14" x14ac:dyDescent="0.2">
      <c r="A217" s="369" t="s">
        <v>665</v>
      </c>
      <c r="B217" s="340"/>
      <c r="D217" s="340"/>
      <c r="F217" s="340"/>
      <c r="H217" s="340"/>
      <c r="I217" s="615"/>
      <c r="J217" s="616"/>
      <c r="K217" s="616"/>
      <c r="L217" s="616"/>
      <c r="M217" s="616"/>
      <c r="N217" s="617"/>
    </row>
    <row r="218" spans="1:14" x14ac:dyDescent="0.2">
      <c r="A218" s="362"/>
      <c r="B218" s="276"/>
      <c r="D218" s="364"/>
      <c r="F218" s="364"/>
      <c r="L218" s="613"/>
      <c r="M218" s="613"/>
      <c r="N218" s="614"/>
    </row>
    <row r="219" spans="1:14" ht="15" x14ac:dyDescent="0.2">
      <c r="A219" s="391" t="s">
        <v>666</v>
      </c>
      <c r="B219" s="361" t="s">
        <v>604</v>
      </c>
      <c r="C219" s="346"/>
      <c r="D219" s="361" t="s">
        <v>605</v>
      </c>
      <c r="E219" s="347"/>
      <c r="F219" s="361" t="s">
        <v>203</v>
      </c>
      <c r="G219" s="346"/>
      <c r="H219" s="361" t="s">
        <v>606</v>
      </c>
      <c r="I219" s="845" t="s">
        <v>106</v>
      </c>
      <c r="J219" s="845"/>
      <c r="K219" s="845"/>
      <c r="L219" s="845"/>
      <c r="M219" s="845"/>
      <c r="N219" s="846"/>
    </row>
    <row r="220" spans="1:14" x14ac:dyDescent="0.2">
      <c r="A220" s="362"/>
      <c r="B220" s="363"/>
      <c r="D220" s="363"/>
      <c r="F220" s="363"/>
      <c r="H220" s="363"/>
      <c r="I220" s="845"/>
      <c r="J220" s="845"/>
      <c r="K220" s="845"/>
      <c r="L220" s="845"/>
      <c r="M220" s="845"/>
      <c r="N220" s="845"/>
    </row>
    <row r="221" spans="1:14" x14ac:dyDescent="0.2">
      <c r="A221" s="362" t="s">
        <v>667</v>
      </c>
      <c r="B221" s="340"/>
      <c r="D221" s="340"/>
      <c r="F221" s="340"/>
      <c r="H221" s="340"/>
      <c r="I221" s="615"/>
      <c r="J221" s="616"/>
      <c r="K221" s="616"/>
      <c r="L221" s="616"/>
      <c r="M221" s="616"/>
      <c r="N221" s="617"/>
    </row>
    <row r="222" spans="1:14" x14ac:dyDescent="0.2">
      <c r="A222" s="362" t="s">
        <v>668</v>
      </c>
      <c r="B222" s="340"/>
      <c r="D222" s="340"/>
      <c r="F222" s="340"/>
      <c r="H222" s="340"/>
      <c r="I222" s="615"/>
      <c r="J222" s="616"/>
      <c r="K222" s="616"/>
      <c r="L222" s="616"/>
      <c r="M222" s="616"/>
      <c r="N222" s="617"/>
    </row>
    <row r="223" spans="1:14" x14ac:dyDescent="0.2">
      <c r="A223" s="362" t="s">
        <v>669</v>
      </c>
      <c r="B223" s="340"/>
      <c r="D223" s="340"/>
      <c r="F223" s="340"/>
      <c r="H223" s="340"/>
      <c r="I223" s="615"/>
      <c r="J223" s="616"/>
      <c r="K223" s="616"/>
      <c r="L223" s="616"/>
      <c r="M223" s="616"/>
      <c r="N223" s="617"/>
    </row>
    <row r="224" spans="1:14" x14ac:dyDescent="0.2">
      <c r="A224" s="362" t="s">
        <v>670</v>
      </c>
      <c r="B224" s="340"/>
      <c r="D224" s="340"/>
      <c r="F224" s="340"/>
      <c r="H224" s="340"/>
      <c r="I224" s="615"/>
      <c r="J224" s="616"/>
      <c r="K224" s="616"/>
      <c r="L224" s="616"/>
      <c r="M224" s="616"/>
      <c r="N224" s="617"/>
    </row>
    <row r="225" spans="1:14" x14ac:dyDescent="0.2">
      <c r="A225" s="362" t="s">
        <v>671</v>
      </c>
      <c r="B225" s="340"/>
      <c r="D225" s="340"/>
      <c r="F225" s="340"/>
      <c r="H225" s="340"/>
      <c r="I225" s="615"/>
      <c r="J225" s="616"/>
      <c r="K225" s="616"/>
      <c r="L225" s="616"/>
      <c r="M225" s="616"/>
      <c r="N225" s="617"/>
    </row>
    <row r="226" spans="1:14" x14ac:dyDescent="0.2">
      <c r="A226" s="362" t="s">
        <v>672</v>
      </c>
      <c r="B226" s="340"/>
      <c r="D226" s="340"/>
      <c r="F226" s="340"/>
      <c r="H226" s="340"/>
      <c r="I226" s="615"/>
      <c r="J226" s="616"/>
      <c r="K226" s="616"/>
      <c r="L226" s="616"/>
      <c r="M226" s="616"/>
      <c r="N226" s="617"/>
    </row>
    <row r="227" spans="1:14" x14ac:dyDescent="0.2">
      <c r="A227" s="362" t="s">
        <v>673</v>
      </c>
      <c r="B227" s="340"/>
      <c r="D227" s="340"/>
      <c r="F227" s="340"/>
      <c r="H227" s="340"/>
      <c r="I227" s="615"/>
      <c r="J227" s="616"/>
      <c r="K227" s="616"/>
      <c r="L227" s="616"/>
      <c r="M227" s="616"/>
      <c r="N227" s="617"/>
    </row>
    <row r="228" spans="1:14" x14ac:dyDescent="0.2">
      <c r="A228" s="362" t="s">
        <v>674</v>
      </c>
      <c r="B228" s="340"/>
      <c r="D228" s="340"/>
      <c r="F228" s="340"/>
      <c r="H228" s="340"/>
      <c r="I228" s="615"/>
      <c r="J228" s="616"/>
      <c r="K228" s="616"/>
      <c r="L228" s="616"/>
      <c r="M228" s="616"/>
      <c r="N228" s="617"/>
    </row>
    <row r="229" spans="1:14" x14ac:dyDescent="0.2">
      <c r="A229" s="362" t="s">
        <v>675</v>
      </c>
      <c r="B229" s="340"/>
      <c r="D229" s="340"/>
      <c r="F229" s="340"/>
      <c r="H229" s="340"/>
      <c r="I229" s="615"/>
      <c r="J229" s="616"/>
      <c r="K229" s="616"/>
      <c r="L229" s="616"/>
      <c r="M229" s="616"/>
      <c r="N229" s="617"/>
    </row>
    <row r="230" spans="1:14" x14ac:dyDescent="0.2">
      <c r="A230" s="362" t="s">
        <v>676</v>
      </c>
      <c r="B230" s="340"/>
      <c r="D230" s="340"/>
      <c r="F230" s="340"/>
      <c r="H230" s="340"/>
      <c r="I230" s="615"/>
      <c r="J230" s="616"/>
      <c r="K230" s="616"/>
      <c r="L230" s="616"/>
      <c r="M230" s="616"/>
      <c r="N230" s="617"/>
    </row>
    <row r="231" spans="1:14" x14ac:dyDescent="0.2">
      <c r="A231" s="362" t="s">
        <v>677</v>
      </c>
      <c r="B231" s="340"/>
      <c r="D231" s="340"/>
      <c r="F231" s="340"/>
      <c r="H231" s="340"/>
      <c r="I231" s="615"/>
      <c r="J231" s="616"/>
      <c r="K231" s="616"/>
      <c r="L231" s="616"/>
      <c r="M231" s="616"/>
      <c r="N231" s="617"/>
    </row>
    <row r="232" spans="1:14" ht="15" x14ac:dyDescent="0.25">
      <c r="A232" s="332"/>
      <c r="L232" s="613"/>
      <c r="M232" s="613"/>
      <c r="N232" s="614"/>
    </row>
    <row r="233" spans="1:14" ht="15" x14ac:dyDescent="0.2">
      <c r="A233" s="391" t="s">
        <v>678</v>
      </c>
      <c r="B233" s="361" t="s">
        <v>604</v>
      </c>
      <c r="C233" s="346"/>
      <c r="D233" s="361" t="s">
        <v>605</v>
      </c>
      <c r="E233" s="347"/>
      <c r="F233" s="361" t="s">
        <v>203</v>
      </c>
      <c r="G233" s="346"/>
      <c r="H233" s="361" t="s">
        <v>606</v>
      </c>
      <c r="I233" s="845" t="s">
        <v>106</v>
      </c>
      <c r="J233" s="845"/>
      <c r="K233" s="845"/>
      <c r="L233" s="845"/>
      <c r="M233" s="845"/>
      <c r="N233" s="846"/>
    </row>
    <row r="234" spans="1:14" ht="15" x14ac:dyDescent="0.25">
      <c r="A234" s="333" t="s">
        <v>679</v>
      </c>
      <c r="B234" s="363"/>
      <c r="C234" s="348"/>
      <c r="D234" s="363"/>
      <c r="E234" s="368"/>
      <c r="F234" s="363"/>
      <c r="G234" s="348"/>
      <c r="H234" s="363"/>
      <c r="I234" s="845"/>
      <c r="J234" s="845"/>
      <c r="K234" s="845"/>
      <c r="L234" s="845"/>
      <c r="M234" s="845"/>
      <c r="N234" s="845"/>
    </row>
    <row r="235" spans="1:14" x14ac:dyDescent="0.2">
      <c r="A235" s="362" t="s">
        <v>680</v>
      </c>
      <c r="B235" s="340"/>
      <c r="D235" s="340"/>
      <c r="F235" s="340"/>
      <c r="H235" s="340"/>
      <c r="I235" s="615"/>
      <c r="J235" s="616"/>
      <c r="K235" s="616"/>
      <c r="L235" s="616"/>
      <c r="M235" s="616"/>
      <c r="N235" s="617"/>
    </row>
    <row r="236" spans="1:14" x14ac:dyDescent="0.2">
      <c r="A236" s="362" t="s">
        <v>681</v>
      </c>
      <c r="B236" s="340"/>
      <c r="D236" s="340"/>
      <c r="F236" s="340"/>
      <c r="H236" s="340"/>
      <c r="I236" s="615"/>
      <c r="J236" s="616"/>
      <c r="K236" s="616"/>
      <c r="L236" s="616"/>
      <c r="M236" s="616"/>
      <c r="N236" s="617"/>
    </row>
    <row r="237" spans="1:14" x14ac:dyDescent="0.2">
      <c r="A237" s="362" t="s">
        <v>674</v>
      </c>
      <c r="B237" s="340"/>
      <c r="D237" s="340"/>
      <c r="F237" s="340"/>
      <c r="H237" s="340"/>
      <c r="I237" s="615"/>
      <c r="J237" s="616"/>
      <c r="K237" s="616"/>
      <c r="L237" s="616"/>
      <c r="M237" s="616"/>
      <c r="N237" s="617"/>
    </row>
    <row r="238" spans="1:14" x14ac:dyDescent="0.2">
      <c r="A238" s="362" t="s">
        <v>682</v>
      </c>
      <c r="B238" s="340"/>
      <c r="D238" s="340"/>
      <c r="F238" s="340"/>
      <c r="H238" s="340"/>
      <c r="I238" s="615"/>
      <c r="J238" s="616"/>
      <c r="K238" s="616"/>
      <c r="L238" s="616"/>
      <c r="M238" s="616"/>
      <c r="N238" s="617"/>
    </row>
    <row r="239" spans="1:14" x14ac:dyDescent="0.2">
      <c r="A239" s="362" t="s">
        <v>683</v>
      </c>
      <c r="B239" s="340"/>
      <c r="D239" s="340"/>
      <c r="F239" s="340"/>
      <c r="H239" s="340"/>
      <c r="I239" s="615"/>
      <c r="J239" s="616"/>
      <c r="K239" s="616"/>
      <c r="L239" s="616"/>
      <c r="M239" s="616"/>
      <c r="N239" s="617"/>
    </row>
    <row r="240" spans="1:14" x14ac:dyDescent="0.2">
      <c r="A240" s="362" t="s">
        <v>684</v>
      </c>
      <c r="B240" s="340"/>
      <c r="D240" s="340"/>
      <c r="F240" s="340"/>
      <c r="H240" s="340"/>
      <c r="I240" s="615"/>
      <c r="J240" s="616"/>
      <c r="K240" s="616"/>
      <c r="L240" s="616"/>
      <c r="M240" s="616"/>
      <c r="N240" s="617"/>
    </row>
    <row r="241" spans="1:14" x14ac:dyDescent="0.2">
      <c r="A241" s="362" t="s">
        <v>685</v>
      </c>
      <c r="B241" s="340"/>
      <c r="D241" s="340"/>
      <c r="F241" s="340"/>
      <c r="H241" s="340"/>
      <c r="I241" s="615"/>
      <c r="J241" s="616"/>
      <c r="K241" s="616"/>
      <c r="L241" s="616"/>
      <c r="M241" s="616"/>
      <c r="N241" s="617"/>
    </row>
    <row r="242" spans="1:14" x14ac:dyDescent="0.2">
      <c r="A242" s="362" t="s">
        <v>686</v>
      </c>
      <c r="B242" s="340"/>
      <c r="D242" s="340"/>
      <c r="F242" s="340"/>
      <c r="H242" s="340"/>
      <c r="I242" s="615"/>
      <c r="J242" s="616"/>
      <c r="K242" s="616"/>
      <c r="L242" s="616"/>
      <c r="M242" s="616"/>
      <c r="N242" s="617"/>
    </row>
    <row r="243" spans="1:14" x14ac:dyDescent="0.2">
      <c r="A243" s="362" t="s">
        <v>687</v>
      </c>
      <c r="B243" s="340"/>
      <c r="D243" s="340"/>
      <c r="F243" s="340"/>
      <c r="H243" s="340"/>
      <c r="I243" s="615"/>
      <c r="J243" s="616"/>
      <c r="K243" s="616"/>
      <c r="L243" s="616"/>
      <c r="M243" s="616"/>
      <c r="N243" s="617"/>
    </row>
    <row r="244" spans="1:14" x14ac:dyDescent="0.2">
      <c r="A244" s="362" t="s">
        <v>688</v>
      </c>
      <c r="B244" s="340"/>
      <c r="D244" s="340"/>
      <c r="F244" s="340"/>
      <c r="H244" s="340"/>
      <c r="I244" s="615"/>
      <c r="J244" s="616"/>
      <c r="K244" s="616"/>
      <c r="L244" s="616"/>
      <c r="M244" s="616"/>
      <c r="N244" s="617"/>
    </row>
    <row r="245" spans="1:14" x14ac:dyDescent="0.2">
      <c r="A245" s="362" t="s">
        <v>689</v>
      </c>
      <c r="B245" s="340"/>
      <c r="D245" s="340"/>
      <c r="F245" s="340"/>
      <c r="H245" s="340"/>
      <c r="I245" s="615"/>
      <c r="J245" s="616"/>
      <c r="K245" s="616"/>
      <c r="L245" s="616"/>
      <c r="M245" s="616"/>
      <c r="N245" s="617"/>
    </row>
    <row r="246" spans="1:14" ht="25.5" x14ac:dyDescent="0.2">
      <c r="A246" s="369" t="s">
        <v>690</v>
      </c>
      <c r="B246" s="340"/>
      <c r="D246" s="340"/>
      <c r="F246" s="340"/>
      <c r="H246" s="340"/>
      <c r="I246" s="615"/>
      <c r="J246" s="616"/>
      <c r="K246" s="616"/>
      <c r="L246" s="616"/>
      <c r="M246" s="616"/>
      <c r="N246" s="617"/>
    </row>
    <row r="247" spans="1:14" ht="15" x14ac:dyDescent="0.25">
      <c r="A247" s="333" t="s">
        <v>691</v>
      </c>
      <c r="L247" s="616"/>
      <c r="M247" s="616"/>
      <c r="N247" s="617"/>
    </row>
    <row r="248" spans="1:14" x14ac:dyDescent="0.2">
      <c r="A248" s="362" t="s">
        <v>692</v>
      </c>
      <c r="B248" s="340"/>
      <c r="D248" s="340"/>
      <c r="F248" s="340"/>
      <c r="H248" s="340"/>
      <c r="I248" s="615"/>
      <c r="J248" s="616"/>
      <c r="K248" s="616"/>
      <c r="L248" s="616"/>
      <c r="M248" s="616"/>
      <c r="N248" s="617"/>
    </row>
    <row r="249" spans="1:14" x14ac:dyDescent="0.2">
      <c r="A249" s="362" t="s">
        <v>693</v>
      </c>
      <c r="B249" s="340"/>
      <c r="D249" s="340"/>
      <c r="F249" s="340"/>
      <c r="H249" s="340"/>
      <c r="I249" s="615"/>
      <c r="J249" s="616"/>
      <c r="K249" s="616"/>
      <c r="L249" s="616"/>
      <c r="M249" s="616"/>
      <c r="N249" s="617"/>
    </row>
    <row r="250" spans="1:14" x14ac:dyDescent="0.2">
      <c r="A250" s="362" t="s">
        <v>694</v>
      </c>
      <c r="B250" s="340"/>
      <c r="D250" s="340"/>
      <c r="F250" s="340"/>
      <c r="H250" s="340"/>
      <c r="I250" s="615"/>
      <c r="J250" s="616"/>
      <c r="K250" s="616"/>
      <c r="L250" s="616"/>
      <c r="M250" s="616"/>
      <c r="N250" s="617"/>
    </row>
    <row r="251" spans="1:14" x14ac:dyDescent="0.2">
      <c r="A251" s="362" t="s">
        <v>695</v>
      </c>
      <c r="B251" s="340"/>
      <c r="D251" s="340"/>
      <c r="F251" s="340"/>
      <c r="H251" s="340"/>
      <c r="I251" s="615"/>
      <c r="J251" s="616"/>
      <c r="K251" s="616"/>
      <c r="L251" s="616"/>
      <c r="M251" s="616"/>
      <c r="N251" s="617"/>
    </row>
    <row r="252" spans="1:14" x14ac:dyDescent="0.2">
      <c r="A252" s="362" t="s">
        <v>696</v>
      </c>
      <c r="B252" s="340"/>
      <c r="D252" s="340"/>
      <c r="F252" s="340"/>
      <c r="H252" s="340"/>
      <c r="I252" s="615"/>
      <c r="J252" s="616"/>
      <c r="K252" s="616"/>
      <c r="L252" s="616"/>
      <c r="M252" s="616"/>
      <c r="N252" s="617"/>
    </row>
    <row r="253" spans="1:14" ht="15" x14ac:dyDescent="0.25">
      <c r="A253" s="332"/>
      <c r="L253" s="863"/>
      <c r="M253" s="863"/>
      <c r="N253" s="864"/>
    </row>
    <row r="254" spans="1:14" ht="15" x14ac:dyDescent="0.2">
      <c r="A254" s="391" t="s">
        <v>697</v>
      </c>
      <c r="B254" s="361" t="s">
        <v>604</v>
      </c>
      <c r="C254" s="346"/>
      <c r="D254" s="361" t="s">
        <v>605</v>
      </c>
      <c r="E254" s="347"/>
      <c r="F254" s="361" t="s">
        <v>203</v>
      </c>
      <c r="G254" s="346"/>
      <c r="H254" s="361" t="s">
        <v>606</v>
      </c>
      <c r="I254" s="845" t="s">
        <v>106</v>
      </c>
      <c r="J254" s="845"/>
      <c r="K254" s="845"/>
      <c r="L254" s="845"/>
      <c r="M254" s="845"/>
      <c r="N254" s="846"/>
    </row>
    <row r="255" spans="1:14" x14ac:dyDescent="0.2">
      <c r="A255" s="365"/>
      <c r="B255" s="363"/>
      <c r="C255" s="348"/>
      <c r="D255" s="363"/>
      <c r="E255" s="368"/>
      <c r="F255" s="363"/>
      <c r="G255" s="348"/>
      <c r="H255" s="363"/>
      <c r="I255" s="845"/>
      <c r="J255" s="845"/>
      <c r="K255" s="845"/>
      <c r="L255" s="845"/>
      <c r="M255" s="845"/>
      <c r="N255" s="845"/>
    </row>
    <row r="256" spans="1:14" x14ac:dyDescent="0.2">
      <c r="A256" s="362" t="s">
        <v>698</v>
      </c>
      <c r="B256" s="340"/>
      <c r="D256" s="340"/>
      <c r="F256" s="340"/>
      <c r="H256" s="340"/>
      <c r="I256" s="615"/>
      <c r="J256" s="616"/>
      <c r="K256" s="616"/>
      <c r="L256" s="616"/>
      <c r="M256" s="616"/>
      <c r="N256" s="617"/>
    </row>
    <row r="257" spans="1:14" x14ac:dyDescent="0.2">
      <c r="A257" s="362" t="s">
        <v>682</v>
      </c>
      <c r="B257" s="340"/>
      <c r="D257" s="340"/>
      <c r="F257" s="340"/>
      <c r="H257" s="340"/>
      <c r="I257" s="615"/>
      <c r="J257" s="616"/>
      <c r="K257" s="616"/>
      <c r="L257" s="616"/>
      <c r="M257" s="616"/>
      <c r="N257" s="617"/>
    </row>
    <row r="258" spans="1:14" x14ac:dyDescent="0.2">
      <c r="A258" s="362" t="s">
        <v>699</v>
      </c>
      <c r="B258" s="340"/>
      <c r="D258" s="340"/>
      <c r="F258" s="340"/>
      <c r="H258" s="340"/>
      <c r="I258" s="615"/>
      <c r="J258" s="616"/>
      <c r="K258" s="616"/>
      <c r="L258" s="616"/>
      <c r="M258" s="616"/>
      <c r="N258" s="617"/>
    </row>
    <row r="259" spans="1:14" x14ac:dyDescent="0.2">
      <c r="A259" s="362" t="s">
        <v>674</v>
      </c>
      <c r="B259" s="340"/>
      <c r="D259" s="340"/>
      <c r="F259" s="340"/>
      <c r="H259" s="340"/>
      <c r="I259" s="615"/>
      <c r="J259" s="616"/>
      <c r="K259" s="616"/>
      <c r="L259" s="616"/>
      <c r="M259" s="616"/>
      <c r="N259" s="617"/>
    </row>
    <row r="260" spans="1:14" x14ac:dyDescent="0.2">
      <c r="A260" s="362" t="s">
        <v>700</v>
      </c>
      <c r="B260" s="340"/>
      <c r="D260" s="340"/>
      <c r="F260" s="340"/>
      <c r="H260" s="340"/>
      <c r="I260" s="615"/>
      <c r="J260" s="616"/>
      <c r="K260" s="616"/>
      <c r="L260" s="616"/>
      <c r="M260" s="616"/>
      <c r="N260" s="617"/>
    </row>
    <row r="261" spans="1:14" x14ac:dyDescent="0.2">
      <c r="A261" s="362" t="s">
        <v>701</v>
      </c>
      <c r="B261" s="340"/>
      <c r="D261" s="340"/>
      <c r="F261" s="340"/>
      <c r="H261" s="340"/>
      <c r="I261" s="615"/>
      <c r="J261" s="616"/>
      <c r="K261" s="616"/>
      <c r="L261" s="616"/>
      <c r="M261" s="616"/>
      <c r="N261" s="617"/>
    </row>
    <row r="262" spans="1:14" x14ac:dyDescent="0.2">
      <c r="A262" s="362" t="s">
        <v>702</v>
      </c>
      <c r="B262" s="340"/>
      <c r="D262" s="340"/>
      <c r="F262" s="340"/>
      <c r="H262" s="340"/>
      <c r="I262" s="615"/>
      <c r="J262" s="616"/>
      <c r="K262" s="616"/>
      <c r="L262" s="616"/>
      <c r="M262" s="616"/>
      <c r="N262" s="617"/>
    </row>
    <row r="263" spans="1:14" x14ac:dyDescent="0.2">
      <c r="A263" s="362" t="s">
        <v>703</v>
      </c>
      <c r="B263" s="340"/>
      <c r="D263" s="340"/>
      <c r="F263" s="340"/>
      <c r="H263" s="340"/>
      <c r="I263" s="615"/>
      <c r="J263" s="616"/>
      <c r="K263" s="616"/>
      <c r="L263" s="616"/>
      <c r="M263" s="616"/>
      <c r="N263" s="617"/>
    </row>
    <row r="264" spans="1:14" x14ac:dyDescent="0.2">
      <c r="A264" s="362" t="s">
        <v>686</v>
      </c>
      <c r="B264" s="340"/>
      <c r="D264" s="340"/>
      <c r="F264" s="340"/>
      <c r="H264" s="340"/>
      <c r="I264" s="615"/>
      <c r="J264" s="616"/>
      <c r="K264" s="616"/>
      <c r="L264" s="616"/>
      <c r="M264" s="616"/>
      <c r="N264" s="617"/>
    </row>
    <row r="265" spans="1:14" x14ac:dyDescent="0.2">
      <c r="A265" s="362" t="s">
        <v>704</v>
      </c>
      <c r="B265" s="340"/>
      <c r="D265" s="340"/>
      <c r="F265" s="340"/>
      <c r="H265" s="340"/>
      <c r="I265" s="615"/>
      <c r="J265" s="616"/>
      <c r="K265" s="616"/>
      <c r="L265" s="616"/>
      <c r="M265" s="616"/>
      <c r="N265" s="617"/>
    </row>
    <row r="266" spans="1:14" x14ac:dyDescent="0.2">
      <c r="A266" s="362" t="s">
        <v>705</v>
      </c>
      <c r="B266" s="340"/>
      <c r="D266" s="340"/>
      <c r="F266" s="340"/>
      <c r="H266" s="340"/>
      <c r="I266" s="615"/>
      <c r="J266" s="616"/>
      <c r="K266" s="616"/>
      <c r="L266" s="616"/>
      <c r="M266" s="616"/>
      <c r="N266" s="617"/>
    </row>
    <row r="267" spans="1:14" x14ac:dyDescent="0.2">
      <c r="A267" s="362" t="s">
        <v>706</v>
      </c>
      <c r="B267" s="340"/>
      <c r="D267" s="340"/>
      <c r="F267" s="340"/>
      <c r="H267" s="340"/>
      <c r="I267" s="615"/>
      <c r="J267" s="616"/>
      <c r="K267" s="616"/>
      <c r="L267" s="616"/>
      <c r="M267" s="616"/>
      <c r="N267" s="617"/>
    </row>
    <row r="268" spans="1:14" x14ac:dyDescent="0.2">
      <c r="A268" s="362"/>
      <c r="B268" s="370"/>
      <c r="L268" s="613"/>
      <c r="M268" s="613"/>
      <c r="N268" s="614"/>
    </row>
    <row r="269" spans="1:14" ht="15" x14ac:dyDescent="0.2">
      <c r="A269" s="391" t="s">
        <v>707</v>
      </c>
      <c r="B269" s="361" t="s">
        <v>604</v>
      </c>
      <c r="C269" s="346"/>
      <c r="D269" s="361" t="s">
        <v>605</v>
      </c>
      <c r="E269" s="347"/>
      <c r="F269" s="361" t="s">
        <v>203</v>
      </c>
      <c r="G269" s="346"/>
      <c r="H269" s="361" t="s">
        <v>606</v>
      </c>
      <c r="I269" s="845" t="s">
        <v>106</v>
      </c>
      <c r="J269" s="845"/>
      <c r="K269" s="845"/>
      <c r="L269" s="845"/>
      <c r="M269" s="845"/>
      <c r="N269" s="846"/>
    </row>
    <row r="270" spans="1:14" x14ac:dyDescent="0.2">
      <c r="A270" s="365"/>
      <c r="B270" s="363"/>
      <c r="C270" s="348"/>
      <c r="D270" s="363"/>
      <c r="E270" s="368"/>
      <c r="F270" s="363"/>
      <c r="G270" s="348"/>
      <c r="H270" s="363"/>
      <c r="I270" s="845"/>
      <c r="J270" s="845"/>
      <c r="K270" s="845"/>
      <c r="L270" s="845"/>
      <c r="M270" s="845"/>
      <c r="N270" s="845"/>
    </row>
    <row r="271" spans="1:14" x14ac:dyDescent="0.2">
      <c r="A271" s="362" t="s">
        <v>708</v>
      </c>
      <c r="B271" s="340"/>
      <c r="D271" s="340"/>
      <c r="F271" s="340"/>
      <c r="H271" s="340"/>
      <c r="I271" s="615"/>
      <c r="J271" s="616"/>
      <c r="K271" s="616"/>
      <c r="L271" s="616"/>
      <c r="M271" s="616"/>
      <c r="N271" s="617"/>
    </row>
    <row r="272" spans="1:14" x14ac:dyDescent="0.2">
      <c r="A272" s="362" t="s">
        <v>682</v>
      </c>
      <c r="B272" s="340"/>
      <c r="D272" s="340"/>
      <c r="F272" s="340"/>
      <c r="H272" s="340"/>
      <c r="I272" s="615"/>
      <c r="J272" s="616"/>
      <c r="K272" s="616"/>
      <c r="L272" s="616"/>
      <c r="M272" s="616"/>
      <c r="N272" s="617"/>
    </row>
    <row r="273" spans="1:14" x14ac:dyDescent="0.2">
      <c r="A273" s="362" t="s">
        <v>709</v>
      </c>
      <c r="B273" s="340"/>
      <c r="D273" s="340"/>
      <c r="F273" s="340"/>
      <c r="H273" s="340"/>
      <c r="I273" s="615"/>
      <c r="J273" s="616"/>
      <c r="K273" s="616"/>
      <c r="L273" s="616"/>
      <c r="M273" s="616"/>
      <c r="N273" s="617"/>
    </row>
    <row r="274" spans="1:14" x14ac:dyDescent="0.2">
      <c r="A274" s="362" t="s">
        <v>710</v>
      </c>
      <c r="B274" s="340"/>
      <c r="D274" s="340"/>
      <c r="F274" s="340"/>
      <c r="H274" s="340"/>
      <c r="I274" s="615"/>
      <c r="J274" s="616"/>
      <c r="K274" s="616"/>
      <c r="L274" s="616"/>
      <c r="M274" s="616"/>
      <c r="N274" s="617"/>
    </row>
    <row r="275" spans="1:14" x14ac:dyDescent="0.2">
      <c r="A275" s="362" t="s">
        <v>711</v>
      </c>
      <c r="B275" s="340"/>
      <c r="D275" s="340"/>
      <c r="F275" s="340"/>
      <c r="H275" s="340"/>
      <c r="I275" s="615"/>
      <c r="J275" s="616"/>
      <c r="K275" s="616"/>
      <c r="L275" s="616"/>
      <c r="M275" s="616"/>
      <c r="N275" s="617"/>
    </row>
    <row r="276" spans="1:14" x14ac:dyDescent="0.2">
      <c r="A276" s="362" t="s">
        <v>712</v>
      </c>
      <c r="B276" s="340"/>
      <c r="D276" s="340"/>
      <c r="F276" s="340"/>
      <c r="H276" s="340"/>
      <c r="I276" s="615"/>
      <c r="J276" s="616"/>
      <c r="K276" s="616"/>
      <c r="L276" s="616"/>
      <c r="M276" s="616"/>
      <c r="N276" s="617"/>
    </row>
    <row r="277" spans="1:14" x14ac:dyDescent="0.2">
      <c r="A277" s="362" t="s">
        <v>713</v>
      </c>
      <c r="B277" s="340"/>
      <c r="D277" s="340"/>
      <c r="F277" s="340"/>
      <c r="H277" s="340"/>
      <c r="I277" s="615"/>
      <c r="J277" s="616"/>
      <c r="K277" s="616"/>
      <c r="L277" s="616"/>
      <c r="M277" s="616"/>
      <c r="N277" s="617"/>
    </row>
    <row r="278" spans="1:14" x14ac:dyDescent="0.2">
      <c r="A278" s="362" t="s">
        <v>714</v>
      </c>
      <c r="B278" s="340"/>
      <c r="D278" s="340"/>
      <c r="F278" s="340"/>
      <c r="H278" s="340"/>
      <c r="I278" s="615"/>
      <c r="J278" s="616"/>
      <c r="K278" s="616"/>
      <c r="L278" s="616"/>
      <c r="M278" s="616"/>
      <c r="N278" s="617"/>
    </row>
    <row r="279" spans="1:14" x14ac:dyDescent="0.2">
      <c r="A279" s="362" t="s">
        <v>715</v>
      </c>
      <c r="B279" s="340"/>
      <c r="D279" s="340"/>
      <c r="F279" s="340"/>
      <c r="H279" s="340"/>
      <c r="I279" s="615"/>
      <c r="J279" s="616"/>
      <c r="K279" s="616"/>
      <c r="L279" s="616"/>
      <c r="M279" s="616"/>
      <c r="N279" s="617"/>
    </row>
    <row r="280" spans="1:14" x14ac:dyDescent="0.2">
      <c r="A280" s="362"/>
      <c r="B280" s="372"/>
      <c r="D280" s="372"/>
      <c r="F280" s="372"/>
      <c r="H280" s="372"/>
      <c r="I280" s="613"/>
      <c r="J280" s="613"/>
      <c r="K280" s="613"/>
      <c r="L280" s="613"/>
      <c r="M280" s="613"/>
      <c r="N280" s="614"/>
    </row>
    <row r="281" spans="1:14" ht="15" x14ac:dyDescent="0.2">
      <c r="A281" s="391" t="s">
        <v>716</v>
      </c>
      <c r="B281" s="361" t="s">
        <v>604</v>
      </c>
      <c r="C281" s="346"/>
      <c r="D281" s="361" t="s">
        <v>605</v>
      </c>
      <c r="E281" s="347"/>
      <c r="F281" s="361" t="s">
        <v>203</v>
      </c>
      <c r="G281" s="346"/>
      <c r="H281" s="361" t="s">
        <v>606</v>
      </c>
      <c r="I281" s="845" t="s">
        <v>106</v>
      </c>
      <c r="J281" s="845"/>
      <c r="K281" s="845"/>
      <c r="L281" s="845"/>
      <c r="M281" s="845"/>
      <c r="N281" s="846"/>
    </row>
    <row r="282" spans="1:14" ht="15" x14ac:dyDescent="0.25">
      <c r="A282" s="334" t="s">
        <v>717</v>
      </c>
      <c r="B282" s="363"/>
      <c r="C282" s="348"/>
      <c r="D282" s="363"/>
      <c r="E282" s="368"/>
      <c r="F282" s="363"/>
      <c r="G282" s="348"/>
      <c r="H282" s="363"/>
      <c r="I282" s="845"/>
      <c r="J282" s="845"/>
      <c r="K282" s="845"/>
      <c r="L282" s="845"/>
      <c r="M282" s="845"/>
      <c r="N282" s="845"/>
    </row>
    <row r="283" spans="1:14" x14ac:dyDescent="0.2">
      <c r="A283" s="362" t="s">
        <v>718</v>
      </c>
      <c r="B283" s="340"/>
      <c r="D283" s="340"/>
      <c r="F283" s="340"/>
      <c r="H283" s="340"/>
      <c r="I283" s="615"/>
      <c r="J283" s="616"/>
      <c r="K283" s="616"/>
      <c r="L283" s="616"/>
      <c r="M283" s="616"/>
      <c r="N283" s="617"/>
    </row>
    <row r="284" spans="1:14" ht="38.25" x14ac:dyDescent="0.2">
      <c r="A284" s="369" t="s">
        <v>719</v>
      </c>
      <c r="B284" s="340"/>
      <c r="D284" s="340"/>
      <c r="F284" s="340"/>
      <c r="H284" s="340"/>
      <c r="I284" s="615"/>
      <c r="J284" s="616"/>
      <c r="K284" s="616"/>
      <c r="L284" s="616"/>
      <c r="M284" s="616"/>
      <c r="N284" s="617"/>
    </row>
    <row r="285" spans="1:14" x14ac:dyDescent="0.2">
      <c r="A285" s="362" t="s">
        <v>714</v>
      </c>
      <c r="B285" s="340"/>
      <c r="D285" s="340"/>
      <c r="F285" s="340"/>
      <c r="H285" s="340"/>
      <c r="I285" s="615"/>
      <c r="J285" s="616"/>
      <c r="K285" s="616"/>
      <c r="L285" s="616"/>
      <c r="M285" s="616"/>
      <c r="N285" s="617"/>
    </row>
    <row r="286" spans="1:14" ht="55.5" x14ac:dyDescent="0.25">
      <c r="A286" s="369" t="s">
        <v>720</v>
      </c>
      <c r="B286" s="340"/>
      <c r="D286" s="340"/>
      <c r="F286" s="340"/>
      <c r="H286" s="340"/>
      <c r="I286" s="615"/>
      <c r="J286" s="616"/>
      <c r="K286" s="616"/>
      <c r="L286" s="616"/>
      <c r="M286" s="616"/>
      <c r="N286" s="617"/>
    </row>
    <row r="287" spans="1:14" ht="38.25" x14ac:dyDescent="0.2">
      <c r="A287" s="369" t="s">
        <v>721</v>
      </c>
      <c r="B287" s="340"/>
      <c r="D287" s="340"/>
      <c r="F287" s="340"/>
      <c r="H287" s="340"/>
      <c r="I287" s="615"/>
      <c r="J287" s="616"/>
      <c r="K287" s="616"/>
      <c r="L287" s="616"/>
      <c r="M287" s="616"/>
      <c r="N287" s="617"/>
    </row>
    <row r="288" spans="1:14" ht="38.25" x14ac:dyDescent="0.2">
      <c r="A288" s="369" t="s">
        <v>722</v>
      </c>
      <c r="B288" s="340"/>
      <c r="D288" s="340"/>
      <c r="F288" s="340"/>
      <c r="H288" s="340"/>
      <c r="I288" s="615"/>
      <c r="J288" s="616"/>
      <c r="K288" s="616"/>
      <c r="L288" s="616"/>
      <c r="M288" s="616"/>
      <c r="N288" s="617"/>
    </row>
    <row r="289" spans="1:14" x14ac:dyDescent="0.2">
      <c r="A289" s="362" t="s">
        <v>723</v>
      </c>
      <c r="B289" s="340"/>
      <c r="D289" s="340"/>
      <c r="F289" s="340"/>
      <c r="H289" s="340"/>
      <c r="I289" s="615"/>
      <c r="J289" s="616"/>
      <c r="K289" s="616"/>
      <c r="L289" s="616"/>
      <c r="M289" s="616"/>
      <c r="N289" s="617"/>
    </row>
    <row r="290" spans="1:14" ht="25.5" x14ac:dyDescent="0.2">
      <c r="A290" s="369" t="s">
        <v>724</v>
      </c>
      <c r="B290" s="340"/>
      <c r="D290" s="340"/>
      <c r="F290" s="340"/>
      <c r="H290" s="340"/>
      <c r="I290" s="615"/>
      <c r="J290" s="616"/>
      <c r="K290" s="616"/>
      <c r="L290" s="616"/>
      <c r="M290" s="616"/>
      <c r="N290" s="617"/>
    </row>
    <row r="291" spans="1:14" x14ac:dyDescent="0.2">
      <c r="A291" s="373"/>
      <c r="B291" s="374"/>
      <c r="D291" s="374"/>
      <c r="F291" s="374"/>
      <c r="H291" s="372"/>
      <c r="I291" s="865"/>
      <c r="J291" s="865"/>
      <c r="K291" s="865"/>
      <c r="L291" s="865"/>
      <c r="M291" s="865"/>
      <c r="N291" s="865"/>
    </row>
    <row r="292" spans="1:14" ht="15" x14ac:dyDescent="0.2">
      <c r="A292" s="391" t="s">
        <v>725</v>
      </c>
      <c r="B292" s="361" t="s">
        <v>604</v>
      </c>
      <c r="C292" s="346"/>
      <c r="D292" s="361" t="s">
        <v>605</v>
      </c>
      <c r="E292" s="347"/>
      <c r="F292" s="361" t="s">
        <v>203</v>
      </c>
      <c r="G292" s="346"/>
      <c r="H292" s="361" t="s">
        <v>606</v>
      </c>
      <c r="I292" s="845" t="s">
        <v>106</v>
      </c>
      <c r="J292" s="845"/>
      <c r="K292" s="845"/>
      <c r="L292" s="845"/>
      <c r="M292" s="845"/>
      <c r="N292" s="846"/>
    </row>
    <row r="293" spans="1:14" x14ac:dyDescent="0.2">
      <c r="A293" s="375" t="s">
        <v>717</v>
      </c>
      <c r="B293" s="363"/>
      <c r="C293" s="348"/>
      <c r="D293" s="363"/>
      <c r="E293" s="368"/>
      <c r="F293" s="363"/>
      <c r="G293" s="348"/>
      <c r="H293" s="363"/>
      <c r="I293" s="845"/>
      <c r="J293" s="845"/>
      <c r="K293" s="845"/>
      <c r="L293" s="845"/>
      <c r="M293" s="845"/>
      <c r="N293" s="845"/>
    </row>
    <row r="294" spans="1:14" ht="30" x14ac:dyDescent="0.2">
      <c r="A294" s="335" t="s">
        <v>726</v>
      </c>
      <c r="B294" s="340"/>
      <c r="D294" s="340"/>
      <c r="F294" s="340"/>
      <c r="H294" s="340"/>
      <c r="I294" s="615"/>
      <c r="J294" s="616"/>
      <c r="K294" s="616"/>
      <c r="L294" s="616"/>
      <c r="M294" s="616"/>
      <c r="N294" s="617"/>
    </row>
    <row r="295" spans="1:14" ht="30" x14ac:dyDescent="0.2">
      <c r="A295" s="335" t="s">
        <v>727</v>
      </c>
      <c r="B295" s="340"/>
      <c r="D295" s="340"/>
      <c r="F295" s="340"/>
      <c r="H295" s="340"/>
      <c r="I295" s="615"/>
      <c r="J295" s="616"/>
      <c r="K295" s="616"/>
      <c r="L295" s="616"/>
      <c r="M295" s="616"/>
      <c r="N295" s="617"/>
    </row>
    <row r="296" spans="1:14" ht="45" x14ac:dyDescent="0.2">
      <c r="A296" s="335" t="s">
        <v>728</v>
      </c>
      <c r="B296" s="340"/>
      <c r="D296" s="340"/>
      <c r="F296" s="340"/>
      <c r="H296" s="340"/>
      <c r="I296" s="615"/>
      <c r="J296" s="616"/>
      <c r="K296" s="616"/>
      <c r="L296" s="616"/>
      <c r="M296" s="616"/>
      <c r="N296" s="617"/>
    </row>
    <row r="297" spans="1:14" ht="45" x14ac:dyDescent="0.2">
      <c r="A297" s="335" t="s">
        <v>729</v>
      </c>
      <c r="B297" s="340"/>
      <c r="D297" s="340"/>
      <c r="F297" s="340"/>
      <c r="H297" s="340"/>
      <c r="I297" s="615"/>
      <c r="J297" s="616"/>
      <c r="K297" s="616"/>
      <c r="L297" s="616"/>
      <c r="M297" s="616"/>
      <c r="N297" s="617"/>
    </row>
    <row r="298" spans="1:14" ht="60" x14ac:dyDescent="0.2">
      <c r="A298" s="335" t="s">
        <v>730</v>
      </c>
      <c r="B298" s="340"/>
      <c r="D298" s="340"/>
      <c r="F298" s="340"/>
      <c r="H298" s="340"/>
      <c r="I298" s="615"/>
      <c r="J298" s="616"/>
      <c r="K298" s="616"/>
      <c r="L298" s="616"/>
      <c r="M298" s="616"/>
      <c r="N298" s="617"/>
    </row>
    <row r="299" spans="1:14" ht="30" x14ac:dyDescent="0.2">
      <c r="A299" s="335" t="s">
        <v>731</v>
      </c>
      <c r="B299" s="340"/>
      <c r="D299" s="340"/>
      <c r="F299" s="340"/>
      <c r="H299" s="340"/>
      <c r="I299" s="615"/>
      <c r="J299" s="616"/>
      <c r="K299" s="616"/>
      <c r="L299" s="616"/>
      <c r="M299" s="616"/>
      <c r="N299" s="617"/>
    </row>
    <row r="300" spans="1:14" x14ac:dyDescent="0.2">
      <c r="A300" s="362" t="s">
        <v>732</v>
      </c>
      <c r="B300" s="340"/>
      <c r="D300" s="340"/>
      <c r="F300" s="340"/>
      <c r="H300" s="340"/>
      <c r="I300" s="615"/>
      <c r="J300" s="616"/>
      <c r="K300" s="616"/>
      <c r="L300" s="616"/>
      <c r="M300" s="616"/>
      <c r="N300" s="617"/>
    </row>
    <row r="301" spans="1:14" ht="25.5" x14ac:dyDescent="0.2">
      <c r="A301" s="369" t="s">
        <v>733</v>
      </c>
      <c r="B301" s="340"/>
      <c r="D301" s="340"/>
      <c r="F301" s="340"/>
      <c r="H301" s="340"/>
      <c r="I301" s="615"/>
      <c r="J301" s="616"/>
      <c r="K301" s="616"/>
      <c r="L301" s="616"/>
      <c r="M301" s="616"/>
      <c r="N301" s="617"/>
    </row>
    <row r="302" spans="1:14" ht="38.25" x14ac:dyDescent="0.2">
      <c r="A302" s="369" t="s">
        <v>734</v>
      </c>
      <c r="B302" s="340"/>
      <c r="D302" s="340"/>
      <c r="F302" s="340"/>
      <c r="H302" s="340"/>
      <c r="I302" s="615"/>
      <c r="J302" s="616"/>
      <c r="K302" s="616"/>
      <c r="L302" s="616"/>
      <c r="M302" s="616"/>
      <c r="N302" s="617"/>
    </row>
    <row r="303" spans="1:14" x14ac:dyDescent="0.2">
      <c r="A303" s="369" t="s">
        <v>735</v>
      </c>
      <c r="B303" s="340"/>
      <c r="D303" s="340"/>
      <c r="F303" s="340"/>
      <c r="H303" s="340"/>
      <c r="I303" s="615"/>
      <c r="J303" s="616"/>
      <c r="K303" s="616"/>
      <c r="L303" s="616"/>
      <c r="M303" s="616"/>
      <c r="N303" s="617"/>
    </row>
    <row r="304" spans="1:14" ht="38.25" x14ac:dyDescent="0.2">
      <c r="A304" s="369" t="s">
        <v>736</v>
      </c>
      <c r="B304" s="340"/>
      <c r="D304" s="340"/>
      <c r="F304" s="340"/>
      <c r="H304" s="340"/>
      <c r="I304" s="615"/>
      <c r="J304" s="616"/>
      <c r="K304" s="616"/>
      <c r="L304" s="616"/>
      <c r="M304" s="616"/>
      <c r="N304" s="617"/>
    </row>
    <row r="305" spans="1:14" ht="25.5" x14ac:dyDescent="0.2">
      <c r="A305" s="369" t="s">
        <v>737</v>
      </c>
      <c r="B305" s="340"/>
      <c r="D305" s="340"/>
      <c r="F305" s="340"/>
      <c r="H305" s="340"/>
      <c r="I305" s="615"/>
      <c r="J305" s="616"/>
      <c r="K305" s="616"/>
      <c r="L305" s="616"/>
      <c r="M305" s="616"/>
      <c r="N305" s="617"/>
    </row>
    <row r="306" spans="1:14" ht="15" x14ac:dyDescent="0.25">
      <c r="A306" s="332"/>
      <c r="I306" s="613"/>
      <c r="J306" s="613"/>
      <c r="K306" s="613"/>
      <c r="L306" s="613"/>
      <c r="M306" s="613"/>
      <c r="N306" s="614"/>
    </row>
    <row r="307" spans="1:14" ht="15" x14ac:dyDescent="0.2">
      <c r="A307" s="391" t="s">
        <v>738</v>
      </c>
      <c r="B307" s="361" t="s">
        <v>604</v>
      </c>
      <c r="C307" s="346"/>
      <c r="D307" s="361" t="s">
        <v>605</v>
      </c>
      <c r="E307" s="347"/>
      <c r="F307" s="361" t="s">
        <v>203</v>
      </c>
      <c r="G307" s="346"/>
      <c r="H307" s="361" t="s">
        <v>606</v>
      </c>
      <c r="I307" s="845" t="s">
        <v>106</v>
      </c>
      <c r="J307" s="845"/>
      <c r="K307" s="845"/>
      <c r="L307" s="845"/>
      <c r="M307" s="845"/>
      <c r="N307" s="846"/>
    </row>
    <row r="308" spans="1:14" x14ac:dyDescent="0.2">
      <c r="A308" s="365"/>
      <c r="B308" s="363"/>
      <c r="C308" s="348"/>
      <c r="D308" s="363"/>
      <c r="E308" s="368"/>
      <c r="F308" s="363"/>
      <c r="G308" s="348"/>
      <c r="H308" s="363"/>
      <c r="I308" s="845"/>
      <c r="J308" s="845"/>
      <c r="K308" s="845"/>
      <c r="L308" s="845"/>
      <c r="M308" s="845"/>
      <c r="N308" s="845"/>
    </row>
    <row r="309" spans="1:14" x14ac:dyDescent="0.2">
      <c r="A309" s="362" t="s">
        <v>739</v>
      </c>
      <c r="B309" s="340"/>
      <c r="D309" s="340"/>
      <c r="F309" s="340"/>
      <c r="H309" s="340"/>
      <c r="I309" s="615"/>
      <c r="J309" s="616"/>
      <c r="K309" s="616"/>
      <c r="L309" s="616"/>
      <c r="M309" s="616"/>
      <c r="N309" s="617"/>
    </row>
    <row r="310" spans="1:14" x14ac:dyDescent="0.2">
      <c r="A310" s="362" t="s">
        <v>740</v>
      </c>
      <c r="B310" s="340"/>
      <c r="D310" s="340"/>
      <c r="F310" s="340"/>
      <c r="H310" s="340"/>
      <c r="I310" s="615"/>
      <c r="J310" s="616"/>
      <c r="K310" s="616"/>
      <c r="L310" s="616"/>
      <c r="M310" s="616"/>
      <c r="N310" s="617"/>
    </row>
    <row r="311" spans="1:14" x14ac:dyDescent="0.2">
      <c r="A311" s="362" t="s">
        <v>741</v>
      </c>
      <c r="B311" s="340"/>
      <c r="D311" s="340"/>
      <c r="F311" s="340"/>
      <c r="H311" s="340"/>
      <c r="I311" s="615"/>
      <c r="J311" s="616"/>
      <c r="K311" s="616"/>
      <c r="L311" s="616"/>
      <c r="M311" s="616"/>
      <c r="N311" s="617"/>
    </row>
    <row r="312" spans="1:14" x14ac:dyDescent="0.2">
      <c r="A312" s="362" t="s">
        <v>742</v>
      </c>
      <c r="B312" s="340"/>
      <c r="D312" s="340"/>
      <c r="F312" s="340"/>
      <c r="H312" s="340"/>
      <c r="I312" s="615"/>
      <c r="J312" s="616"/>
      <c r="K312" s="616"/>
      <c r="L312" s="616"/>
      <c r="M312" s="616"/>
      <c r="N312" s="617"/>
    </row>
    <row r="313" spans="1:14" x14ac:dyDescent="0.2">
      <c r="A313" s="362" t="s">
        <v>743</v>
      </c>
      <c r="B313" s="340"/>
      <c r="D313" s="340"/>
      <c r="F313" s="340"/>
      <c r="H313" s="340"/>
      <c r="I313" s="615"/>
      <c r="J313" s="616"/>
      <c r="K313" s="616"/>
      <c r="L313" s="616"/>
      <c r="M313" s="616"/>
      <c r="N313" s="617"/>
    </row>
    <row r="314" spans="1:14" x14ac:dyDescent="0.2">
      <c r="A314" s="362" t="s">
        <v>744</v>
      </c>
      <c r="B314" s="340"/>
      <c r="D314" s="340"/>
      <c r="F314" s="340"/>
      <c r="H314" s="340"/>
      <c r="I314" s="615"/>
      <c r="J314" s="616"/>
      <c r="K314" s="616"/>
      <c r="L314" s="616"/>
      <c r="M314" s="616"/>
      <c r="N314" s="617"/>
    </row>
    <row r="315" spans="1:14" x14ac:dyDescent="0.2">
      <c r="A315" s="362"/>
      <c r="B315" s="276"/>
      <c r="D315" s="364"/>
      <c r="F315" s="364"/>
      <c r="I315" s="613"/>
      <c r="J315" s="613"/>
      <c r="K315" s="613"/>
      <c r="L315" s="613"/>
      <c r="M315" s="613"/>
      <c r="N315" s="614"/>
    </row>
    <row r="316" spans="1:14" ht="15" x14ac:dyDescent="0.2">
      <c r="A316" s="391" t="s">
        <v>745</v>
      </c>
      <c r="B316" s="361" t="s">
        <v>604</v>
      </c>
      <c r="C316" s="346"/>
      <c r="D316" s="361" t="s">
        <v>605</v>
      </c>
      <c r="E316" s="347"/>
      <c r="F316" s="361" t="s">
        <v>203</v>
      </c>
      <c r="G316" s="346"/>
      <c r="H316" s="361" t="s">
        <v>606</v>
      </c>
      <c r="I316" s="845" t="s">
        <v>106</v>
      </c>
      <c r="J316" s="845"/>
      <c r="K316" s="845"/>
      <c r="L316" s="845"/>
      <c r="M316" s="845"/>
      <c r="N316" s="846"/>
    </row>
    <row r="317" spans="1:14" x14ac:dyDescent="0.2">
      <c r="A317" s="365"/>
      <c r="B317" s="363"/>
      <c r="C317" s="348"/>
      <c r="D317" s="363"/>
      <c r="E317" s="368"/>
      <c r="F317" s="363"/>
      <c r="G317" s="348"/>
      <c r="H317" s="363"/>
      <c r="I317" s="845"/>
      <c r="J317" s="845"/>
      <c r="K317" s="845"/>
      <c r="L317" s="845"/>
      <c r="M317" s="845"/>
      <c r="N317" s="845"/>
    </row>
    <row r="318" spans="1:14" x14ac:dyDescent="0.2">
      <c r="A318" s="362" t="s">
        <v>746</v>
      </c>
      <c r="B318" s="340"/>
      <c r="D318" s="340"/>
      <c r="F318" s="340"/>
      <c r="H318" s="340"/>
      <c r="I318" s="615"/>
      <c r="J318" s="616"/>
      <c r="K318" s="616"/>
      <c r="L318" s="616"/>
      <c r="M318" s="616"/>
      <c r="N318" s="617"/>
    </row>
    <row r="319" spans="1:14" x14ac:dyDescent="0.2">
      <c r="A319" s="362" t="s">
        <v>747</v>
      </c>
      <c r="B319" s="340"/>
      <c r="D319" s="340"/>
      <c r="F319" s="340"/>
      <c r="H319" s="340"/>
      <c r="I319" s="615"/>
      <c r="J319" s="616"/>
      <c r="K319" s="616"/>
      <c r="L319" s="616"/>
      <c r="M319" s="616"/>
      <c r="N319" s="617"/>
    </row>
    <row r="320" spans="1:14" x14ac:dyDescent="0.2">
      <c r="A320" s="362" t="s">
        <v>748</v>
      </c>
      <c r="B320" s="340"/>
      <c r="D320" s="340"/>
      <c r="F320" s="340"/>
      <c r="H320" s="340"/>
      <c r="I320" s="615"/>
      <c r="J320" s="616"/>
      <c r="K320" s="616"/>
      <c r="L320" s="616"/>
      <c r="M320" s="616"/>
      <c r="N320" s="617"/>
    </row>
    <row r="321" spans="1:14" x14ac:dyDescent="0.2">
      <c r="A321" s="362" t="s">
        <v>749</v>
      </c>
      <c r="B321" s="340"/>
      <c r="D321" s="340"/>
      <c r="F321" s="340"/>
      <c r="H321" s="340"/>
      <c r="I321" s="615"/>
      <c r="J321" s="616"/>
      <c r="K321" s="616"/>
      <c r="L321" s="616"/>
      <c r="M321" s="616"/>
      <c r="N321" s="617"/>
    </row>
    <row r="322" spans="1:14" x14ac:dyDescent="0.2">
      <c r="A322" s="362" t="s">
        <v>750</v>
      </c>
      <c r="B322" s="340"/>
      <c r="D322" s="340"/>
      <c r="F322" s="340"/>
      <c r="H322" s="340"/>
      <c r="I322" s="615"/>
      <c r="J322" s="616"/>
      <c r="K322" s="616"/>
      <c r="L322" s="616"/>
      <c r="M322" s="616"/>
      <c r="N322" s="617"/>
    </row>
    <row r="323" spans="1:14" x14ac:dyDescent="0.2">
      <c r="A323" s="362"/>
      <c r="I323" s="613"/>
      <c r="J323" s="613"/>
      <c r="K323" s="613"/>
      <c r="L323" s="613"/>
      <c r="M323" s="613"/>
      <c r="N323" s="614"/>
    </row>
    <row r="324" spans="1:14" ht="15" x14ac:dyDescent="0.2">
      <c r="A324" s="391" t="s">
        <v>751</v>
      </c>
      <c r="B324" s="361" t="s">
        <v>604</v>
      </c>
      <c r="C324" s="346"/>
      <c r="D324" s="361" t="s">
        <v>605</v>
      </c>
      <c r="E324" s="347"/>
      <c r="F324" s="361" t="s">
        <v>203</v>
      </c>
      <c r="G324" s="346"/>
      <c r="H324" s="361" t="s">
        <v>606</v>
      </c>
      <c r="I324" s="845" t="s">
        <v>106</v>
      </c>
      <c r="J324" s="845"/>
      <c r="K324" s="845"/>
      <c r="L324" s="845"/>
      <c r="M324" s="845"/>
      <c r="N324" s="846"/>
    </row>
    <row r="325" spans="1:14" x14ac:dyDescent="0.2">
      <c r="A325" s="365"/>
      <c r="B325" s="363"/>
      <c r="C325" s="348"/>
      <c r="D325" s="363"/>
      <c r="E325" s="368"/>
      <c r="F325" s="363"/>
      <c r="G325" s="348"/>
      <c r="H325" s="363"/>
      <c r="I325" s="845"/>
      <c r="J325" s="845"/>
      <c r="K325" s="845"/>
      <c r="L325" s="845"/>
      <c r="M325" s="845"/>
      <c r="N325" s="845"/>
    </row>
    <row r="326" spans="1:14" x14ac:dyDescent="0.2">
      <c r="A326" s="362" t="s">
        <v>752</v>
      </c>
      <c r="B326" s="340"/>
      <c r="D326" s="340"/>
      <c r="F326" s="340"/>
      <c r="H326" s="340"/>
      <c r="I326" s="615"/>
      <c r="J326" s="616"/>
      <c r="K326" s="616"/>
      <c r="L326" s="616"/>
      <c r="M326" s="616"/>
      <c r="N326" s="617"/>
    </row>
    <row r="327" spans="1:14" x14ac:dyDescent="0.2">
      <c r="A327" s="362" t="s">
        <v>753</v>
      </c>
      <c r="B327" s="340"/>
      <c r="D327" s="340"/>
      <c r="F327" s="340"/>
      <c r="H327" s="340"/>
      <c r="I327" s="615"/>
      <c r="J327" s="616"/>
      <c r="K327" s="616"/>
      <c r="L327" s="616"/>
      <c r="M327" s="616"/>
      <c r="N327" s="617"/>
    </row>
    <row r="328" spans="1:14" x14ac:dyDescent="0.2">
      <c r="A328" s="362" t="s">
        <v>754</v>
      </c>
      <c r="B328" s="340"/>
      <c r="D328" s="340"/>
      <c r="F328" s="340"/>
      <c r="H328" s="340"/>
      <c r="I328" s="615"/>
      <c r="J328" s="616"/>
      <c r="K328" s="616"/>
      <c r="L328" s="616"/>
      <c r="M328" s="616"/>
      <c r="N328" s="617"/>
    </row>
    <row r="329" spans="1:14" x14ac:dyDescent="0.2">
      <c r="A329" s="362" t="s">
        <v>755</v>
      </c>
      <c r="B329" s="340"/>
      <c r="D329" s="340"/>
      <c r="F329" s="340"/>
      <c r="H329" s="340"/>
      <c r="I329" s="615"/>
      <c r="J329" s="616"/>
      <c r="K329" s="616"/>
      <c r="L329" s="616"/>
      <c r="M329" s="616"/>
      <c r="N329" s="617"/>
    </row>
    <row r="330" spans="1:14" x14ac:dyDescent="0.2">
      <c r="A330" s="369" t="s">
        <v>756</v>
      </c>
      <c r="B330" s="340"/>
      <c r="D330" s="340"/>
      <c r="F330" s="340"/>
      <c r="H330" s="340"/>
      <c r="I330" s="615"/>
      <c r="J330" s="616"/>
      <c r="K330" s="616"/>
      <c r="L330" s="616"/>
      <c r="M330" s="616"/>
      <c r="N330" s="617"/>
    </row>
    <row r="331" spans="1:14" x14ac:dyDescent="0.2">
      <c r="A331" s="369" t="s">
        <v>757</v>
      </c>
      <c r="B331" s="340"/>
      <c r="D331" s="340"/>
      <c r="F331" s="340"/>
      <c r="H331" s="340"/>
      <c r="I331" s="615"/>
      <c r="J331" s="616"/>
      <c r="K331" s="616"/>
      <c r="L331" s="616"/>
      <c r="M331" s="616"/>
      <c r="N331" s="617"/>
    </row>
    <row r="332" spans="1:14" x14ac:dyDescent="0.2">
      <c r="A332" s="369" t="s">
        <v>758</v>
      </c>
      <c r="B332" s="340"/>
      <c r="D332" s="340"/>
      <c r="F332" s="340"/>
      <c r="H332" s="340"/>
      <c r="I332" s="615"/>
      <c r="J332" s="616"/>
      <c r="K332" s="616"/>
      <c r="L332" s="616"/>
      <c r="M332" s="616"/>
      <c r="N332" s="617"/>
    </row>
    <row r="333" spans="1:14" x14ac:dyDescent="0.2">
      <c r="A333" s="369" t="s">
        <v>759</v>
      </c>
      <c r="B333" s="340"/>
      <c r="D333" s="340"/>
      <c r="F333" s="340"/>
      <c r="H333" s="340"/>
      <c r="I333" s="615"/>
      <c r="J333" s="616"/>
      <c r="K333" s="616"/>
      <c r="L333" s="616"/>
      <c r="M333" s="616"/>
      <c r="N333" s="617"/>
    </row>
    <row r="334" spans="1:14" x14ac:dyDescent="0.2">
      <c r="A334" s="369" t="s">
        <v>760</v>
      </c>
      <c r="B334" s="340"/>
      <c r="D334" s="340"/>
      <c r="F334" s="340"/>
      <c r="H334" s="340"/>
      <c r="I334" s="615"/>
      <c r="J334" s="616"/>
      <c r="K334" s="616"/>
      <c r="L334" s="616"/>
      <c r="M334" s="616"/>
      <c r="N334" s="617"/>
    </row>
    <row r="335" spans="1:14" x14ac:dyDescent="0.2">
      <c r="A335" s="369" t="s">
        <v>761</v>
      </c>
      <c r="B335" s="340"/>
      <c r="D335" s="340"/>
      <c r="F335" s="340"/>
      <c r="H335" s="340"/>
      <c r="I335" s="615"/>
      <c r="J335" s="616"/>
      <c r="K335" s="616"/>
      <c r="L335" s="616"/>
      <c r="M335" s="616"/>
      <c r="N335" s="617"/>
    </row>
    <row r="336" spans="1:14" x14ac:dyDescent="0.2">
      <c r="A336" s="362" t="s">
        <v>762</v>
      </c>
      <c r="B336" s="340"/>
      <c r="D336" s="340"/>
      <c r="F336" s="340"/>
      <c r="H336" s="340"/>
      <c r="I336" s="615"/>
      <c r="J336" s="616"/>
      <c r="K336" s="616"/>
      <c r="L336" s="616"/>
      <c r="M336" s="616"/>
      <c r="N336" s="617"/>
    </row>
    <row r="337" spans="1:14" x14ac:dyDescent="0.2">
      <c r="A337" s="362"/>
      <c r="B337" s="276"/>
      <c r="D337" s="364"/>
      <c r="F337" s="364"/>
      <c r="I337" s="613"/>
      <c r="J337" s="613"/>
      <c r="K337" s="613"/>
      <c r="L337" s="613"/>
      <c r="M337" s="613"/>
      <c r="N337" s="614"/>
    </row>
    <row r="338" spans="1:14" ht="15" x14ac:dyDescent="0.2">
      <c r="A338" s="391" t="s">
        <v>763</v>
      </c>
      <c r="B338" s="361" t="s">
        <v>604</v>
      </c>
      <c r="C338" s="346"/>
      <c r="D338" s="361" t="s">
        <v>605</v>
      </c>
      <c r="E338" s="347"/>
      <c r="F338" s="361" t="s">
        <v>203</v>
      </c>
      <c r="G338" s="346"/>
      <c r="H338" s="361" t="s">
        <v>606</v>
      </c>
      <c r="I338" s="845" t="s">
        <v>106</v>
      </c>
      <c r="J338" s="845"/>
      <c r="K338" s="845"/>
      <c r="L338" s="845"/>
      <c r="M338" s="845"/>
      <c r="N338" s="846"/>
    </row>
    <row r="339" spans="1:14" x14ac:dyDescent="0.2">
      <c r="A339" s="365"/>
      <c r="B339" s="363"/>
      <c r="C339" s="348"/>
      <c r="D339" s="363"/>
      <c r="E339" s="368"/>
      <c r="F339" s="363"/>
      <c r="G339" s="348"/>
      <c r="H339" s="363"/>
      <c r="I339" s="845"/>
      <c r="J339" s="845"/>
      <c r="K339" s="845"/>
      <c r="L339" s="845"/>
      <c r="M339" s="845"/>
      <c r="N339" s="845"/>
    </row>
    <row r="340" spans="1:14" x14ac:dyDescent="0.2">
      <c r="A340" s="362" t="s">
        <v>764</v>
      </c>
      <c r="B340" s="340"/>
      <c r="D340" s="340"/>
      <c r="F340" s="340"/>
      <c r="H340" s="340"/>
      <c r="I340" s="615"/>
      <c r="J340" s="616"/>
      <c r="K340" s="616"/>
      <c r="L340" s="616"/>
      <c r="M340" s="616"/>
      <c r="N340" s="617"/>
    </row>
    <row r="341" spans="1:14" x14ac:dyDescent="0.2">
      <c r="A341" s="362" t="s">
        <v>765</v>
      </c>
      <c r="B341" s="340"/>
      <c r="D341" s="340"/>
      <c r="F341" s="340"/>
      <c r="H341" s="340"/>
      <c r="I341" s="615"/>
      <c r="J341" s="616"/>
      <c r="K341" s="616"/>
      <c r="L341" s="616"/>
      <c r="M341" s="616"/>
      <c r="N341" s="617"/>
    </row>
    <row r="342" spans="1:14" x14ac:dyDescent="0.2">
      <c r="A342" s="362" t="s">
        <v>766</v>
      </c>
      <c r="B342" s="340"/>
      <c r="D342" s="340"/>
      <c r="F342" s="340"/>
      <c r="H342" s="340"/>
      <c r="I342" s="615"/>
      <c r="J342" s="616"/>
      <c r="K342" s="616"/>
      <c r="L342" s="616"/>
      <c r="M342" s="616"/>
      <c r="N342" s="617"/>
    </row>
    <row r="343" spans="1:14" x14ac:dyDescent="0.2">
      <c r="A343" s="362" t="s">
        <v>767</v>
      </c>
      <c r="B343" s="340"/>
      <c r="D343" s="340"/>
      <c r="F343" s="340"/>
      <c r="H343" s="340"/>
      <c r="I343" s="615"/>
      <c r="J343" s="616"/>
      <c r="K343" s="616"/>
      <c r="L343" s="616"/>
      <c r="M343" s="616"/>
      <c r="N343" s="617"/>
    </row>
    <row r="344" spans="1:14" x14ac:dyDescent="0.2">
      <c r="A344" s="362" t="s">
        <v>768</v>
      </c>
      <c r="B344" s="340"/>
      <c r="D344" s="340"/>
      <c r="F344" s="340"/>
      <c r="H344" s="340"/>
      <c r="I344" s="615"/>
      <c r="J344" s="616"/>
      <c r="K344" s="616"/>
      <c r="L344" s="616"/>
      <c r="M344" s="616"/>
      <c r="N344" s="617"/>
    </row>
    <row r="345" spans="1:14" x14ac:dyDescent="0.2">
      <c r="A345" s="362"/>
      <c r="D345" s="376"/>
      <c r="F345" s="376"/>
      <c r="I345" s="613"/>
      <c r="J345" s="613"/>
      <c r="K345" s="613"/>
      <c r="L345" s="613"/>
      <c r="M345" s="613"/>
      <c r="N345" s="614"/>
    </row>
    <row r="346" spans="1:14" ht="15" x14ac:dyDescent="0.2">
      <c r="A346" s="391" t="s">
        <v>769</v>
      </c>
      <c r="B346" s="361" t="s">
        <v>604</v>
      </c>
      <c r="C346" s="346"/>
      <c r="D346" s="361" t="s">
        <v>605</v>
      </c>
      <c r="E346" s="347"/>
      <c r="F346" s="361" t="s">
        <v>203</v>
      </c>
      <c r="G346" s="346"/>
      <c r="H346" s="361" t="s">
        <v>606</v>
      </c>
      <c r="I346" s="845" t="s">
        <v>106</v>
      </c>
      <c r="J346" s="845"/>
      <c r="K346" s="845"/>
      <c r="L346" s="845"/>
      <c r="M346" s="845"/>
      <c r="N346" s="846"/>
    </row>
    <row r="347" spans="1:14" ht="15.75" x14ac:dyDescent="0.2">
      <c r="A347" s="377"/>
      <c r="B347" s="363"/>
      <c r="C347" s="366"/>
      <c r="D347" s="363"/>
      <c r="E347" s="367"/>
      <c r="F347" s="363"/>
      <c r="G347" s="366"/>
      <c r="H347" s="363"/>
      <c r="I347" s="845"/>
      <c r="J347" s="845"/>
      <c r="K347" s="845"/>
      <c r="L347" s="845"/>
      <c r="M347" s="845"/>
      <c r="N347" s="845"/>
    </row>
    <row r="348" spans="1:14" x14ac:dyDescent="0.2">
      <c r="A348" s="362" t="s">
        <v>770</v>
      </c>
      <c r="B348" s="340"/>
      <c r="D348" s="340"/>
      <c r="F348" s="340"/>
      <c r="G348" s="348"/>
      <c r="H348" s="340"/>
      <c r="I348" s="615"/>
      <c r="J348" s="616"/>
      <c r="K348" s="616"/>
      <c r="L348" s="616"/>
      <c r="M348" s="616"/>
      <c r="N348" s="617"/>
    </row>
    <row r="349" spans="1:14" x14ac:dyDescent="0.2">
      <c r="A349" s="362" t="s">
        <v>771</v>
      </c>
      <c r="B349" s="340"/>
      <c r="D349" s="340"/>
      <c r="F349" s="340"/>
      <c r="H349" s="340"/>
      <c r="I349" s="615"/>
      <c r="J349" s="616"/>
      <c r="K349" s="616"/>
      <c r="L349" s="616"/>
      <c r="M349" s="616"/>
      <c r="N349" s="617"/>
    </row>
    <row r="350" spans="1:14" x14ac:dyDescent="0.2">
      <c r="A350" s="362" t="s">
        <v>772</v>
      </c>
      <c r="B350" s="340"/>
      <c r="D350" s="340"/>
      <c r="F350" s="340"/>
      <c r="H350" s="340"/>
      <c r="I350" s="615"/>
      <c r="J350" s="616"/>
      <c r="K350" s="616"/>
      <c r="L350" s="616"/>
      <c r="M350" s="616"/>
      <c r="N350" s="617"/>
    </row>
    <row r="351" spans="1:14" x14ac:dyDescent="0.2">
      <c r="A351" s="362" t="s">
        <v>773</v>
      </c>
      <c r="B351" s="340"/>
      <c r="D351" s="340"/>
      <c r="F351" s="340"/>
      <c r="H351" s="340"/>
      <c r="I351" s="615"/>
      <c r="J351" s="616"/>
      <c r="K351" s="616"/>
      <c r="L351" s="616"/>
      <c r="M351" s="616"/>
      <c r="N351" s="617"/>
    </row>
    <row r="352" spans="1:14" x14ac:dyDescent="0.2">
      <c r="A352" s="362" t="s">
        <v>774</v>
      </c>
      <c r="B352" s="340"/>
      <c r="D352" s="340"/>
      <c r="F352" s="340"/>
      <c r="H352" s="340"/>
      <c r="I352" s="615"/>
      <c r="J352" s="616"/>
      <c r="K352" s="616"/>
      <c r="L352" s="616"/>
      <c r="M352" s="616"/>
      <c r="N352" s="617"/>
    </row>
    <row r="353" spans="1:14" x14ac:dyDescent="0.2">
      <c r="A353" s="362" t="s">
        <v>775</v>
      </c>
      <c r="B353" s="340"/>
      <c r="D353" s="340"/>
      <c r="F353" s="340"/>
      <c r="H353" s="340"/>
      <c r="I353" s="615"/>
      <c r="J353" s="616"/>
      <c r="K353" s="616"/>
      <c r="L353" s="616"/>
      <c r="M353" s="616"/>
      <c r="N353" s="617"/>
    </row>
    <row r="355" spans="1:14" ht="15" x14ac:dyDescent="0.2">
      <c r="A355" s="391" t="s">
        <v>776</v>
      </c>
    </row>
    <row r="356" spans="1:14" x14ac:dyDescent="0.2">
      <c r="A356" s="373"/>
    </row>
    <row r="357" spans="1:14" x14ac:dyDescent="0.2">
      <c r="A357" s="378"/>
    </row>
    <row r="358" spans="1:14" x14ac:dyDescent="0.2">
      <c r="A358" s="378"/>
    </row>
    <row r="359" spans="1:14" x14ac:dyDescent="0.2">
      <c r="A359" s="378"/>
    </row>
    <row r="360" spans="1:14" x14ac:dyDescent="0.2">
      <c r="A360" s="379"/>
    </row>
    <row r="361" spans="1:14" x14ac:dyDescent="0.2">
      <c r="A361" s="379"/>
    </row>
    <row r="362" spans="1:14" x14ac:dyDescent="0.2">
      <c r="A362" s="379"/>
    </row>
    <row r="363" spans="1:14" x14ac:dyDescent="0.2">
      <c r="A363" s="379"/>
    </row>
  </sheetData>
  <sheetProtection sheet="1" objects="1" scenarios="1"/>
  <mergeCells count="322">
    <mergeCell ref="I350:N350"/>
    <mergeCell ref="I351:N351"/>
    <mergeCell ref="I352:N352"/>
    <mergeCell ref="I353:N353"/>
    <mergeCell ref="I344:N344"/>
    <mergeCell ref="I345:N345"/>
    <mergeCell ref="I346:N346"/>
    <mergeCell ref="I347:N347"/>
    <mergeCell ref="I348:N348"/>
    <mergeCell ref="I349:N349"/>
    <mergeCell ref="I338:N338"/>
    <mergeCell ref="I339:N339"/>
    <mergeCell ref="I340:N340"/>
    <mergeCell ref="I341:N341"/>
    <mergeCell ref="I342:N342"/>
    <mergeCell ref="I343:N343"/>
    <mergeCell ref="I332:N332"/>
    <mergeCell ref="I333:N333"/>
    <mergeCell ref="I334:N334"/>
    <mergeCell ref="I335:N335"/>
    <mergeCell ref="I336:N336"/>
    <mergeCell ref="I337:N337"/>
    <mergeCell ref="I326:N326"/>
    <mergeCell ref="I327:N327"/>
    <mergeCell ref="I328:N328"/>
    <mergeCell ref="I329:N329"/>
    <mergeCell ref="I330:N330"/>
    <mergeCell ref="I331:N331"/>
    <mergeCell ref="I320:N320"/>
    <mergeCell ref="I321:N321"/>
    <mergeCell ref="I322:N322"/>
    <mergeCell ref="I323:N323"/>
    <mergeCell ref="I324:N324"/>
    <mergeCell ref="I325:N325"/>
    <mergeCell ref="I314:N314"/>
    <mergeCell ref="I315:N315"/>
    <mergeCell ref="I316:N316"/>
    <mergeCell ref="I317:N317"/>
    <mergeCell ref="I318:N318"/>
    <mergeCell ref="I319:N319"/>
    <mergeCell ref="I308:N308"/>
    <mergeCell ref="I309:N309"/>
    <mergeCell ref="I310:N310"/>
    <mergeCell ref="I311:N311"/>
    <mergeCell ref="I312:N312"/>
    <mergeCell ref="I313:N313"/>
    <mergeCell ref="I302:N302"/>
    <mergeCell ref="I303:N303"/>
    <mergeCell ref="I304:N304"/>
    <mergeCell ref="I305:N305"/>
    <mergeCell ref="I306:N306"/>
    <mergeCell ref="I307:N307"/>
    <mergeCell ref="I296:N296"/>
    <mergeCell ref="I297:N297"/>
    <mergeCell ref="I298:N298"/>
    <mergeCell ref="I299:N299"/>
    <mergeCell ref="I300:N300"/>
    <mergeCell ref="I301:N301"/>
    <mergeCell ref="I290:N290"/>
    <mergeCell ref="I291:N291"/>
    <mergeCell ref="I292:N292"/>
    <mergeCell ref="I293:N293"/>
    <mergeCell ref="I294:N294"/>
    <mergeCell ref="I295:N295"/>
    <mergeCell ref="I284:N284"/>
    <mergeCell ref="I285:N285"/>
    <mergeCell ref="I286:N286"/>
    <mergeCell ref="I287:N287"/>
    <mergeCell ref="I288:N288"/>
    <mergeCell ref="I289:N289"/>
    <mergeCell ref="I278:N278"/>
    <mergeCell ref="I279:N279"/>
    <mergeCell ref="I280:N280"/>
    <mergeCell ref="I281:N281"/>
    <mergeCell ref="I282:N282"/>
    <mergeCell ref="I283:N283"/>
    <mergeCell ref="I272:N272"/>
    <mergeCell ref="I273:N273"/>
    <mergeCell ref="I274:N274"/>
    <mergeCell ref="I275:N275"/>
    <mergeCell ref="I276:N276"/>
    <mergeCell ref="I277:N277"/>
    <mergeCell ref="I266:N266"/>
    <mergeCell ref="I267:N267"/>
    <mergeCell ref="L268:N268"/>
    <mergeCell ref="I269:N269"/>
    <mergeCell ref="I270:N270"/>
    <mergeCell ref="I271:N271"/>
    <mergeCell ref="I260:N260"/>
    <mergeCell ref="I261:N261"/>
    <mergeCell ref="I262:N262"/>
    <mergeCell ref="I263:N263"/>
    <mergeCell ref="I264:N264"/>
    <mergeCell ref="I265:N265"/>
    <mergeCell ref="I254:N254"/>
    <mergeCell ref="I255:N255"/>
    <mergeCell ref="I256:N256"/>
    <mergeCell ref="I257:N257"/>
    <mergeCell ref="I258:N258"/>
    <mergeCell ref="I259:N259"/>
    <mergeCell ref="I248:N248"/>
    <mergeCell ref="I249:N249"/>
    <mergeCell ref="I250:N250"/>
    <mergeCell ref="I251:N251"/>
    <mergeCell ref="I252:N252"/>
    <mergeCell ref="L253:N253"/>
    <mergeCell ref="I242:N242"/>
    <mergeCell ref="I243:N243"/>
    <mergeCell ref="I244:N244"/>
    <mergeCell ref="I245:N245"/>
    <mergeCell ref="I246:N246"/>
    <mergeCell ref="L247:N247"/>
    <mergeCell ref="I236:N236"/>
    <mergeCell ref="I237:N237"/>
    <mergeCell ref="I238:N238"/>
    <mergeCell ref="I239:N239"/>
    <mergeCell ref="I240:N240"/>
    <mergeCell ref="I241:N241"/>
    <mergeCell ref="I230:N230"/>
    <mergeCell ref="I231:N231"/>
    <mergeCell ref="L232:N232"/>
    <mergeCell ref="I233:N233"/>
    <mergeCell ref="I234:N234"/>
    <mergeCell ref="I235:N235"/>
    <mergeCell ref="I224:N224"/>
    <mergeCell ref="I225:N225"/>
    <mergeCell ref="I226:N226"/>
    <mergeCell ref="I227:N227"/>
    <mergeCell ref="I228:N228"/>
    <mergeCell ref="I229:N229"/>
    <mergeCell ref="L218:N218"/>
    <mergeCell ref="I219:N219"/>
    <mergeCell ref="I220:N220"/>
    <mergeCell ref="I221:N221"/>
    <mergeCell ref="I222:N222"/>
    <mergeCell ref="I223:N223"/>
    <mergeCell ref="I212:N212"/>
    <mergeCell ref="I213:N213"/>
    <mergeCell ref="I214:N214"/>
    <mergeCell ref="I215:N215"/>
    <mergeCell ref="I216:N216"/>
    <mergeCell ref="I217:N217"/>
    <mergeCell ref="I206:N206"/>
    <mergeCell ref="I207:N207"/>
    <mergeCell ref="I208:N208"/>
    <mergeCell ref="I209:N209"/>
    <mergeCell ref="I210:N210"/>
    <mergeCell ref="I211:N211"/>
    <mergeCell ref="I200:N200"/>
    <mergeCell ref="I201:N201"/>
    <mergeCell ref="I202:N202"/>
    <mergeCell ref="I203:N203"/>
    <mergeCell ref="I204:N204"/>
    <mergeCell ref="I205:N205"/>
    <mergeCell ref="I194:N194"/>
    <mergeCell ref="I195:N195"/>
    <mergeCell ref="I196:N196"/>
    <mergeCell ref="I197:N197"/>
    <mergeCell ref="I198:N198"/>
    <mergeCell ref="L199:N199"/>
    <mergeCell ref="I188:N188"/>
    <mergeCell ref="I189:N189"/>
    <mergeCell ref="I190:N190"/>
    <mergeCell ref="I191:N191"/>
    <mergeCell ref="I192:N192"/>
    <mergeCell ref="I193:N193"/>
    <mergeCell ref="I182:N182"/>
    <mergeCell ref="I183:N183"/>
    <mergeCell ref="I184:N184"/>
    <mergeCell ref="I185:N185"/>
    <mergeCell ref="I186:N186"/>
    <mergeCell ref="I187:N187"/>
    <mergeCell ref="I176:N176"/>
    <mergeCell ref="I177:N177"/>
    <mergeCell ref="I178:N178"/>
    <mergeCell ref="I179:N179"/>
    <mergeCell ref="I180:N180"/>
    <mergeCell ref="I181:N181"/>
    <mergeCell ref="I170:N170"/>
    <mergeCell ref="I171:N171"/>
    <mergeCell ref="I172:N172"/>
    <mergeCell ref="I173:N173"/>
    <mergeCell ref="I174:N174"/>
    <mergeCell ref="I175:N175"/>
    <mergeCell ref="I164:N164"/>
    <mergeCell ref="I165:N165"/>
    <mergeCell ref="I166:N166"/>
    <mergeCell ref="I167:N167"/>
    <mergeCell ref="I168:N168"/>
    <mergeCell ref="I169:N169"/>
    <mergeCell ref="I158:N158"/>
    <mergeCell ref="I159:N159"/>
    <mergeCell ref="I160:N160"/>
    <mergeCell ref="I161:N161"/>
    <mergeCell ref="I162:N162"/>
    <mergeCell ref="I163:N163"/>
    <mergeCell ref="I152:N152"/>
    <mergeCell ref="I153:N153"/>
    <mergeCell ref="I154:N154"/>
    <mergeCell ref="I155:N155"/>
    <mergeCell ref="I156:N156"/>
    <mergeCell ref="I157:N157"/>
    <mergeCell ref="I146:N146"/>
    <mergeCell ref="I147:N147"/>
    <mergeCell ref="I148:N148"/>
    <mergeCell ref="I149:N149"/>
    <mergeCell ref="I150:N150"/>
    <mergeCell ref="I151:N151"/>
    <mergeCell ref="I140:N140"/>
    <mergeCell ref="I141:N141"/>
    <mergeCell ref="I142:N142"/>
    <mergeCell ref="I143:N143"/>
    <mergeCell ref="I144:N144"/>
    <mergeCell ref="I145:N145"/>
    <mergeCell ref="I134:N134"/>
    <mergeCell ref="I135:N135"/>
    <mergeCell ref="I136:N136"/>
    <mergeCell ref="I137:N137"/>
    <mergeCell ref="I138:N138"/>
    <mergeCell ref="I139:N139"/>
    <mergeCell ref="I128:N128"/>
    <mergeCell ref="I129:N129"/>
    <mergeCell ref="I130:N130"/>
    <mergeCell ref="I131:N131"/>
    <mergeCell ref="I132:N132"/>
    <mergeCell ref="I133:N133"/>
    <mergeCell ref="I122:N122"/>
    <mergeCell ref="I123:N123"/>
    <mergeCell ref="I124:N124"/>
    <mergeCell ref="I125:N125"/>
    <mergeCell ref="I126:N126"/>
    <mergeCell ref="I127:N127"/>
    <mergeCell ref="I116:N116"/>
    <mergeCell ref="I117:N117"/>
    <mergeCell ref="I118:N118"/>
    <mergeCell ref="I119:N119"/>
    <mergeCell ref="I120:N120"/>
    <mergeCell ref="I121:N121"/>
    <mergeCell ref="I110:N110"/>
    <mergeCell ref="I111:N111"/>
    <mergeCell ref="I112:N112"/>
    <mergeCell ref="I113:N113"/>
    <mergeCell ref="I114:N114"/>
    <mergeCell ref="I115:N115"/>
    <mergeCell ref="I104:N104"/>
    <mergeCell ref="I105:N105"/>
    <mergeCell ref="I106:N106"/>
    <mergeCell ref="I107:N107"/>
    <mergeCell ref="I108:N108"/>
    <mergeCell ref="I109:N109"/>
    <mergeCell ref="I98:N98"/>
    <mergeCell ref="I99:N99"/>
    <mergeCell ref="I100:N100"/>
    <mergeCell ref="I101:N101"/>
    <mergeCell ref="I102:N102"/>
    <mergeCell ref="I103:N103"/>
    <mergeCell ref="I92:N92"/>
    <mergeCell ref="I93:N93"/>
    <mergeCell ref="I94:N94"/>
    <mergeCell ref="I95:N95"/>
    <mergeCell ref="I96:N96"/>
    <mergeCell ref="I97:N97"/>
    <mergeCell ref="I86:N86"/>
    <mergeCell ref="I87:N87"/>
    <mergeCell ref="I88:N88"/>
    <mergeCell ref="I89:N89"/>
    <mergeCell ref="I90:N90"/>
    <mergeCell ref="I91:N91"/>
    <mergeCell ref="I80:N80"/>
    <mergeCell ref="I81:N81"/>
    <mergeCell ref="I82:N82"/>
    <mergeCell ref="I83:N83"/>
    <mergeCell ref="I84:N84"/>
    <mergeCell ref="I85:N85"/>
    <mergeCell ref="I74:N74"/>
    <mergeCell ref="I75:N75"/>
    <mergeCell ref="I76:N76"/>
    <mergeCell ref="I77:N77"/>
    <mergeCell ref="I78:N78"/>
    <mergeCell ref="I79:N79"/>
    <mergeCell ref="I68:N68"/>
    <mergeCell ref="I69:N69"/>
    <mergeCell ref="I70:N70"/>
    <mergeCell ref="I71:N71"/>
    <mergeCell ref="I72:N72"/>
    <mergeCell ref="I73:N73"/>
    <mergeCell ref="I62:N62"/>
    <mergeCell ref="I63:N63"/>
    <mergeCell ref="I64:N64"/>
    <mergeCell ref="I65:N65"/>
    <mergeCell ref="I66:N66"/>
    <mergeCell ref="I67:N67"/>
    <mergeCell ref="I56:N56"/>
    <mergeCell ref="I57:N57"/>
    <mergeCell ref="I58:N58"/>
    <mergeCell ref="I59:N59"/>
    <mergeCell ref="I60:N60"/>
    <mergeCell ref="I61:N61"/>
    <mergeCell ref="I50:N50"/>
    <mergeCell ref="I51:N51"/>
    <mergeCell ref="I52:N52"/>
    <mergeCell ref="I53:N53"/>
    <mergeCell ref="I54:N54"/>
    <mergeCell ref="I55:N55"/>
    <mergeCell ref="A44:L44"/>
    <mergeCell ref="A45:N45"/>
    <mergeCell ref="I46:N46"/>
    <mergeCell ref="I47:N47"/>
    <mergeCell ref="I48:N48"/>
    <mergeCell ref="I49:N49"/>
    <mergeCell ref="A38:N38"/>
    <mergeCell ref="A39:L39"/>
    <mergeCell ref="A40:L40"/>
    <mergeCell ref="A41:L41"/>
    <mergeCell ref="A42:L42"/>
    <mergeCell ref="A43:L43"/>
    <mergeCell ref="B7:F7"/>
    <mergeCell ref="A8:N8"/>
    <mergeCell ref="A14:N14"/>
    <mergeCell ref="A20:N20"/>
    <mergeCell ref="A26:N26"/>
    <mergeCell ref="A32:N32"/>
  </mergeCells>
  <dataValidations count="1">
    <dataValidation type="list" allowBlank="1" showInputMessage="1" showErrorMessage="1" sqref="L4" xr:uid="{E02A9ED3-FB55-4D16-B5D5-57267453910D}">
      <formula1>$R$9:$R$10</formula1>
    </dataValidation>
  </dataValidations>
  <hyperlinks>
    <hyperlink ref="I7" r:id="rId1" xr:uid="{330301B5-C9AB-44CF-A98E-AD47E4A44963}"/>
  </hyperlinks>
  <printOptions horizontalCentered="1"/>
  <pageMargins left="0.3717361111111111" right="0.32572916666666668" top="0.75" bottom="0.75" header="0.3" footer="0.3"/>
  <pageSetup paperSize="143" scale="53" fitToHeight="0" orientation="landscape" r:id="rId2"/>
  <headerFooter>
    <oddHeader xml:space="preserve">&amp;L&amp;G&amp;C&amp;K000000
&amp;R&amp;"-,Bold"&amp;14&amp;KD76B00
 &amp;10&amp;K000000    
</oddHeader>
    <oddFooter>&amp;L&amp;A</oddFooter>
  </headerFooter>
  <legacyDrawingHF r:id="rId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DFC107-2C9C-4876-99E7-D67C7E1CF85B}">
  <sheetPr codeName="Sheet16"/>
  <dimension ref="A1:F36"/>
  <sheetViews>
    <sheetView view="pageLayout" zoomScale="160" zoomScaleNormal="100" zoomScalePageLayoutView="160" workbookViewId="0">
      <selection sqref="A1:F1"/>
    </sheetView>
  </sheetViews>
  <sheetFormatPr defaultColWidth="9.140625" defaultRowHeight="15" x14ac:dyDescent="0.25"/>
  <cols>
    <col min="1" max="1" width="20.5703125" style="407" customWidth="1"/>
    <col min="2" max="2" width="11.5703125" style="407" customWidth="1"/>
    <col min="3" max="3" width="14.28515625" style="407" customWidth="1"/>
    <col min="4" max="5" width="7.140625" style="407" customWidth="1"/>
    <col min="6" max="6" width="24.7109375" style="407" customWidth="1"/>
    <col min="7" max="16384" width="9.140625" style="407"/>
  </cols>
  <sheetData>
    <row r="1" spans="1:6" ht="25.15" customHeight="1" x14ac:dyDescent="0.25">
      <c r="A1" s="866" t="s">
        <v>958</v>
      </c>
      <c r="B1" s="866"/>
      <c r="C1" s="866"/>
      <c r="D1" s="866"/>
      <c r="E1" s="866"/>
      <c r="F1" s="866"/>
    </row>
    <row r="2" spans="1:6" ht="22.5" customHeight="1" x14ac:dyDescent="0.25">
      <c r="A2" s="868" t="s">
        <v>777</v>
      </c>
      <c r="B2" s="868"/>
      <c r="C2" s="870"/>
      <c r="D2" s="870"/>
      <c r="E2" s="870"/>
      <c r="F2" s="870"/>
    </row>
    <row r="3" spans="1:6" ht="22.5" customHeight="1" x14ac:dyDescent="0.25">
      <c r="A3" s="868" t="s">
        <v>778</v>
      </c>
      <c r="B3" s="868"/>
      <c r="C3" s="870"/>
      <c r="D3" s="870"/>
      <c r="E3" s="870"/>
      <c r="F3" s="870"/>
    </row>
    <row r="4" spans="1:6" ht="22.5" customHeight="1" x14ac:dyDescent="0.25">
      <c r="A4" s="868" t="s">
        <v>779</v>
      </c>
      <c r="B4" s="868"/>
      <c r="C4" s="870"/>
      <c r="D4" s="870"/>
      <c r="E4" s="870"/>
      <c r="F4" s="870"/>
    </row>
    <row r="5" spans="1:6" ht="11.25" customHeight="1" x14ac:dyDescent="0.25"/>
    <row r="6" spans="1:6" ht="22.5" customHeight="1" x14ac:dyDescent="0.25">
      <c r="A6" s="868" t="s">
        <v>780</v>
      </c>
      <c r="B6" s="868"/>
      <c r="C6" s="407" t="s">
        <v>781</v>
      </c>
      <c r="F6" s="407" t="s">
        <v>782</v>
      </c>
    </row>
    <row r="7" spans="1:6" ht="22.5" customHeight="1" x14ac:dyDescent="0.25">
      <c r="A7" s="868" t="s">
        <v>783</v>
      </c>
      <c r="B7" s="868"/>
      <c r="C7" s="407" t="s">
        <v>784</v>
      </c>
      <c r="F7" s="407" t="s">
        <v>785</v>
      </c>
    </row>
    <row r="8" spans="1:6" ht="22.5" customHeight="1" x14ac:dyDescent="0.25">
      <c r="A8" s="868" t="s">
        <v>786</v>
      </c>
      <c r="B8" s="868"/>
      <c r="C8" s="407" t="s">
        <v>787</v>
      </c>
      <c r="F8" s="407" t="s">
        <v>788</v>
      </c>
    </row>
    <row r="9" spans="1:6" ht="11.25" customHeight="1" x14ac:dyDescent="0.25">
      <c r="A9" s="417"/>
      <c r="B9" s="417"/>
    </row>
    <row r="10" spans="1:6" ht="22.5" customHeight="1" x14ac:dyDescent="0.25">
      <c r="A10" s="868" t="s">
        <v>789</v>
      </c>
      <c r="B10" s="868"/>
      <c r="D10" s="416" t="s">
        <v>790</v>
      </c>
      <c r="E10" s="416" t="s">
        <v>791</v>
      </c>
      <c r="F10" s="415"/>
    </row>
    <row r="11" spans="1:6" ht="22.5" customHeight="1" x14ac:dyDescent="0.25">
      <c r="A11" s="868" t="s">
        <v>792</v>
      </c>
      <c r="B11" s="868"/>
      <c r="D11" s="416" t="s">
        <v>790</v>
      </c>
      <c r="E11" s="416" t="s">
        <v>791</v>
      </c>
      <c r="F11" s="415"/>
    </row>
    <row r="12" spans="1:6" ht="22.5" customHeight="1" x14ac:dyDescent="0.25">
      <c r="A12" s="868" t="s">
        <v>793</v>
      </c>
      <c r="B12" s="868"/>
      <c r="D12" s="416" t="s">
        <v>790</v>
      </c>
      <c r="E12" s="416" t="s">
        <v>791</v>
      </c>
      <c r="F12" s="415"/>
    </row>
    <row r="13" spans="1:6" ht="22.5" customHeight="1" x14ac:dyDescent="0.25">
      <c r="A13" s="868" t="s">
        <v>794</v>
      </c>
      <c r="B13" s="868"/>
      <c r="D13" s="416" t="s">
        <v>790</v>
      </c>
      <c r="E13" s="416" t="s">
        <v>791</v>
      </c>
      <c r="F13" s="415"/>
    </row>
    <row r="14" spans="1:6" ht="22.5" customHeight="1" x14ac:dyDescent="0.25">
      <c r="B14" s="873" t="s">
        <v>795</v>
      </c>
      <c r="C14" s="873"/>
      <c r="D14" s="873"/>
      <c r="E14" s="873"/>
      <c r="F14" s="873"/>
    </row>
    <row r="15" spans="1:6" ht="22.5" customHeight="1" x14ac:dyDescent="0.25">
      <c r="B15" s="869"/>
      <c r="C15" s="869"/>
      <c r="D15" s="869"/>
      <c r="E15" s="869"/>
      <c r="F15" s="869"/>
    </row>
    <row r="16" spans="1:6" ht="11.25" customHeight="1" x14ac:dyDescent="0.25"/>
    <row r="17" spans="1:6" ht="30" x14ac:dyDescent="0.25">
      <c r="A17" s="867" t="s">
        <v>796</v>
      </c>
      <c r="B17" s="867"/>
      <c r="C17" s="413" t="s">
        <v>797</v>
      </c>
      <c r="D17" s="872" t="s">
        <v>798</v>
      </c>
      <c r="E17" s="872"/>
      <c r="F17" s="412" t="s">
        <v>799</v>
      </c>
    </row>
    <row r="18" spans="1:6" ht="22.5" customHeight="1" x14ac:dyDescent="0.25">
      <c r="A18" s="410" t="s">
        <v>800</v>
      </c>
      <c r="B18" s="410"/>
      <c r="C18" s="410"/>
      <c r="D18" s="871"/>
      <c r="E18" s="871"/>
      <c r="F18" s="409"/>
    </row>
    <row r="19" spans="1:6" ht="22.5" customHeight="1" x14ac:dyDescent="0.25">
      <c r="A19" s="410" t="s">
        <v>801</v>
      </c>
      <c r="B19" s="410"/>
      <c r="C19" s="410"/>
      <c r="D19" s="871"/>
      <c r="E19" s="871"/>
      <c r="F19" s="409"/>
    </row>
    <row r="20" spans="1:6" ht="22.5" customHeight="1" x14ac:dyDescent="0.25">
      <c r="A20" s="410" t="s">
        <v>802</v>
      </c>
      <c r="B20" s="410"/>
      <c r="C20" s="410"/>
      <c r="D20" s="871"/>
      <c r="E20" s="871"/>
      <c r="F20" s="409"/>
    </row>
    <row r="21" spans="1:6" ht="22.5" customHeight="1" x14ac:dyDescent="0.25">
      <c r="A21" s="410" t="s">
        <v>803</v>
      </c>
      <c r="B21" s="410"/>
      <c r="C21" s="410"/>
      <c r="D21" s="871"/>
      <c r="E21" s="871"/>
      <c r="F21" s="409"/>
    </row>
    <row r="22" spans="1:6" ht="22.5" customHeight="1" x14ac:dyDescent="0.25">
      <c r="A22" s="410" t="s">
        <v>804</v>
      </c>
      <c r="B22" s="410"/>
      <c r="C22" s="410"/>
      <c r="D22" s="871"/>
      <c r="E22" s="871"/>
      <c r="F22" s="409"/>
    </row>
    <row r="23" spans="1:6" ht="22.5" customHeight="1" x14ac:dyDescent="0.25">
      <c r="A23" s="410" t="s">
        <v>805</v>
      </c>
      <c r="B23" s="410"/>
      <c r="C23" s="410"/>
      <c r="D23" s="871"/>
      <c r="E23" s="871"/>
      <c r="F23" s="409"/>
    </row>
    <row r="24" spans="1:6" ht="22.5" customHeight="1" x14ac:dyDescent="0.25">
      <c r="A24" s="410" t="s">
        <v>806</v>
      </c>
      <c r="B24" s="410"/>
      <c r="C24" s="410"/>
      <c r="D24" s="871"/>
      <c r="E24" s="871"/>
      <c r="F24" s="409"/>
    </row>
    <row r="25" spans="1:6" ht="22.5" customHeight="1" x14ac:dyDescent="0.25">
      <c r="A25" s="410" t="s">
        <v>807</v>
      </c>
      <c r="B25" s="410"/>
      <c r="C25" s="410"/>
      <c r="D25" s="871"/>
      <c r="E25" s="871"/>
      <c r="F25" s="409"/>
    </row>
    <row r="26" spans="1:6" ht="22.5" customHeight="1" x14ac:dyDescent="0.25">
      <c r="A26" s="410" t="s">
        <v>808</v>
      </c>
      <c r="B26" s="410"/>
      <c r="C26" s="410"/>
      <c r="D26" s="871"/>
      <c r="E26" s="871"/>
      <c r="F26" s="409"/>
    </row>
    <row r="27" spans="1:6" ht="22.5" customHeight="1" x14ac:dyDescent="0.25">
      <c r="A27" s="410" t="s">
        <v>809</v>
      </c>
      <c r="B27" s="410"/>
      <c r="C27" s="410"/>
      <c r="D27" s="871"/>
      <c r="E27" s="871"/>
      <c r="F27" s="409"/>
    </row>
    <row r="28" spans="1:6" ht="22.5" customHeight="1" x14ac:dyDescent="0.25">
      <c r="A28" s="410" t="s">
        <v>810</v>
      </c>
      <c r="B28" s="410"/>
      <c r="C28" s="410"/>
      <c r="D28" s="871"/>
      <c r="E28" s="871"/>
      <c r="F28" s="409"/>
    </row>
    <row r="29" spans="1:6" ht="22.5" customHeight="1" x14ac:dyDescent="0.25">
      <c r="A29" s="410" t="s">
        <v>811</v>
      </c>
      <c r="B29" s="410"/>
      <c r="C29" s="410"/>
      <c r="D29" s="871"/>
      <c r="E29" s="871"/>
      <c r="F29" s="409"/>
    </row>
    <row r="30" spans="1:6" ht="22.5" customHeight="1" x14ac:dyDescent="0.25">
      <c r="A30" s="410" t="s">
        <v>812</v>
      </c>
      <c r="B30" s="410"/>
      <c r="C30" s="410"/>
      <c r="D30" s="871"/>
      <c r="E30" s="871"/>
      <c r="F30" s="409"/>
    </row>
    <row r="31" spans="1:6" ht="22.5" customHeight="1" x14ac:dyDescent="0.25">
      <c r="A31" s="410" t="s">
        <v>813</v>
      </c>
      <c r="B31" s="410"/>
      <c r="C31" s="410"/>
      <c r="D31" s="871"/>
      <c r="E31" s="871"/>
      <c r="F31" s="409"/>
    </row>
    <row r="32" spans="1:6" ht="22.5" customHeight="1" x14ac:dyDescent="0.25">
      <c r="A32" s="411" t="s">
        <v>814</v>
      </c>
      <c r="B32" s="410"/>
      <c r="C32" s="410"/>
      <c r="D32" s="871"/>
      <c r="E32" s="871"/>
      <c r="F32" s="409"/>
    </row>
    <row r="33" spans="1:6" ht="30" customHeight="1" x14ac:dyDescent="0.25">
      <c r="A33" s="407" t="s">
        <v>815</v>
      </c>
      <c r="B33" s="873"/>
      <c r="C33" s="873"/>
      <c r="D33" s="873"/>
      <c r="E33" s="407" t="s">
        <v>29</v>
      </c>
      <c r="F33" s="408"/>
    </row>
    <row r="34" spans="1:6" ht="30" customHeight="1" x14ac:dyDescent="0.25">
      <c r="A34" s="407" t="s">
        <v>816</v>
      </c>
      <c r="B34" s="873"/>
      <c r="C34" s="873"/>
      <c r="D34" s="873"/>
      <c r="E34" s="407" t="s">
        <v>29</v>
      </c>
      <c r="F34" s="408"/>
    </row>
    <row r="36" spans="1:6" x14ac:dyDescent="0.25">
      <c r="A36" s="407" t="s">
        <v>817</v>
      </c>
    </row>
  </sheetData>
  <sheetProtection algorithmName="SHA-512" hashValue="Hi4q7SSeeYMKkL54X3K782iXJObuv+dd0h/5ahJ5KCHTO/ukD4VjLFYiOmPV5HxO7IWM5cQ91kxpM9YiKKibCQ==" saltValue="R5QiFJXFGIoXUDT+a6LMHg==" spinCount="100000" sheet="1" selectLockedCells="1" selectUnlockedCells="1"/>
  <mergeCells count="35">
    <mergeCell ref="B34:D34"/>
    <mergeCell ref="B33:D33"/>
    <mergeCell ref="D29:E29"/>
    <mergeCell ref="D30:E30"/>
    <mergeCell ref="D31:E31"/>
    <mergeCell ref="D32:E32"/>
    <mergeCell ref="D28:E28"/>
    <mergeCell ref="C4:F4"/>
    <mergeCell ref="D18:E18"/>
    <mergeCell ref="D19:E19"/>
    <mergeCell ref="D20:E20"/>
    <mergeCell ref="D21:E21"/>
    <mergeCell ref="D22:E22"/>
    <mergeCell ref="D23:E23"/>
    <mergeCell ref="D24:E24"/>
    <mergeCell ref="D25:E25"/>
    <mergeCell ref="D26:E26"/>
    <mergeCell ref="D27:E27"/>
    <mergeCell ref="D17:E17"/>
    <mergeCell ref="B14:F14"/>
    <mergeCell ref="A7:B7"/>
    <mergeCell ref="A13:B13"/>
    <mergeCell ref="A1:F1"/>
    <mergeCell ref="A17:B17"/>
    <mergeCell ref="A3:B3"/>
    <mergeCell ref="A2:B2"/>
    <mergeCell ref="B15:F15"/>
    <mergeCell ref="C2:F2"/>
    <mergeCell ref="C3:F3"/>
    <mergeCell ref="A12:B12"/>
    <mergeCell ref="A11:B11"/>
    <mergeCell ref="A10:B10"/>
    <mergeCell ref="A8:B8"/>
    <mergeCell ref="A6:B6"/>
    <mergeCell ref="A4:B4"/>
  </mergeCells>
  <printOptions horizontalCentered="1"/>
  <pageMargins left="0.36575520833333336" right="0.32572916666666668" top="0.75" bottom="0.75" header="0.3" footer="0.3"/>
  <pageSetup paperSize="9" scale="53" orientation="portrait" horizontalDpi="300" verticalDpi="300" r:id="rId1"/>
  <headerFooter>
    <oddHeader xml:space="preserve">&amp;L&amp;G&amp;C&amp;K000000
&amp;R&amp;"-,Bold"&amp;14&amp;KD76B00
 &amp;10&amp;K000000    
</oddHeader>
    <oddFooter>&amp;L&amp;A</oddFooter>
  </headerFooter>
  <legacyDrawingHF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C602B2-52F2-40F7-9B69-20075CAE4022}">
  <sheetPr codeName="Sheet17"/>
  <dimension ref="A1:F36"/>
  <sheetViews>
    <sheetView view="pageLayout" zoomScale="145" zoomScaleNormal="100" zoomScalePageLayoutView="145" workbookViewId="0">
      <selection sqref="A1:F1"/>
    </sheetView>
  </sheetViews>
  <sheetFormatPr defaultColWidth="9.140625" defaultRowHeight="15" x14ac:dyDescent="0.25"/>
  <cols>
    <col min="1" max="1" width="20.5703125" style="407" customWidth="1"/>
    <col min="2" max="2" width="11.5703125" style="407" customWidth="1"/>
    <col min="3" max="3" width="14.28515625" style="407" customWidth="1"/>
    <col min="4" max="5" width="7.140625" style="407" customWidth="1"/>
    <col min="6" max="6" width="27.140625" style="407" customWidth="1"/>
    <col min="7" max="16384" width="9.140625" style="407"/>
  </cols>
  <sheetData>
    <row r="1" spans="1:6" ht="21" x14ac:dyDescent="0.25">
      <c r="A1" s="866" t="s">
        <v>957</v>
      </c>
      <c r="B1" s="866"/>
      <c r="C1" s="866"/>
      <c r="D1" s="866"/>
      <c r="E1" s="866"/>
      <c r="F1" s="866"/>
    </row>
    <row r="2" spans="1:6" ht="22.5" customHeight="1" x14ac:dyDescent="0.25">
      <c r="A2" s="868" t="s">
        <v>777</v>
      </c>
      <c r="B2" s="868"/>
      <c r="C2" s="870"/>
      <c r="D2" s="870"/>
      <c r="E2" s="870"/>
      <c r="F2" s="870"/>
    </row>
    <row r="3" spans="1:6" ht="22.5" customHeight="1" x14ac:dyDescent="0.25">
      <c r="A3" s="868" t="s">
        <v>778</v>
      </c>
      <c r="B3" s="868"/>
      <c r="C3" s="870"/>
      <c r="D3" s="870"/>
      <c r="E3" s="870"/>
      <c r="F3" s="870"/>
    </row>
    <row r="4" spans="1:6" ht="22.5" customHeight="1" x14ac:dyDescent="0.25">
      <c r="A4" s="868" t="s">
        <v>779</v>
      </c>
      <c r="B4" s="868"/>
      <c r="C4" s="870"/>
      <c r="D4" s="870"/>
      <c r="E4" s="870"/>
      <c r="F4" s="870"/>
    </row>
    <row r="5" spans="1:6" ht="11.25" customHeight="1" x14ac:dyDescent="0.25"/>
    <row r="6" spans="1:6" ht="22.5" customHeight="1" x14ac:dyDescent="0.25">
      <c r="A6" s="868" t="s">
        <v>780</v>
      </c>
      <c r="B6" s="868"/>
      <c r="C6" s="407" t="s">
        <v>818</v>
      </c>
      <c r="F6" s="407" t="s">
        <v>819</v>
      </c>
    </row>
    <row r="7" spans="1:6" ht="22.5" customHeight="1" x14ac:dyDescent="0.25">
      <c r="A7" s="868"/>
      <c r="B7" s="868"/>
      <c r="C7" s="407" t="s">
        <v>820</v>
      </c>
      <c r="F7" s="407" t="s">
        <v>821</v>
      </c>
    </row>
    <row r="8" spans="1:6" ht="22.5" customHeight="1" x14ac:dyDescent="0.25">
      <c r="A8" s="417"/>
      <c r="B8" s="417"/>
      <c r="C8" s="407" t="s">
        <v>822</v>
      </c>
      <c r="F8" s="407" t="s">
        <v>823</v>
      </c>
    </row>
    <row r="9" spans="1:6" ht="22.5" customHeight="1" x14ac:dyDescent="0.25">
      <c r="A9" s="868"/>
      <c r="B9" s="868"/>
      <c r="C9" s="407" t="s">
        <v>824</v>
      </c>
      <c r="F9" s="407" t="s">
        <v>825</v>
      </c>
    </row>
    <row r="10" spans="1:6" ht="11.25" customHeight="1" x14ac:dyDescent="0.25">
      <c r="A10" s="417"/>
      <c r="B10" s="417"/>
    </row>
    <row r="11" spans="1:6" ht="22.5" customHeight="1" x14ac:dyDescent="0.25">
      <c r="A11" s="407" t="s">
        <v>826</v>
      </c>
      <c r="D11" s="416" t="s">
        <v>790</v>
      </c>
      <c r="E11" s="416" t="s">
        <v>791</v>
      </c>
      <c r="F11" s="415"/>
    </row>
    <row r="12" spans="1:6" ht="22.5" customHeight="1" x14ac:dyDescent="0.25">
      <c r="A12" s="868" t="s">
        <v>827</v>
      </c>
      <c r="B12" s="868"/>
      <c r="D12" s="416" t="s">
        <v>790</v>
      </c>
      <c r="E12" s="416" t="s">
        <v>791</v>
      </c>
      <c r="F12" s="415"/>
    </row>
    <row r="13" spans="1:6" ht="22.5" customHeight="1" x14ac:dyDescent="0.25">
      <c r="A13" s="417" t="s">
        <v>828</v>
      </c>
      <c r="B13" s="417"/>
      <c r="D13" s="416" t="s">
        <v>790</v>
      </c>
      <c r="E13" s="416" t="s">
        <v>791</v>
      </c>
      <c r="F13" s="418"/>
    </row>
    <row r="14" spans="1:6" ht="22.5" customHeight="1" x14ac:dyDescent="0.25">
      <c r="A14" s="407" t="s">
        <v>829</v>
      </c>
      <c r="D14" s="416" t="s">
        <v>790</v>
      </c>
      <c r="E14" s="416" t="s">
        <v>791</v>
      </c>
      <c r="F14" s="418"/>
    </row>
    <row r="15" spans="1:6" ht="22.5" customHeight="1" x14ac:dyDescent="0.25">
      <c r="B15" s="873" t="s">
        <v>830</v>
      </c>
      <c r="C15" s="873"/>
      <c r="D15" s="873"/>
      <c r="E15" s="873"/>
      <c r="F15" s="873"/>
    </row>
    <row r="16" spans="1:6" ht="22.5" customHeight="1" x14ac:dyDescent="0.25">
      <c r="B16" s="869"/>
      <c r="C16" s="869"/>
      <c r="D16" s="869"/>
      <c r="E16" s="869"/>
      <c r="F16" s="869"/>
    </row>
    <row r="17" spans="1:6" ht="11.25" customHeight="1" x14ac:dyDescent="0.25"/>
    <row r="18" spans="1:6" x14ac:dyDescent="0.25">
      <c r="A18" s="885" t="s">
        <v>831</v>
      </c>
      <c r="B18" s="886"/>
      <c r="C18" s="877" t="s">
        <v>832</v>
      </c>
      <c r="D18" s="878"/>
      <c r="E18" s="879"/>
      <c r="F18" s="883" t="s">
        <v>425</v>
      </c>
    </row>
    <row r="19" spans="1:6" ht="22.5" customHeight="1" x14ac:dyDescent="0.25">
      <c r="A19" s="887"/>
      <c r="B19" s="888"/>
      <c r="C19" s="880"/>
      <c r="D19" s="881"/>
      <c r="E19" s="882"/>
      <c r="F19" s="884"/>
    </row>
    <row r="20" spans="1:6" ht="22.5" customHeight="1" x14ac:dyDescent="0.25">
      <c r="A20" s="874"/>
      <c r="B20" s="876"/>
      <c r="C20" s="874"/>
      <c r="D20" s="875"/>
      <c r="E20" s="876"/>
      <c r="F20" s="409"/>
    </row>
    <row r="21" spans="1:6" ht="22.5" customHeight="1" x14ac:dyDescent="0.25">
      <c r="A21" s="874"/>
      <c r="B21" s="876"/>
      <c r="C21" s="874"/>
      <c r="D21" s="875"/>
      <c r="E21" s="876"/>
      <c r="F21" s="409"/>
    </row>
    <row r="22" spans="1:6" ht="22.5" customHeight="1" x14ac:dyDescent="0.25">
      <c r="A22" s="874"/>
      <c r="B22" s="876"/>
      <c r="C22" s="874"/>
      <c r="D22" s="875"/>
      <c r="E22" s="876"/>
      <c r="F22" s="409"/>
    </row>
    <row r="23" spans="1:6" ht="22.5" customHeight="1" x14ac:dyDescent="0.25">
      <c r="A23" s="874"/>
      <c r="B23" s="876"/>
      <c r="C23" s="874"/>
      <c r="D23" s="875"/>
      <c r="E23" s="876"/>
      <c r="F23" s="409"/>
    </row>
    <row r="24" spans="1:6" ht="22.5" customHeight="1" x14ac:dyDescent="0.25">
      <c r="A24" s="874"/>
      <c r="B24" s="876"/>
      <c r="C24" s="874"/>
      <c r="D24" s="875"/>
      <c r="E24" s="876"/>
      <c r="F24" s="409"/>
    </row>
    <row r="25" spans="1:6" ht="22.5" customHeight="1" x14ac:dyDescent="0.25">
      <c r="A25" s="874"/>
      <c r="B25" s="876"/>
      <c r="C25" s="874"/>
      <c r="D25" s="875"/>
      <c r="E25" s="876"/>
      <c r="F25" s="409"/>
    </row>
    <row r="26" spans="1:6" ht="22.5" customHeight="1" x14ac:dyDescent="0.25">
      <c r="A26" s="874"/>
      <c r="B26" s="876"/>
      <c r="C26" s="874"/>
      <c r="D26" s="875"/>
      <c r="E26" s="876"/>
      <c r="F26" s="409"/>
    </row>
    <row r="27" spans="1:6" ht="22.5" customHeight="1" x14ac:dyDescent="0.25">
      <c r="A27" s="874"/>
      <c r="B27" s="876"/>
      <c r="C27" s="874"/>
      <c r="D27" s="875"/>
      <c r="E27" s="876"/>
      <c r="F27" s="409"/>
    </row>
    <row r="28" spans="1:6" ht="22.5" customHeight="1" x14ac:dyDescent="0.25">
      <c r="A28" s="874"/>
      <c r="B28" s="876"/>
      <c r="C28" s="874"/>
      <c r="D28" s="875"/>
      <c r="E28" s="876"/>
      <c r="F28" s="409"/>
    </row>
    <row r="29" spans="1:6" ht="22.5" customHeight="1" x14ac:dyDescent="0.25">
      <c r="A29" s="874"/>
      <c r="B29" s="876"/>
      <c r="C29" s="874"/>
      <c r="D29" s="875"/>
      <c r="E29" s="876"/>
      <c r="F29" s="409"/>
    </row>
    <row r="30" spans="1:6" ht="22.5" customHeight="1" x14ac:dyDescent="0.25">
      <c r="A30" s="874"/>
      <c r="B30" s="876"/>
      <c r="C30" s="874"/>
      <c r="D30" s="875"/>
      <c r="E30" s="876"/>
      <c r="F30" s="409"/>
    </row>
    <row r="31" spans="1:6" ht="22.5" customHeight="1" x14ac:dyDescent="0.25">
      <c r="A31" s="874"/>
      <c r="B31" s="876"/>
      <c r="C31" s="874"/>
      <c r="D31" s="875"/>
      <c r="E31" s="876"/>
      <c r="F31" s="409"/>
    </row>
    <row r="32" spans="1:6" ht="22.5" customHeight="1" x14ac:dyDescent="0.25">
      <c r="A32" s="874"/>
      <c r="B32" s="876"/>
      <c r="C32" s="874"/>
      <c r="D32" s="875"/>
      <c r="E32" s="876"/>
      <c r="F32" s="409"/>
    </row>
    <row r="33" spans="1:6" ht="22.5" customHeight="1" x14ac:dyDescent="0.25">
      <c r="A33" s="874"/>
      <c r="B33" s="876"/>
      <c r="C33" s="874"/>
      <c r="D33" s="875"/>
      <c r="E33" s="876"/>
      <c r="F33" s="409"/>
    </row>
    <row r="34" spans="1:6" ht="30" customHeight="1" x14ac:dyDescent="0.25">
      <c r="A34" s="407" t="s">
        <v>815</v>
      </c>
      <c r="B34" s="873"/>
      <c r="C34" s="873"/>
      <c r="D34" s="873"/>
      <c r="E34" s="407" t="s">
        <v>29</v>
      </c>
      <c r="F34" s="408"/>
    </row>
    <row r="35" spans="1:6" ht="30" customHeight="1" x14ac:dyDescent="0.25">
      <c r="A35" s="407" t="s">
        <v>816</v>
      </c>
      <c r="B35" s="873"/>
      <c r="C35" s="873"/>
      <c r="D35" s="873"/>
      <c r="E35" s="407" t="s">
        <v>29</v>
      </c>
      <c r="F35" s="408"/>
    </row>
    <row r="36" spans="1:6" x14ac:dyDescent="0.25">
      <c r="A36" s="407" t="s">
        <v>817</v>
      </c>
    </row>
  </sheetData>
  <sheetProtection algorithmName="SHA-512" hashValue="2R5g3+cXjsDHF7XIkdTxjHNUdphkaL8hYSx9wHoD+nv7iQy93v50/mQhP360hgPCAkFAS0nxIGlMp7QdTsIPbg==" saltValue="E/+DWJKthD8lvHwfs3Lolg==" spinCount="100000" sheet="1" selectLockedCells="1" selectUnlockedCells="1"/>
  <mergeCells count="46">
    <mergeCell ref="C28:E28"/>
    <mergeCell ref="A18:B19"/>
    <mergeCell ref="A24:B24"/>
    <mergeCell ref="A25:B25"/>
    <mergeCell ref="A26:B26"/>
    <mergeCell ref="A27:B27"/>
    <mergeCell ref="C25:E25"/>
    <mergeCell ref="C26:E26"/>
    <mergeCell ref="B15:F15"/>
    <mergeCell ref="A29:B29"/>
    <mergeCell ref="C18:E19"/>
    <mergeCell ref="C27:E27"/>
    <mergeCell ref="A28:B28"/>
    <mergeCell ref="C29:E29"/>
    <mergeCell ref="A20:B20"/>
    <mergeCell ref="A21:B21"/>
    <mergeCell ref="A22:B22"/>
    <mergeCell ref="A23:B23"/>
    <mergeCell ref="C20:E20"/>
    <mergeCell ref="C21:E21"/>
    <mergeCell ref="C22:E22"/>
    <mergeCell ref="C23:E23"/>
    <mergeCell ref="C24:E24"/>
    <mergeCell ref="F18:F19"/>
    <mergeCell ref="A12:B12"/>
    <mergeCell ref="A4:B4"/>
    <mergeCell ref="C4:F4"/>
    <mergeCell ref="A6:B6"/>
    <mergeCell ref="A9:B9"/>
    <mergeCell ref="A7:B7"/>
    <mergeCell ref="A1:F1"/>
    <mergeCell ref="B35:D35"/>
    <mergeCell ref="B34:D34"/>
    <mergeCell ref="C33:E33"/>
    <mergeCell ref="A33:B33"/>
    <mergeCell ref="C30:E30"/>
    <mergeCell ref="C31:E31"/>
    <mergeCell ref="C32:E32"/>
    <mergeCell ref="A30:B30"/>
    <mergeCell ref="A31:B31"/>
    <mergeCell ref="A32:B32"/>
    <mergeCell ref="A3:B3"/>
    <mergeCell ref="A2:B2"/>
    <mergeCell ref="B16:F16"/>
    <mergeCell ref="C2:F2"/>
    <mergeCell ref="C3:F3"/>
  </mergeCells>
  <printOptions horizontalCentered="1"/>
  <pageMargins left="0.32744252873563218" right="0.32572916666666668" top="0.75" bottom="0.75" header="0.3" footer="0.3"/>
  <pageSetup paperSize="9" scale="53" orientation="portrait" horizontalDpi="300" verticalDpi="300" r:id="rId1"/>
  <headerFooter>
    <oddHeader xml:space="preserve">&amp;L&amp;G&amp;C&amp;K000000
&amp;R&amp;"-,Bold"&amp;14&amp;KD76B00
 &amp;10&amp;K000000    
</oddHeader>
    <oddFooter>&amp;L&amp;A</oddFooter>
  </headerFooter>
  <legacyDrawingHF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CCED96-0EF1-457E-9475-A832A76AFC9A}">
  <sheetPr codeName="Sheet18"/>
  <dimension ref="A1:F29"/>
  <sheetViews>
    <sheetView view="pageLayout" zoomScale="145" zoomScaleNormal="100" zoomScalePageLayoutView="145" workbookViewId="0">
      <selection activeCell="J11" sqref="J11"/>
    </sheetView>
  </sheetViews>
  <sheetFormatPr defaultColWidth="9.140625" defaultRowHeight="15" x14ac:dyDescent="0.25"/>
  <cols>
    <col min="1" max="1" width="20.5703125" style="407" customWidth="1"/>
    <col min="2" max="2" width="11.5703125" style="407" customWidth="1"/>
    <col min="3" max="3" width="14.28515625" style="407" customWidth="1"/>
    <col min="4" max="5" width="7.140625" style="407" customWidth="1"/>
    <col min="6" max="6" width="27.140625" style="407" customWidth="1"/>
    <col min="7" max="16384" width="9.140625" style="407"/>
  </cols>
  <sheetData>
    <row r="1" spans="1:6" ht="21" x14ac:dyDescent="0.25">
      <c r="A1" s="866" t="s">
        <v>959</v>
      </c>
      <c r="B1" s="866"/>
      <c r="C1" s="866"/>
      <c r="D1" s="866"/>
      <c r="E1" s="866"/>
      <c r="F1" s="866"/>
    </row>
    <row r="2" spans="1:6" ht="22.5" customHeight="1" x14ac:dyDescent="0.25">
      <c r="A2" s="868" t="s">
        <v>777</v>
      </c>
      <c r="B2" s="868"/>
      <c r="C2" s="870"/>
      <c r="D2" s="870"/>
      <c r="E2" s="870"/>
      <c r="F2" s="870"/>
    </row>
    <row r="3" spans="1:6" ht="22.5" customHeight="1" x14ac:dyDescent="0.25">
      <c r="A3" s="868" t="s">
        <v>778</v>
      </c>
      <c r="B3" s="868"/>
      <c r="C3" s="870"/>
      <c r="D3" s="870"/>
      <c r="E3" s="870"/>
      <c r="F3" s="870"/>
    </row>
    <row r="4" spans="1:6" ht="22.5" customHeight="1" x14ac:dyDescent="0.25">
      <c r="A4" s="868" t="s">
        <v>779</v>
      </c>
      <c r="B4" s="868"/>
      <c r="C4" s="870"/>
      <c r="D4" s="870"/>
      <c r="E4" s="870"/>
      <c r="F4" s="870"/>
    </row>
    <row r="5" spans="1:6" ht="11.25" customHeight="1" x14ac:dyDescent="0.25"/>
    <row r="6" spans="1:6" ht="22.5" customHeight="1" x14ac:dyDescent="0.25">
      <c r="A6" s="868" t="s">
        <v>780</v>
      </c>
      <c r="B6" s="868"/>
      <c r="C6" s="407" t="s">
        <v>833</v>
      </c>
      <c r="F6" s="407" t="s">
        <v>834</v>
      </c>
    </row>
    <row r="7" spans="1:6" ht="11.25" customHeight="1" x14ac:dyDescent="0.25">
      <c r="A7" s="417"/>
      <c r="B7" s="417"/>
    </row>
    <row r="8" spans="1:6" ht="22.5" customHeight="1" x14ac:dyDescent="0.25">
      <c r="A8" s="407" t="s">
        <v>835</v>
      </c>
      <c r="D8" s="416" t="s">
        <v>790</v>
      </c>
      <c r="E8" s="416" t="s">
        <v>791</v>
      </c>
      <c r="F8" s="415"/>
    </row>
    <row r="9" spans="1:6" ht="22.5" customHeight="1" x14ac:dyDescent="0.25">
      <c r="A9" s="868" t="s">
        <v>836</v>
      </c>
      <c r="B9" s="868"/>
      <c r="D9" s="416" t="s">
        <v>790</v>
      </c>
      <c r="E9" s="416" t="s">
        <v>791</v>
      </c>
      <c r="F9" s="415"/>
    </row>
    <row r="10" spans="1:6" ht="22.5" customHeight="1" x14ac:dyDescent="0.25">
      <c r="A10" s="868" t="s">
        <v>837</v>
      </c>
      <c r="B10" s="868"/>
      <c r="D10" s="416" t="s">
        <v>790</v>
      </c>
      <c r="E10" s="416" t="s">
        <v>791</v>
      </c>
      <c r="F10" s="415"/>
    </row>
    <row r="11" spans="1:6" ht="22.5" customHeight="1" x14ac:dyDescent="0.25">
      <c r="A11" s="868" t="s">
        <v>838</v>
      </c>
      <c r="B11" s="868"/>
      <c r="D11" s="416" t="s">
        <v>790</v>
      </c>
      <c r="E11" s="416" t="s">
        <v>791</v>
      </c>
      <c r="F11" s="414" t="s">
        <v>839</v>
      </c>
    </row>
    <row r="12" spans="1:6" ht="22.5" customHeight="1" x14ac:dyDescent="0.25">
      <c r="A12" s="417" t="s">
        <v>840</v>
      </c>
      <c r="B12" s="417"/>
      <c r="D12" s="416" t="s">
        <v>790</v>
      </c>
      <c r="E12" s="416" t="s">
        <v>791</v>
      </c>
      <c r="F12" s="414" t="s">
        <v>841</v>
      </c>
    </row>
    <row r="13" spans="1:6" ht="22.5" customHeight="1" x14ac:dyDescent="0.25">
      <c r="A13" s="407" t="s">
        <v>842</v>
      </c>
      <c r="D13" s="416" t="s">
        <v>790</v>
      </c>
      <c r="E13" s="416" t="s">
        <v>791</v>
      </c>
      <c r="F13" s="415"/>
    </row>
    <row r="14" spans="1:6" ht="22.5" customHeight="1" x14ac:dyDescent="0.25">
      <c r="A14" s="868" t="s">
        <v>827</v>
      </c>
      <c r="B14" s="868"/>
      <c r="D14" s="416" t="s">
        <v>790</v>
      </c>
      <c r="E14" s="416" t="s">
        <v>791</v>
      </c>
      <c r="F14" s="415"/>
    </row>
    <row r="15" spans="1:6" ht="22.5" customHeight="1" x14ac:dyDescent="0.25">
      <c r="A15" s="417" t="s">
        <v>828</v>
      </c>
      <c r="B15" s="417"/>
      <c r="D15" s="416" t="s">
        <v>790</v>
      </c>
      <c r="E15" s="416" t="s">
        <v>791</v>
      </c>
      <c r="F15" s="418"/>
    </row>
    <row r="16" spans="1:6" ht="22.5" customHeight="1" x14ac:dyDescent="0.25">
      <c r="A16" s="868" t="s">
        <v>794</v>
      </c>
      <c r="B16" s="868"/>
      <c r="D16" s="416" t="s">
        <v>790</v>
      </c>
      <c r="E16" s="416" t="s">
        <v>791</v>
      </c>
      <c r="F16" s="418"/>
    </row>
    <row r="17" spans="1:6" ht="22.5" customHeight="1" x14ac:dyDescent="0.25">
      <c r="B17" s="873" t="s">
        <v>843</v>
      </c>
      <c r="C17" s="873"/>
      <c r="D17" s="873"/>
      <c r="E17" s="873"/>
      <c r="F17" s="873"/>
    </row>
    <row r="18" spans="1:6" ht="22.5" customHeight="1" x14ac:dyDescent="0.25">
      <c r="B18" s="869"/>
      <c r="C18" s="869"/>
      <c r="D18" s="869"/>
      <c r="E18" s="869"/>
      <c r="F18" s="869"/>
    </row>
    <row r="19" spans="1:6" ht="11.25" customHeight="1" x14ac:dyDescent="0.25"/>
    <row r="20" spans="1:6" ht="30" customHeight="1" x14ac:dyDescent="0.25">
      <c r="A20" s="407" t="s">
        <v>815</v>
      </c>
      <c r="B20" s="873"/>
      <c r="C20" s="873"/>
      <c r="D20" s="873"/>
      <c r="E20" s="407" t="s">
        <v>29</v>
      </c>
      <c r="F20" s="408"/>
    </row>
    <row r="21" spans="1:6" ht="30" customHeight="1" x14ac:dyDescent="0.25">
      <c r="A21" s="407" t="s">
        <v>816</v>
      </c>
      <c r="B21" s="873"/>
      <c r="C21" s="873"/>
      <c r="D21" s="873"/>
      <c r="E21" s="407" t="s">
        <v>29</v>
      </c>
      <c r="F21" s="408"/>
    </row>
    <row r="23" spans="1:6" s="419" customFormat="1" ht="23.25" x14ac:dyDescent="0.25">
      <c r="A23" s="407" t="s">
        <v>817</v>
      </c>
      <c r="B23" s="420"/>
      <c r="D23" s="422"/>
      <c r="E23" s="422"/>
      <c r="F23" s="422"/>
    </row>
    <row r="24" spans="1:6" s="419" customFormat="1" ht="23.25" x14ac:dyDescent="0.2">
      <c r="A24" s="421"/>
      <c r="B24" s="420"/>
      <c r="D24" s="422"/>
      <c r="E24" s="422"/>
      <c r="F24" s="422"/>
    </row>
    <row r="25" spans="1:6" s="419" customFormat="1" ht="23.25" x14ac:dyDescent="0.2">
      <c r="A25" s="421"/>
      <c r="B25" s="420"/>
    </row>
    <row r="29" spans="1:6" x14ac:dyDescent="0.25">
      <c r="B29" s="419"/>
    </row>
  </sheetData>
  <sheetProtection algorithmName="SHA-512" hashValue="hgf0/FS8U0+xQEShOhv0hZV7djpEQfYP1Z9WUCksEfdkQzPnWMPbmUr8+885y+wfETx3sxwIsMVKfWjkufZkXA==" saltValue="e2X14PJZ7F6R9t72Ty26hw==" spinCount="100000" sheet="1" selectLockedCells="1" selectUnlockedCells="1"/>
  <mergeCells count="17">
    <mergeCell ref="A4:B4"/>
    <mergeCell ref="C4:F4"/>
    <mergeCell ref="B20:D20"/>
    <mergeCell ref="B21:D21"/>
    <mergeCell ref="A14:B14"/>
    <mergeCell ref="A16:B16"/>
    <mergeCell ref="A6:B6"/>
    <mergeCell ref="A10:B10"/>
    <mergeCell ref="B17:F17"/>
    <mergeCell ref="B18:F18"/>
    <mergeCell ref="A11:B11"/>
    <mergeCell ref="A9:B9"/>
    <mergeCell ref="A1:F1"/>
    <mergeCell ref="A2:B2"/>
    <mergeCell ref="C2:F2"/>
    <mergeCell ref="A3:B3"/>
    <mergeCell ref="C3:F3"/>
  </mergeCells>
  <printOptions horizontalCentered="1"/>
  <pageMargins left="0.31982758620689655" right="0.32572916666666668" top="0.75" bottom="0.75" header="0.3" footer="0.3"/>
  <pageSetup paperSize="9" scale="53" orientation="portrait" horizontalDpi="300" verticalDpi="300" r:id="rId1"/>
  <headerFooter>
    <oddHeader xml:space="preserve">&amp;L&amp;G&amp;C&amp;K000000
&amp;R&amp;"-,Bold"&amp;14&amp;KD76B00
 &amp;10&amp;K000000    
</oddHeader>
    <oddFooter>&amp;L&amp;A</oddFooter>
  </headerFooter>
  <legacyDrawingHF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E49E49-C3ED-415F-8ABE-401BA172F7DF}">
  <sheetPr codeName="Sheet19">
    <tabColor rgb="FF92D050"/>
  </sheetPr>
  <dimension ref="A1:S81"/>
  <sheetViews>
    <sheetView view="pageLayout" zoomScaleNormal="100" workbookViewId="0">
      <selection activeCell="T7" sqref="T7"/>
    </sheetView>
  </sheetViews>
  <sheetFormatPr defaultColWidth="9.140625" defaultRowHeight="12.75" outlineLevelRow="1" x14ac:dyDescent="0.2"/>
  <cols>
    <col min="1" max="1" width="25.85546875" style="485" customWidth="1"/>
    <col min="2" max="2" width="5.85546875" style="485" customWidth="1"/>
    <col min="3" max="3" width="4" style="485" customWidth="1"/>
    <col min="4" max="4" width="13.85546875" style="485" customWidth="1"/>
    <col min="5" max="5" width="1" style="485" customWidth="1"/>
    <col min="6" max="6" width="8" style="485" customWidth="1"/>
    <col min="7" max="7" width="4" style="485" customWidth="1"/>
    <col min="8" max="9" width="5.85546875" style="485" customWidth="1"/>
    <col min="10" max="11" width="1.85546875" style="485" customWidth="1"/>
    <col min="12" max="12" width="2.85546875" style="485" customWidth="1"/>
    <col min="13" max="13" width="6.85546875" style="485" customWidth="1"/>
    <col min="14" max="14" width="1.85546875" style="485" customWidth="1"/>
    <col min="15" max="15" width="1" style="485" customWidth="1"/>
    <col min="16" max="16" width="13" style="485" customWidth="1"/>
    <col min="17" max="17" width="1.85546875" style="485" customWidth="1"/>
    <col min="18" max="18" width="1" style="396" customWidth="1"/>
    <col min="19" max="19" width="4" style="396" customWidth="1"/>
    <col min="20" max="16384" width="9.140625" style="396"/>
  </cols>
  <sheetData>
    <row r="1" spans="1:19" ht="30" customHeight="1" x14ac:dyDescent="0.2">
      <c r="A1" s="889" t="s">
        <v>960</v>
      </c>
      <c r="B1" s="890"/>
      <c r="C1" s="890"/>
      <c r="D1" s="890"/>
      <c r="E1" s="890"/>
      <c r="F1" s="890"/>
      <c r="G1" s="890"/>
      <c r="H1" s="890"/>
      <c r="I1" s="890"/>
      <c r="J1" s="890"/>
      <c r="K1" s="890"/>
      <c r="L1" s="890"/>
      <c r="M1" s="890"/>
      <c r="N1" s="890"/>
      <c r="O1" s="890"/>
      <c r="P1" s="890"/>
      <c r="Q1" s="890"/>
      <c r="R1" s="891"/>
      <c r="S1" s="524"/>
    </row>
    <row r="2" spans="1:19" ht="16.7" customHeight="1" x14ac:dyDescent="0.25">
      <c r="A2" s="527"/>
      <c r="B2" s="527"/>
      <c r="C2" s="892"/>
      <c r="D2" s="892"/>
      <c r="E2" s="527"/>
      <c r="F2" s="527"/>
      <c r="G2" s="892"/>
      <c r="H2" s="892"/>
      <c r="I2" s="892"/>
      <c r="J2" s="527"/>
      <c r="K2" s="892"/>
      <c r="L2" s="892"/>
      <c r="M2" s="892"/>
      <c r="N2" s="527"/>
      <c r="O2" s="892"/>
      <c r="P2" s="892"/>
      <c r="Q2" s="527"/>
      <c r="R2" s="525"/>
      <c r="S2" s="524"/>
    </row>
    <row r="3" spans="1:19" ht="18" customHeight="1" x14ac:dyDescent="0.25">
      <c r="A3" s="528" t="s">
        <v>861</v>
      </c>
      <c r="B3" s="893"/>
      <c r="C3" s="894"/>
      <c r="D3" s="894"/>
      <c r="E3" s="894"/>
      <c r="F3" s="894"/>
      <c r="G3" s="894"/>
      <c r="H3" s="894"/>
      <c r="I3" s="894"/>
      <c r="J3" s="894"/>
      <c r="K3" s="894"/>
      <c r="L3" s="894"/>
      <c r="M3" s="894"/>
      <c r="N3" s="894"/>
      <c r="O3" s="894"/>
      <c r="P3" s="895"/>
      <c r="Q3" s="527"/>
      <c r="R3" s="525"/>
      <c r="S3" s="524"/>
    </row>
    <row r="4" spans="1:19" ht="18" customHeight="1" x14ac:dyDescent="0.25">
      <c r="A4" s="528" t="s">
        <v>862</v>
      </c>
      <c r="B4" s="893"/>
      <c r="C4" s="894"/>
      <c r="D4" s="895"/>
      <c r="E4" s="902" t="s">
        <v>863</v>
      </c>
      <c r="F4" s="903"/>
      <c r="G4" s="903"/>
      <c r="H4" s="903"/>
      <c r="I4" s="903"/>
      <c r="J4" s="904"/>
      <c r="K4" s="893"/>
      <c r="L4" s="894"/>
      <c r="M4" s="894"/>
      <c r="N4" s="894"/>
      <c r="O4" s="894"/>
      <c r="P4" s="895"/>
      <c r="Q4" s="527"/>
      <c r="R4" s="525"/>
      <c r="S4" s="524"/>
    </row>
    <row r="5" spans="1:19" ht="18" customHeight="1" x14ac:dyDescent="0.25">
      <c r="A5" s="528" t="s">
        <v>864</v>
      </c>
      <c r="B5" s="893"/>
      <c r="C5" s="894"/>
      <c r="D5" s="894"/>
      <c r="E5" s="894"/>
      <c r="F5" s="894"/>
      <c r="G5" s="894"/>
      <c r="H5" s="894"/>
      <c r="I5" s="894"/>
      <c r="J5" s="894"/>
      <c r="K5" s="894"/>
      <c r="L5" s="894"/>
      <c r="M5" s="894"/>
      <c r="N5" s="894"/>
      <c r="O5" s="894"/>
      <c r="P5" s="895"/>
      <c r="Q5" s="527"/>
      <c r="R5" s="525"/>
      <c r="S5" s="524"/>
    </row>
    <row r="6" spans="1:19" ht="36" customHeight="1" x14ac:dyDescent="0.2">
      <c r="A6" s="529" t="s">
        <v>893</v>
      </c>
      <c r="B6" s="899"/>
      <c r="C6" s="900"/>
      <c r="D6" s="900"/>
      <c r="E6" s="900"/>
      <c r="F6" s="900"/>
      <c r="G6" s="900"/>
      <c r="H6" s="900"/>
      <c r="I6" s="900"/>
      <c r="J6" s="900"/>
      <c r="K6" s="900"/>
      <c r="L6" s="900"/>
      <c r="M6" s="900"/>
      <c r="N6" s="900"/>
      <c r="O6" s="900"/>
      <c r="P6" s="901"/>
      <c r="Q6" s="530"/>
      <c r="R6" s="526"/>
      <c r="S6" s="524"/>
    </row>
    <row r="7" spans="1:19" ht="15.95" customHeight="1" x14ac:dyDescent="0.25">
      <c r="A7" s="527"/>
      <c r="B7" s="527"/>
      <c r="C7" s="892"/>
      <c r="D7" s="892"/>
      <c r="E7" s="527"/>
      <c r="F7" s="527"/>
      <c r="G7" s="892"/>
      <c r="H7" s="892"/>
      <c r="I7" s="892"/>
      <c r="J7" s="527"/>
      <c r="K7" s="892"/>
      <c r="L7" s="892"/>
      <c r="M7" s="892"/>
      <c r="N7" s="527"/>
      <c r="O7" s="892"/>
      <c r="P7" s="892"/>
      <c r="Q7" s="527"/>
      <c r="R7" s="525"/>
      <c r="S7" s="524"/>
    </row>
    <row r="8" spans="1:19" ht="16.5" customHeight="1" x14ac:dyDescent="0.2">
      <c r="A8" s="896" t="s">
        <v>865</v>
      </c>
      <c r="B8" s="897"/>
      <c r="C8" s="897"/>
      <c r="D8" s="897"/>
      <c r="E8" s="897"/>
      <c r="F8" s="897"/>
      <c r="G8" s="897"/>
      <c r="H8" s="897"/>
      <c r="I8" s="897"/>
      <c r="J8" s="897"/>
      <c r="K8" s="897"/>
      <c r="L8" s="897"/>
      <c r="M8" s="897"/>
      <c r="N8" s="897"/>
      <c r="O8" s="897"/>
      <c r="P8" s="897"/>
      <c r="Q8" s="898"/>
      <c r="R8" s="525"/>
      <c r="S8" s="524"/>
    </row>
    <row r="9" spans="1:19" ht="26.85" customHeight="1" x14ac:dyDescent="0.2">
      <c r="A9" s="899"/>
      <c r="B9" s="900"/>
      <c r="C9" s="900"/>
      <c r="D9" s="900"/>
      <c r="E9" s="900"/>
      <c r="F9" s="900"/>
      <c r="G9" s="900"/>
      <c r="H9" s="900"/>
      <c r="I9" s="900"/>
      <c r="J9" s="900"/>
      <c r="K9" s="900"/>
      <c r="L9" s="900"/>
      <c r="M9" s="900"/>
      <c r="N9" s="900"/>
      <c r="O9" s="900"/>
      <c r="P9" s="900"/>
      <c r="Q9" s="901"/>
      <c r="R9" s="526"/>
      <c r="S9" s="524"/>
    </row>
    <row r="10" spans="1:19" ht="16.7" customHeight="1" x14ac:dyDescent="0.25">
      <c r="A10" s="527"/>
      <c r="B10" s="527"/>
      <c r="C10" s="892"/>
      <c r="D10" s="892"/>
      <c r="E10" s="527"/>
      <c r="F10" s="527"/>
      <c r="G10" s="892"/>
      <c r="H10" s="892"/>
      <c r="I10" s="892"/>
      <c r="J10" s="527"/>
      <c r="K10" s="892"/>
      <c r="L10" s="892"/>
      <c r="M10" s="892"/>
      <c r="N10" s="527"/>
      <c r="O10" s="892"/>
      <c r="P10" s="892"/>
      <c r="Q10" s="527"/>
      <c r="R10" s="525"/>
      <c r="S10" s="524"/>
    </row>
    <row r="11" spans="1:19" ht="33" customHeight="1" x14ac:dyDescent="0.2">
      <c r="A11" s="908" t="s">
        <v>866</v>
      </c>
      <c r="B11" s="909"/>
      <c r="C11" s="909"/>
      <c r="D11" s="909"/>
      <c r="E11" s="910"/>
      <c r="F11" s="911" t="s">
        <v>894</v>
      </c>
      <c r="G11" s="912"/>
      <c r="H11" s="912"/>
      <c r="I11" s="913"/>
      <c r="J11" s="911" t="s">
        <v>895</v>
      </c>
      <c r="K11" s="912"/>
      <c r="L11" s="912"/>
      <c r="M11" s="912"/>
      <c r="N11" s="913"/>
      <c r="O11" s="911" t="s">
        <v>896</v>
      </c>
      <c r="P11" s="913"/>
      <c r="Q11" s="530"/>
      <c r="R11" s="526"/>
      <c r="S11" s="524"/>
    </row>
    <row r="12" spans="1:19" ht="33" customHeight="1" x14ac:dyDescent="0.2">
      <c r="A12" s="905" t="s">
        <v>844</v>
      </c>
      <c r="B12" s="906"/>
      <c r="C12" s="906"/>
      <c r="D12" s="906"/>
      <c r="E12" s="907"/>
      <c r="F12" s="899"/>
      <c r="G12" s="900"/>
      <c r="H12" s="900"/>
      <c r="I12" s="901"/>
      <c r="J12" s="899"/>
      <c r="K12" s="900"/>
      <c r="L12" s="900"/>
      <c r="M12" s="900"/>
      <c r="N12" s="901"/>
      <c r="O12" s="899"/>
      <c r="P12" s="901"/>
      <c r="Q12" s="530"/>
      <c r="R12" s="526"/>
      <c r="S12" s="524"/>
    </row>
    <row r="13" spans="1:19" ht="33" customHeight="1" x14ac:dyDescent="0.2">
      <c r="A13" s="905" t="s">
        <v>845</v>
      </c>
      <c r="B13" s="906"/>
      <c r="C13" s="906"/>
      <c r="D13" s="906"/>
      <c r="E13" s="907"/>
      <c r="F13" s="899"/>
      <c r="G13" s="900"/>
      <c r="H13" s="900"/>
      <c r="I13" s="901"/>
      <c r="J13" s="899"/>
      <c r="K13" s="900"/>
      <c r="L13" s="900"/>
      <c r="M13" s="900"/>
      <c r="N13" s="901"/>
      <c r="O13" s="899"/>
      <c r="P13" s="901"/>
      <c r="Q13" s="530"/>
      <c r="R13" s="526"/>
      <c r="S13" s="524"/>
    </row>
    <row r="14" spans="1:19" ht="33" customHeight="1" x14ac:dyDescent="0.2">
      <c r="A14" s="905" t="s">
        <v>897</v>
      </c>
      <c r="B14" s="906"/>
      <c r="C14" s="906"/>
      <c r="D14" s="906"/>
      <c r="E14" s="907"/>
      <c r="F14" s="899"/>
      <c r="G14" s="900"/>
      <c r="H14" s="900"/>
      <c r="I14" s="901"/>
      <c r="J14" s="899"/>
      <c r="K14" s="900"/>
      <c r="L14" s="900"/>
      <c r="M14" s="900"/>
      <c r="N14" s="901"/>
      <c r="O14" s="899"/>
      <c r="P14" s="901"/>
      <c r="Q14" s="530"/>
      <c r="R14" s="526"/>
      <c r="S14" s="524"/>
    </row>
    <row r="15" spans="1:19" ht="33" customHeight="1" x14ac:dyDescent="0.2">
      <c r="A15" s="905" t="s">
        <v>898</v>
      </c>
      <c r="B15" s="906"/>
      <c r="C15" s="906"/>
      <c r="D15" s="906"/>
      <c r="E15" s="907"/>
      <c r="F15" s="899"/>
      <c r="G15" s="900"/>
      <c r="H15" s="900"/>
      <c r="I15" s="901"/>
      <c r="J15" s="899"/>
      <c r="K15" s="900"/>
      <c r="L15" s="900"/>
      <c r="M15" s="900"/>
      <c r="N15" s="901"/>
      <c r="O15" s="899"/>
      <c r="P15" s="901"/>
      <c r="Q15" s="530"/>
      <c r="R15" s="526"/>
      <c r="S15" s="524"/>
    </row>
    <row r="16" spans="1:19" ht="33" customHeight="1" x14ac:dyDescent="0.2">
      <c r="A16" s="905" t="s">
        <v>846</v>
      </c>
      <c r="B16" s="906"/>
      <c r="C16" s="906"/>
      <c r="D16" s="906"/>
      <c r="E16" s="907"/>
      <c r="F16" s="899"/>
      <c r="G16" s="900"/>
      <c r="H16" s="900"/>
      <c r="I16" s="901"/>
      <c r="J16" s="899"/>
      <c r="K16" s="900"/>
      <c r="L16" s="900"/>
      <c r="M16" s="900"/>
      <c r="N16" s="901"/>
      <c r="O16" s="899"/>
      <c r="P16" s="901"/>
      <c r="Q16" s="530"/>
      <c r="R16" s="526"/>
      <c r="S16" s="524"/>
    </row>
    <row r="17" spans="1:19" ht="33" customHeight="1" x14ac:dyDescent="0.2">
      <c r="A17" s="905" t="s">
        <v>847</v>
      </c>
      <c r="B17" s="906"/>
      <c r="C17" s="906"/>
      <c r="D17" s="906"/>
      <c r="E17" s="907"/>
      <c r="F17" s="899"/>
      <c r="G17" s="900"/>
      <c r="H17" s="900"/>
      <c r="I17" s="901"/>
      <c r="J17" s="899"/>
      <c r="K17" s="900"/>
      <c r="L17" s="900"/>
      <c r="M17" s="900"/>
      <c r="N17" s="901"/>
      <c r="O17" s="899"/>
      <c r="P17" s="901"/>
      <c r="Q17" s="530"/>
      <c r="R17" s="526"/>
      <c r="S17" s="524"/>
    </row>
    <row r="18" spans="1:19" ht="27" customHeight="1" x14ac:dyDescent="0.2">
      <c r="A18" s="905" t="s">
        <v>867</v>
      </c>
      <c r="B18" s="906"/>
      <c r="C18" s="906"/>
      <c r="D18" s="906"/>
      <c r="E18" s="907"/>
      <c r="F18" s="899"/>
      <c r="G18" s="900"/>
      <c r="H18" s="900"/>
      <c r="I18" s="901"/>
      <c r="J18" s="899"/>
      <c r="K18" s="900"/>
      <c r="L18" s="900"/>
      <c r="M18" s="900"/>
      <c r="N18" s="901"/>
      <c r="O18" s="899"/>
      <c r="P18" s="901"/>
      <c r="Q18" s="530"/>
      <c r="R18" s="526"/>
      <c r="S18" s="524"/>
    </row>
    <row r="19" spans="1:19" ht="27.95" customHeight="1" x14ac:dyDescent="0.2">
      <c r="A19" s="905" t="s">
        <v>848</v>
      </c>
      <c r="B19" s="906"/>
      <c r="C19" s="906"/>
      <c r="D19" s="906"/>
      <c r="E19" s="907"/>
      <c r="F19" s="899"/>
      <c r="G19" s="900"/>
      <c r="H19" s="900"/>
      <c r="I19" s="901"/>
      <c r="J19" s="899"/>
      <c r="K19" s="900"/>
      <c r="L19" s="900"/>
      <c r="M19" s="900"/>
      <c r="N19" s="901"/>
      <c r="O19" s="899"/>
      <c r="P19" s="901"/>
      <c r="Q19" s="530"/>
      <c r="R19" s="526"/>
      <c r="S19" s="524"/>
    </row>
    <row r="20" spans="1:19" ht="33" customHeight="1" x14ac:dyDescent="0.2">
      <c r="A20" s="905" t="s">
        <v>849</v>
      </c>
      <c r="B20" s="906"/>
      <c r="C20" s="906"/>
      <c r="D20" s="906"/>
      <c r="E20" s="907"/>
      <c r="F20" s="899"/>
      <c r="G20" s="900"/>
      <c r="H20" s="900"/>
      <c r="I20" s="901"/>
      <c r="J20" s="899"/>
      <c r="K20" s="900"/>
      <c r="L20" s="900"/>
      <c r="M20" s="900"/>
      <c r="N20" s="901"/>
      <c r="O20" s="899"/>
      <c r="P20" s="901"/>
      <c r="Q20" s="530"/>
      <c r="R20" s="526"/>
      <c r="S20" s="524"/>
    </row>
    <row r="21" spans="1:19" ht="33" customHeight="1" x14ac:dyDescent="0.2">
      <c r="A21" s="905" t="s">
        <v>899</v>
      </c>
      <c r="B21" s="906"/>
      <c r="C21" s="906"/>
      <c r="D21" s="906"/>
      <c r="E21" s="907"/>
      <c r="F21" s="899"/>
      <c r="G21" s="900"/>
      <c r="H21" s="900"/>
      <c r="I21" s="901"/>
      <c r="J21" s="899"/>
      <c r="K21" s="900"/>
      <c r="L21" s="900"/>
      <c r="M21" s="900"/>
      <c r="N21" s="901"/>
      <c r="O21" s="899"/>
      <c r="P21" s="901"/>
      <c r="Q21" s="530"/>
      <c r="R21" s="526"/>
      <c r="S21" s="524"/>
    </row>
    <row r="22" spans="1:19" ht="33" customHeight="1" x14ac:dyDescent="0.2">
      <c r="A22" s="905" t="s">
        <v>900</v>
      </c>
      <c r="B22" s="906"/>
      <c r="C22" s="906"/>
      <c r="D22" s="906"/>
      <c r="E22" s="907"/>
      <c r="F22" s="899"/>
      <c r="G22" s="900"/>
      <c r="H22" s="900"/>
      <c r="I22" s="901"/>
      <c r="J22" s="899"/>
      <c r="K22" s="900"/>
      <c r="L22" s="900"/>
      <c r="M22" s="900"/>
      <c r="N22" s="901"/>
      <c r="O22" s="899"/>
      <c r="P22" s="901"/>
      <c r="Q22" s="530"/>
      <c r="R22" s="526"/>
      <c r="S22" s="524"/>
    </row>
    <row r="23" spans="1:19" ht="27" customHeight="1" x14ac:dyDescent="0.2">
      <c r="A23" s="905" t="s">
        <v>868</v>
      </c>
      <c r="B23" s="906"/>
      <c r="C23" s="906"/>
      <c r="D23" s="906"/>
      <c r="E23" s="907"/>
      <c r="F23" s="899"/>
      <c r="G23" s="900"/>
      <c r="H23" s="900"/>
      <c r="I23" s="901"/>
      <c r="J23" s="899"/>
      <c r="K23" s="900"/>
      <c r="L23" s="900"/>
      <c r="M23" s="900"/>
      <c r="N23" s="901"/>
      <c r="O23" s="899"/>
      <c r="P23" s="901"/>
      <c r="Q23" s="530"/>
      <c r="R23" s="526"/>
      <c r="S23" s="524"/>
    </row>
    <row r="24" spans="1:19" ht="27.95" customHeight="1" x14ac:dyDescent="0.2">
      <c r="A24" s="905" t="s">
        <v>869</v>
      </c>
      <c r="B24" s="906"/>
      <c r="C24" s="906"/>
      <c r="D24" s="906"/>
      <c r="E24" s="907"/>
      <c r="F24" s="899"/>
      <c r="G24" s="900"/>
      <c r="H24" s="900"/>
      <c r="I24" s="901"/>
      <c r="J24" s="899"/>
      <c r="K24" s="900"/>
      <c r="L24" s="900"/>
      <c r="M24" s="900"/>
      <c r="N24" s="901"/>
      <c r="O24" s="899"/>
      <c r="P24" s="901"/>
      <c r="Q24" s="530"/>
      <c r="R24" s="526"/>
      <c r="S24" s="524"/>
    </row>
    <row r="25" spans="1:19" ht="27" customHeight="1" x14ac:dyDescent="0.2">
      <c r="A25" s="905" t="s">
        <v>870</v>
      </c>
      <c r="B25" s="906"/>
      <c r="C25" s="906"/>
      <c r="D25" s="906"/>
      <c r="E25" s="907"/>
      <c r="F25" s="899"/>
      <c r="G25" s="900"/>
      <c r="H25" s="900"/>
      <c r="I25" s="901"/>
      <c r="J25" s="899"/>
      <c r="K25" s="900"/>
      <c r="L25" s="900"/>
      <c r="M25" s="900"/>
      <c r="N25" s="901"/>
      <c r="O25" s="899"/>
      <c r="P25" s="901"/>
      <c r="Q25" s="530"/>
      <c r="R25" s="526"/>
      <c r="S25" s="524"/>
    </row>
    <row r="26" spans="1:19" ht="27" customHeight="1" x14ac:dyDescent="0.2">
      <c r="A26" s="905" t="s">
        <v>871</v>
      </c>
      <c r="B26" s="906"/>
      <c r="C26" s="906"/>
      <c r="D26" s="906"/>
      <c r="E26" s="907"/>
      <c r="F26" s="905" t="s">
        <v>203</v>
      </c>
      <c r="G26" s="906"/>
      <c r="H26" s="906"/>
      <c r="I26" s="907"/>
      <c r="J26" s="899"/>
      <c r="K26" s="900"/>
      <c r="L26" s="900"/>
      <c r="M26" s="900"/>
      <c r="N26" s="901"/>
      <c r="O26" s="899"/>
      <c r="P26" s="901"/>
      <c r="Q26" s="530"/>
      <c r="R26" s="526"/>
      <c r="S26" s="524"/>
    </row>
    <row r="27" spans="1:19" ht="27.95" customHeight="1" x14ac:dyDescent="0.2">
      <c r="A27" s="905" t="s">
        <v>868</v>
      </c>
      <c r="B27" s="906"/>
      <c r="C27" s="906"/>
      <c r="D27" s="906"/>
      <c r="E27" s="907"/>
      <c r="F27" s="905" t="s">
        <v>203</v>
      </c>
      <c r="G27" s="906"/>
      <c r="H27" s="906"/>
      <c r="I27" s="907"/>
      <c r="J27" s="899"/>
      <c r="K27" s="900"/>
      <c r="L27" s="900"/>
      <c r="M27" s="900"/>
      <c r="N27" s="901"/>
      <c r="O27" s="899"/>
      <c r="P27" s="901"/>
      <c r="Q27" s="530"/>
      <c r="R27" s="526"/>
      <c r="S27" s="524"/>
    </row>
    <row r="28" spans="1:19" ht="26.1" customHeight="1" x14ac:dyDescent="0.2">
      <c r="A28" s="905" t="s">
        <v>872</v>
      </c>
      <c r="B28" s="906"/>
      <c r="C28" s="906"/>
      <c r="D28" s="906"/>
      <c r="E28" s="907"/>
      <c r="F28" s="899"/>
      <c r="G28" s="900"/>
      <c r="H28" s="900"/>
      <c r="I28" s="901"/>
      <c r="J28" s="899"/>
      <c r="K28" s="900"/>
      <c r="L28" s="900"/>
      <c r="M28" s="900"/>
      <c r="N28" s="901"/>
      <c r="O28" s="899"/>
      <c r="P28" s="901"/>
      <c r="Q28" s="530"/>
      <c r="R28" s="526"/>
      <c r="S28" s="524"/>
    </row>
    <row r="29" spans="1:19" ht="33" customHeight="1" x14ac:dyDescent="0.2">
      <c r="A29" s="905" t="s">
        <v>850</v>
      </c>
      <c r="B29" s="906"/>
      <c r="C29" s="906"/>
      <c r="D29" s="906"/>
      <c r="E29" s="907"/>
      <c r="F29" s="899"/>
      <c r="G29" s="900"/>
      <c r="H29" s="900"/>
      <c r="I29" s="901"/>
      <c r="J29" s="899"/>
      <c r="K29" s="900"/>
      <c r="L29" s="900"/>
      <c r="M29" s="900"/>
      <c r="N29" s="901"/>
      <c r="O29" s="899"/>
      <c r="P29" s="901"/>
      <c r="Q29" s="530"/>
      <c r="R29" s="526"/>
      <c r="S29" s="524"/>
    </row>
    <row r="30" spans="1:19" ht="27.95" customHeight="1" x14ac:dyDescent="0.2">
      <c r="A30" s="905" t="s">
        <v>873</v>
      </c>
      <c r="B30" s="906"/>
      <c r="C30" s="906"/>
      <c r="D30" s="906"/>
      <c r="E30" s="907"/>
      <c r="F30" s="899"/>
      <c r="G30" s="900"/>
      <c r="H30" s="900"/>
      <c r="I30" s="901"/>
      <c r="J30" s="899"/>
      <c r="K30" s="900"/>
      <c r="L30" s="900"/>
      <c r="M30" s="900"/>
      <c r="N30" s="901"/>
      <c r="O30" s="899"/>
      <c r="P30" s="901"/>
      <c r="Q30" s="530"/>
      <c r="R30" s="526"/>
      <c r="S30" s="524"/>
    </row>
    <row r="31" spans="1:19" ht="27" customHeight="1" x14ac:dyDescent="0.2">
      <c r="A31" s="905" t="s">
        <v>874</v>
      </c>
      <c r="B31" s="906"/>
      <c r="C31" s="906"/>
      <c r="D31" s="906"/>
      <c r="E31" s="907"/>
      <c r="F31" s="899"/>
      <c r="G31" s="900"/>
      <c r="H31" s="900"/>
      <c r="I31" s="901"/>
      <c r="J31" s="899"/>
      <c r="K31" s="900"/>
      <c r="L31" s="900"/>
      <c r="M31" s="900"/>
      <c r="N31" s="901"/>
      <c r="O31" s="899"/>
      <c r="P31" s="901"/>
      <c r="Q31" s="530"/>
      <c r="R31" s="526"/>
      <c r="S31" s="524"/>
    </row>
    <row r="32" spans="1:19" ht="27" customHeight="1" x14ac:dyDescent="0.2">
      <c r="A32" s="905" t="s">
        <v>875</v>
      </c>
      <c r="B32" s="906"/>
      <c r="C32" s="906"/>
      <c r="D32" s="906"/>
      <c r="E32" s="907"/>
      <c r="F32" s="899"/>
      <c r="G32" s="900"/>
      <c r="H32" s="900"/>
      <c r="I32" s="901"/>
      <c r="J32" s="899"/>
      <c r="K32" s="900"/>
      <c r="L32" s="900"/>
      <c r="M32" s="900"/>
      <c r="N32" s="901"/>
      <c r="O32" s="899"/>
      <c r="P32" s="901"/>
      <c r="Q32" s="530"/>
      <c r="R32" s="526"/>
      <c r="S32" s="524"/>
    </row>
    <row r="33" spans="1:19" ht="27.95" customHeight="1" x14ac:dyDescent="0.2">
      <c r="A33" s="905" t="s">
        <v>851</v>
      </c>
      <c r="B33" s="906"/>
      <c r="C33" s="906"/>
      <c r="D33" s="906"/>
      <c r="E33" s="907"/>
      <c r="F33" s="899"/>
      <c r="G33" s="900"/>
      <c r="H33" s="900"/>
      <c r="I33" s="901"/>
      <c r="J33" s="899"/>
      <c r="K33" s="900"/>
      <c r="L33" s="900"/>
      <c r="M33" s="900"/>
      <c r="N33" s="901"/>
      <c r="O33" s="899"/>
      <c r="P33" s="901"/>
      <c r="Q33" s="530"/>
      <c r="R33" s="526"/>
      <c r="S33" s="524"/>
    </row>
    <row r="34" spans="1:19" ht="26.1" customHeight="1" x14ac:dyDescent="0.2">
      <c r="A34" s="905" t="s">
        <v>876</v>
      </c>
      <c r="B34" s="906"/>
      <c r="C34" s="906"/>
      <c r="D34" s="906"/>
      <c r="E34" s="907"/>
      <c r="F34" s="899"/>
      <c r="G34" s="900"/>
      <c r="H34" s="900"/>
      <c r="I34" s="901"/>
      <c r="J34" s="899"/>
      <c r="K34" s="900"/>
      <c r="L34" s="900"/>
      <c r="M34" s="900"/>
      <c r="N34" s="901"/>
      <c r="O34" s="899"/>
      <c r="P34" s="901"/>
      <c r="Q34" s="530"/>
      <c r="R34" s="526"/>
      <c r="S34" s="524"/>
    </row>
    <row r="35" spans="1:19" ht="24.95" customHeight="1" x14ac:dyDescent="0.2">
      <c r="A35" s="905" t="s">
        <v>877</v>
      </c>
      <c r="B35" s="906"/>
      <c r="C35" s="906"/>
      <c r="D35" s="906"/>
      <c r="E35" s="907"/>
      <c r="F35" s="899"/>
      <c r="G35" s="900"/>
      <c r="H35" s="900"/>
      <c r="I35" s="901"/>
      <c r="J35" s="899"/>
      <c r="K35" s="900"/>
      <c r="L35" s="900"/>
      <c r="M35" s="900"/>
      <c r="N35" s="901"/>
      <c r="O35" s="899"/>
      <c r="P35" s="901"/>
      <c r="Q35" s="530"/>
      <c r="R35" s="526"/>
      <c r="S35" s="524"/>
    </row>
    <row r="36" spans="1:19" ht="26.1" customHeight="1" x14ac:dyDescent="0.2">
      <c r="A36" s="899"/>
      <c r="B36" s="900"/>
      <c r="C36" s="900"/>
      <c r="D36" s="900"/>
      <c r="E36" s="901"/>
      <c r="F36" s="899"/>
      <c r="G36" s="900"/>
      <c r="H36" s="900"/>
      <c r="I36" s="901"/>
      <c r="J36" s="899"/>
      <c r="K36" s="900"/>
      <c r="L36" s="900"/>
      <c r="M36" s="900"/>
      <c r="N36" s="901"/>
      <c r="O36" s="899"/>
      <c r="P36" s="901"/>
      <c r="Q36" s="530"/>
      <c r="R36" s="526"/>
      <c r="S36" s="524"/>
    </row>
    <row r="37" spans="1:19" ht="26.85" customHeight="1" x14ac:dyDescent="0.2">
      <c r="A37" s="899"/>
      <c r="B37" s="900"/>
      <c r="C37" s="900"/>
      <c r="D37" s="900"/>
      <c r="E37" s="901"/>
      <c r="F37" s="899"/>
      <c r="G37" s="900"/>
      <c r="H37" s="900"/>
      <c r="I37" s="901"/>
      <c r="J37" s="899"/>
      <c r="K37" s="900"/>
      <c r="L37" s="900"/>
      <c r="M37" s="900"/>
      <c r="N37" s="901"/>
      <c r="O37" s="899"/>
      <c r="P37" s="901"/>
      <c r="Q37" s="530"/>
      <c r="R37" s="526"/>
      <c r="S37" s="524"/>
    </row>
    <row r="38" spans="1:19" ht="8.25" customHeight="1" x14ac:dyDescent="0.25">
      <c r="A38" s="527"/>
      <c r="B38" s="527"/>
      <c r="C38" s="892"/>
      <c r="D38" s="892"/>
      <c r="E38" s="527"/>
      <c r="F38" s="527"/>
      <c r="G38" s="892"/>
      <c r="H38" s="892"/>
      <c r="I38" s="892"/>
      <c r="J38" s="527"/>
      <c r="K38" s="892"/>
      <c r="L38" s="892"/>
      <c r="M38" s="892"/>
      <c r="N38" s="527"/>
      <c r="O38" s="892"/>
      <c r="P38" s="892"/>
      <c r="Q38" s="527"/>
      <c r="R38" s="525"/>
      <c r="S38" s="524"/>
    </row>
    <row r="39" spans="1:19" ht="19.5" customHeight="1" x14ac:dyDescent="0.25">
      <c r="A39" s="916"/>
      <c r="B39" s="917"/>
      <c r="C39" s="914" t="s">
        <v>215</v>
      </c>
      <c r="D39" s="918"/>
      <c r="E39" s="918"/>
      <c r="F39" s="915"/>
      <c r="G39" s="914" t="s">
        <v>878</v>
      </c>
      <c r="H39" s="918"/>
      <c r="I39" s="918"/>
      <c r="J39" s="918"/>
      <c r="K39" s="918"/>
      <c r="L39" s="918"/>
      <c r="M39" s="915"/>
      <c r="N39" s="914" t="s">
        <v>281</v>
      </c>
      <c r="O39" s="918"/>
      <c r="P39" s="915"/>
      <c r="Q39" s="527"/>
      <c r="R39" s="525"/>
      <c r="S39" s="524"/>
    </row>
    <row r="40" spans="1:19" ht="20.100000000000001" customHeight="1" x14ac:dyDescent="0.25">
      <c r="A40" s="914" t="s">
        <v>879</v>
      </c>
      <c r="B40" s="915"/>
      <c r="C40" s="893"/>
      <c r="D40" s="894"/>
      <c r="E40" s="894"/>
      <c r="F40" s="895"/>
      <c r="G40" s="893"/>
      <c r="H40" s="894"/>
      <c r="I40" s="894"/>
      <c r="J40" s="894"/>
      <c r="K40" s="894"/>
      <c r="L40" s="894"/>
      <c r="M40" s="895"/>
      <c r="N40" s="893"/>
      <c r="O40" s="894"/>
      <c r="P40" s="895"/>
      <c r="Q40" s="527"/>
      <c r="R40" s="525"/>
      <c r="S40" s="524"/>
    </row>
    <row r="41" spans="1:19" ht="20.100000000000001" customHeight="1" x14ac:dyDescent="0.25">
      <c r="A41" s="914" t="s">
        <v>880</v>
      </c>
      <c r="B41" s="915"/>
      <c r="C41" s="893"/>
      <c r="D41" s="894"/>
      <c r="E41" s="894"/>
      <c r="F41" s="895"/>
      <c r="G41" s="893"/>
      <c r="H41" s="894"/>
      <c r="I41" s="894"/>
      <c r="J41" s="894"/>
      <c r="K41" s="894"/>
      <c r="L41" s="894"/>
      <c r="M41" s="895"/>
      <c r="N41" s="893"/>
      <c r="O41" s="894"/>
      <c r="P41" s="895"/>
      <c r="Q41" s="527"/>
      <c r="R41" s="525"/>
      <c r="S41" s="524"/>
    </row>
    <row r="42" spans="1:19" ht="20.100000000000001" customHeight="1" x14ac:dyDescent="0.25">
      <c r="A42" s="914" t="s">
        <v>881</v>
      </c>
      <c r="B42" s="915"/>
      <c r="C42" s="893"/>
      <c r="D42" s="894"/>
      <c r="E42" s="894"/>
      <c r="F42" s="895"/>
      <c r="G42" s="893"/>
      <c r="H42" s="894"/>
      <c r="I42" s="894"/>
      <c r="J42" s="894"/>
      <c r="K42" s="894"/>
      <c r="L42" s="894"/>
      <c r="M42" s="895"/>
      <c r="N42" s="893"/>
      <c r="O42" s="894"/>
      <c r="P42" s="895"/>
      <c r="Q42" s="527"/>
      <c r="R42" s="525"/>
      <c r="S42" s="524"/>
    </row>
    <row r="43" spans="1:19" ht="30" customHeight="1" x14ac:dyDescent="0.2">
      <c r="A43" s="931" t="s">
        <v>901</v>
      </c>
      <c r="B43" s="932"/>
      <c r="C43" s="932"/>
      <c r="D43" s="932"/>
      <c r="E43" s="932"/>
      <c r="F43" s="932"/>
      <c r="G43" s="932"/>
      <c r="H43" s="932"/>
      <c r="I43" s="932"/>
      <c r="J43" s="932"/>
      <c r="K43" s="932"/>
      <c r="L43" s="932"/>
      <c r="M43" s="932"/>
      <c r="N43" s="932"/>
      <c r="O43" s="932"/>
      <c r="P43" s="933"/>
      <c r="Q43" s="930"/>
      <c r="R43" s="930"/>
      <c r="S43" s="930"/>
    </row>
    <row r="44" spans="1:19" ht="42.6" customHeight="1" x14ac:dyDescent="0.2">
      <c r="A44" s="919" t="s">
        <v>882</v>
      </c>
      <c r="B44" s="919"/>
      <c r="C44" s="919"/>
      <c r="D44" s="919"/>
      <c r="E44" s="919"/>
      <c r="F44" s="919"/>
      <c r="G44" s="919"/>
      <c r="H44" s="919"/>
      <c r="I44" s="919"/>
      <c r="J44" s="919"/>
      <c r="K44" s="919"/>
      <c r="L44" s="919"/>
      <c r="M44" s="919"/>
      <c r="N44" s="919"/>
      <c r="O44" s="919"/>
      <c r="P44" s="919"/>
      <c r="Q44" s="919"/>
      <c r="R44" s="919"/>
      <c r="S44" s="919"/>
    </row>
    <row r="45" spans="1:19" ht="17.25" customHeight="1" x14ac:dyDescent="0.2">
      <c r="A45" s="896" t="s">
        <v>883</v>
      </c>
      <c r="B45" s="897"/>
      <c r="C45" s="897"/>
      <c r="D45" s="897"/>
      <c r="E45" s="897"/>
      <c r="F45" s="897"/>
      <c r="G45" s="897"/>
      <c r="H45" s="897"/>
      <c r="I45" s="897"/>
      <c r="J45" s="897"/>
      <c r="K45" s="897"/>
      <c r="L45" s="897"/>
      <c r="M45" s="897"/>
      <c r="N45" s="897"/>
      <c r="O45" s="897"/>
      <c r="P45" s="898"/>
      <c r="Q45" s="920"/>
      <c r="R45" s="920"/>
      <c r="S45" s="920"/>
    </row>
    <row r="46" spans="1:19" ht="47.1" customHeight="1" x14ac:dyDescent="0.2">
      <c r="A46" s="921" t="s">
        <v>884</v>
      </c>
      <c r="B46" s="922"/>
      <c r="C46" s="923" t="s">
        <v>885</v>
      </c>
      <c r="D46" s="924"/>
      <c r="E46" s="924"/>
      <c r="F46" s="924"/>
      <c r="G46" s="925"/>
      <c r="H46" s="921" t="s">
        <v>886</v>
      </c>
      <c r="I46" s="926"/>
      <c r="J46" s="926"/>
      <c r="K46" s="922"/>
      <c r="L46" s="927" t="s">
        <v>902</v>
      </c>
      <c r="M46" s="928"/>
      <c r="N46" s="928"/>
      <c r="O46" s="929"/>
      <c r="P46" s="528" t="s">
        <v>887</v>
      </c>
      <c r="Q46" s="930"/>
      <c r="R46" s="930"/>
      <c r="S46" s="930"/>
    </row>
    <row r="47" spans="1:19" ht="17.25" hidden="1" customHeight="1" outlineLevel="1" x14ac:dyDescent="0.25">
      <c r="A47" s="893"/>
      <c r="B47" s="895"/>
      <c r="C47" s="893"/>
      <c r="D47" s="894"/>
      <c r="E47" s="894"/>
      <c r="F47" s="894"/>
      <c r="G47" s="895"/>
      <c r="H47" s="893"/>
      <c r="I47" s="894"/>
      <c r="J47" s="894"/>
      <c r="K47" s="895"/>
      <c r="L47" s="905" t="s">
        <v>888</v>
      </c>
      <c r="M47" s="906"/>
      <c r="N47" s="906"/>
      <c r="O47" s="907"/>
      <c r="P47" s="531"/>
      <c r="Q47" s="920"/>
      <c r="R47" s="920"/>
      <c r="S47" s="920"/>
    </row>
    <row r="48" spans="1:19" ht="17.25" hidden="1" customHeight="1" outlineLevel="1" x14ac:dyDescent="0.25">
      <c r="A48" s="893"/>
      <c r="B48" s="895"/>
      <c r="C48" s="893"/>
      <c r="D48" s="894"/>
      <c r="E48" s="894"/>
      <c r="F48" s="894"/>
      <c r="G48" s="895"/>
      <c r="H48" s="893"/>
      <c r="I48" s="894"/>
      <c r="J48" s="894"/>
      <c r="K48" s="895"/>
      <c r="L48" s="905" t="s">
        <v>888</v>
      </c>
      <c r="M48" s="906"/>
      <c r="N48" s="906"/>
      <c r="O48" s="907"/>
      <c r="P48" s="531"/>
      <c r="Q48" s="920"/>
      <c r="R48" s="920"/>
      <c r="S48" s="920"/>
    </row>
    <row r="49" spans="1:19" ht="16.5" hidden="1" customHeight="1" outlineLevel="1" x14ac:dyDescent="0.25">
      <c r="A49" s="893"/>
      <c r="B49" s="895"/>
      <c r="C49" s="893"/>
      <c r="D49" s="894"/>
      <c r="E49" s="894"/>
      <c r="F49" s="894"/>
      <c r="G49" s="895"/>
      <c r="H49" s="893"/>
      <c r="I49" s="894"/>
      <c r="J49" s="894"/>
      <c r="K49" s="895"/>
      <c r="L49" s="905" t="s">
        <v>888</v>
      </c>
      <c r="M49" s="906"/>
      <c r="N49" s="906"/>
      <c r="O49" s="907"/>
      <c r="P49" s="531"/>
      <c r="Q49" s="920"/>
      <c r="R49" s="920"/>
      <c r="S49" s="920"/>
    </row>
    <row r="50" spans="1:19" ht="17.25" hidden="1" customHeight="1" outlineLevel="1" x14ac:dyDescent="0.25">
      <c r="A50" s="893"/>
      <c r="B50" s="895"/>
      <c r="C50" s="893"/>
      <c r="D50" s="894"/>
      <c r="E50" s="894"/>
      <c r="F50" s="894"/>
      <c r="G50" s="895"/>
      <c r="H50" s="893"/>
      <c r="I50" s="894"/>
      <c r="J50" s="894"/>
      <c r="K50" s="895"/>
      <c r="L50" s="905" t="s">
        <v>888</v>
      </c>
      <c r="M50" s="906"/>
      <c r="N50" s="906"/>
      <c r="O50" s="907"/>
      <c r="P50" s="531"/>
      <c r="Q50" s="920"/>
      <c r="R50" s="920"/>
      <c r="S50" s="920"/>
    </row>
    <row r="51" spans="1:19" ht="17.25" hidden="1" customHeight="1" outlineLevel="1" x14ac:dyDescent="0.25">
      <c r="A51" s="893"/>
      <c r="B51" s="895"/>
      <c r="C51" s="893"/>
      <c r="D51" s="894"/>
      <c r="E51" s="894"/>
      <c r="F51" s="894"/>
      <c r="G51" s="895"/>
      <c r="H51" s="893"/>
      <c r="I51" s="894"/>
      <c r="J51" s="894"/>
      <c r="K51" s="895"/>
      <c r="L51" s="905" t="s">
        <v>888</v>
      </c>
      <c r="M51" s="906"/>
      <c r="N51" s="906"/>
      <c r="O51" s="907"/>
      <c r="P51" s="531"/>
      <c r="Q51" s="920"/>
      <c r="R51" s="920"/>
      <c r="S51" s="920"/>
    </row>
    <row r="52" spans="1:19" ht="17.25" hidden="1" customHeight="1" outlineLevel="1" x14ac:dyDescent="0.25">
      <c r="A52" s="893"/>
      <c r="B52" s="895"/>
      <c r="C52" s="893"/>
      <c r="D52" s="894"/>
      <c r="E52" s="894"/>
      <c r="F52" s="894"/>
      <c r="G52" s="895"/>
      <c r="H52" s="893"/>
      <c r="I52" s="894"/>
      <c r="J52" s="894"/>
      <c r="K52" s="895"/>
      <c r="L52" s="905" t="s">
        <v>888</v>
      </c>
      <c r="M52" s="906"/>
      <c r="N52" s="906"/>
      <c r="O52" s="907"/>
      <c r="P52" s="531"/>
      <c r="Q52" s="920"/>
      <c r="R52" s="920"/>
      <c r="S52" s="920"/>
    </row>
    <row r="53" spans="1:19" ht="17.25" hidden="1" customHeight="1" outlineLevel="1" x14ac:dyDescent="0.25">
      <c r="A53" s="893"/>
      <c r="B53" s="895"/>
      <c r="C53" s="893"/>
      <c r="D53" s="894"/>
      <c r="E53" s="894"/>
      <c r="F53" s="894"/>
      <c r="G53" s="895"/>
      <c r="H53" s="893"/>
      <c r="I53" s="894"/>
      <c r="J53" s="894"/>
      <c r="K53" s="895"/>
      <c r="L53" s="905" t="s">
        <v>888</v>
      </c>
      <c r="M53" s="906"/>
      <c r="N53" s="906"/>
      <c r="O53" s="907"/>
      <c r="P53" s="531"/>
      <c r="Q53" s="920"/>
      <c r="R53" s="920"/>
      <c r="S53" s="920"/>
    </row>
    <row r="54" spans="1:19" ht="17.25" hidden="1" customHeight="1" outlineLevel="1" x14ac:dyDescent="0.25">
      <c r="A54" s="893"/>
      <c r="B54" s="895"/>
      <c r="C54" s="893"/>
      <c r="D54" s="894"/>
      <c r="E54" s="894"/>
      <c r="F54" s="894"/>
      <c r="G54" s="895"/>
      <c r="H54" s="893"/>
      <c r="I54" s="894"/>
      <c r="J54" s="894"/>
      <c r="K54" s="895"/>
      <c r="L54" s="905" t="s">
        <v>888</v>
      </c>
      <c r="M54" s="906"/>
      <c r="N54" s="906"/>
      <c r="O54" s="907"/>
      <c r="P54" s="531"/>
      <c r="Q54" s="920"/>
      <c r="R54" s="920"/>
      <c r="S54" s="920"/>
    </row>
    <row r="55" spans="1:19" ht="17.25" hidden="1" customHeight="1" outlineLevel="1" x14ac:dyDescent="0.25">
      <c r="A55" s="893"/>
      <c r="B55" s="895"/>
      <c r="C55" s="893"/>
      <c r="D55" s="894"/>
      <c r="E55" s="894"/>
      <c r="F55" s="894"/>
      <c r="G55" s="895"/>
      <c r="H55" s="893"/>
      <c r="I55" s="894"/>
      <c r="J55" s="894"/>
      <c r="K55" s="895"/>
      <c r="L55" s="905" t="s">
        <v>888</v>
      </c>
      <c r="M55" s="906"/>
      <c r="N55" s="906"/>
      <c r="O55" s="907"/>
      <c r="P55" s="531"/>
      <c r="Q55" s="920"/>
      <c r="R55" s="920"/>
      <c r="S55" s="920"/>
    </row>
    <row r="56" spans="1:19" ht="17.25" hidden="1" customHeight="1" outlineLevel="1" x14ac:dyDescent="0.25">
      <c r="A56" s="893"/>
      <c r="B56" s="895"/>
      <c r="C56" s="893"/>
      <c r="D56" s="894"/>
      <c r="E56" s="894"/>
      <c r="F56" s="894"/>
      <c r="G56" s="895"/>
      <c r="H56" s="893"/>
      <c r="I56" s="894"/>
      <c r="J56" s="894"/>
      <c r="K56" s="895"/>
      <c r="L56" s="905" t="s">
        <v>888</v>
      </c>
      <c r="M56" s="906"/>
      <c r="N56" s="906"/>
      <c r="O56" s="907"/>
      <c r="P56" s="531"/>
      <c r="Q56" s="920"/>
      <c r="R56" s="920"/>
      <c r="S56" s="920"/>
    </row>
    <row r="57" spans="1:19" ht="17.25" hidden="1" customHeight="1" outlineLevel="1" x14ac:dyDescent="0.25">
      <c r="A57" s="893"/>
      <c r="B57" s="895"/>
      <c r="C57" s="893"/>
      <c r="D57" s="894"/>
      <c r="E57" s="894"/>
      <c r="F57" s="894"/>
      <c r="G57" s="895"/>
      <c r="H57" s="893"/>
      <c r="I57" s="894"/>
      <c r="J57" s="894"/>
      <c r="K57" s="895"/>
      <c r="L57" s="905" t="s">
        <v>888</v>
      </c>
      <c r="M57" s="906"/>
      <c r="N57" s="906"/>
      <c r="O57" s="907"/>
      <c r="P57" s="531"/>
      <c r="Q57" s="920"/>
      <c r="R57" s="920"/>
      <c r="S57" s="920"/>
    </row>
    <row r="58" spans="1:19" ht="17.25" hidden="1" customHeight="1" outlineLevel="1" x14ac:dyDescent="0.25">
      <c r="A58" s="893"/>
      <c r="B58" s="895"/>
      <c r="C58" s="893"/>
      <c r="D58" s="894"/>
      <c r="E58" s="894"/>
      <c r="F58" s="894"/>
      <c r="G58" s="895"/>
      <c r="H58" s="893"/>
      <c r="I58" s="894"/>
      <c r="J58" s="894"/>
      <c r="K58" s="895"/>
      <c r="L58" s="905" t="s">
        <v>888</v>
      </c>
      <c r="M58" s="906"/>
      <c r="N58" s="906"/>
      <c r="O58" s="907"/>
      <c r="P58" s="531"/>
      <c r="Q58" s="920"/>
      <c r="R58" s="920"/>
      <c r="S58" s="920"/>
    </row>
    <row r="59" spans="1:19" ht="17.25" hidden="1" customHeight="1" outlineLevel="1" x14ac:dyDescent="0.25">
      <c r="A59" s="893"/>
      <c r="B59" s="895"/>
      <c r="C59" s="893"/>
      <c r="D59" s="894"/>
      <c r="E59" s="894"/>
      <c r="F59" s="894"/>
      <c r="G59" s="895"/>
      <c r="H59" s="893"/>
      <c r="I59" s="894"/>
      <c r="J59" s="894"/>
      <c r="K59" s="895"/>
      <c r="L59" s="905" t="s">
        <v>888</v>
      </c>
      <c r="M59" s="906"/>
      <c r="N59" s="906"/>
      <c r="O59" s="907"/>
      <c r="P59" s="531"/>
      <c r="Q59" s="920"/>
      <c r="R59" s="920"/>
      <c r="S59" s="920"/>
    </row>
    <row r="60" spans="1:19" ht="16.5" hidden="1" customHeight="1" outlineLevel="1" x14ac:dyDescent="0.25">
      <c r="A60" s="893"/>
      <c r="B60" s="895"/>
      <c r="C60" s="893"/>
      <c r="D60" s="894"/>
      <c r="E60" s="894"/>
      <c r="F60" s="894"/>
      <c r="G60" s="895"/>
      <c r="H60" s="893"/>
      <c r="I60" s="894"/>
      <c r="J60" s="894"/>
      <c r="K60" s="895"/>
      <c r="L60" s="905" t="s">
        <v>888</v>
      </c>
      <c r="M60" s="906"/>
      <c r="N60" s="906"/>
      <c r="O60" s="907"/>
      <c r="P60" s="531"/>
      <c r="Q60" s="920"/>
      <c r="R60" s="920"/>
      <c r="S60" s="920"/>
    </row>
    <row r="61" spans="1:19" ht="17.25" customHeight="1" collapsed="1" x14ac:dyDescent="0.25">
      <c r="A61" s="893"/>
      <c r="B61" s="895"/>
      <c r="C61" s="893"/>
      <c r="D61" s="894"/>
      <c r="E61" s="894"/>
      <c r="F61" s="894"/>
      <c r="G61" s="895"/>
      <c r="H61" s="893"/>
      <c r="I61" s="894"/>
      <c r="J61" s="894"/>
      <c r="K61" s="895"/>
      <c r="L61" s="905" t="s">
        <v>888</v>
      </c>
      <c r="M61" s="906"/>
      <c r="N61" s="906"/>
      <c r="O61" s="907"/>
      <c r="P61" s="531"/>
      <c r="Q61" s="920"/>
      <c r="R61" s="920"/>
      <c r="S61" s="920"/>
    </row>
    <row r="62" spans="1:19" ht="11.85" customHeight="1" x14ac:dyDescent="0.25">
      <c r="A62" s="892"/>
      <c r="B62" s="892"/>
      <c r="C62" s="892"/>
      <c r="D62" s="892"/>
      <c r="E62" s="892"/>
      <c r="F62" s="892"/>
      <c r="G62" s="527"/>
      <c r="H62" s="892"/>
      <c r="I62" s="892"/>
      <c r="J62" s="892"/>
      <c r="K62" s="892"/>
      <c r="L62" s="892"/>
      <c r="M62" s="892"/>
      <c r="N62" s="892"/>
      <c r="O62" s="892"/>
      <c r="P62" s="527"/>
      <c r="Q62" s="920"/>
      <c r="R62" s="920"/>
      <c r="S62" s="920"/>
    </row>
    <row r="63" spans="1:19" ht="19.5" customHeight="1" x14ac:dyDescent="0.25">
      <c r="A63" s="916"/>
      <c r="B63" s="917"/>
      <c r="C63" s="914" t="s">
        <v>215</v>
      </c>
      <c r="D63" s="918"/>
      <c r="E63" s="918"/>
      <c r="F63" s="915"/>
      <c r="G63" s="914" t="s">
        <v>878</v>
      </c>
      <c r="H63" s="918"/>
      <c r="I63" s="918"/>
      <c r="J63" s="918"/>
      <c r="K63" s="918"/>
      <c r="L63" s="918"/>
      <c r="M63" s="915"/>
      <c r="N63" s="914" t="s">
        <v>281</v>
      </c>
      <c r="O63" s="918"/>
      <c r="P63" s="915"/>
      <c r="Q63" s="920"/>
      <c r="R63" s="920"/>
      <c r="S63" s="920"/>
    </row>
    <row r="64" spans="1:19" ht="20.100000000000001" customHeight="1" x14ac:dyDescent="0.25">
      <c r="A64" s="914" t="s">
        <v>880</v>
      </c>
      <c r="B64" s="915"/>
      <c r="C64" s="893"/>
      <c r="D64" s="894"/>
      <c r="E64" s="894"/>
      <c r="F64" s="895"/>
      <c r="G64" s="893"/>
      <c r="H64" s="894"/>
      <c r="I64" s="894"/>
      <c r="J64" s="894"/>
      <c r="K64" s="894"/>
      <c r="L64" s="894"/>
      <c r="M64" s="895"/>
      <c r="N64" s="893"/>
      <c r="O64" s="894"/>
      <c r="P64" s="895"/>
      <c r="Q64" s="920"/>
      <c r="R64" s="920"/>
      <c r="S64" s="920"/>
    </row>
    <row r="65" spans="1:19" ht="20.45" customHeight="1" x14ac:dyDescent="0.25">
      <c r="A65" s="914" t="s">
        <v>881</v>
      </c>
      <c r="B65" s="915"/>
      <c r="C65" s="893"/>
      <c r="D65" s="894"/>
      <c r="E65" s="894"/>
      <c r="F65" s="895"/>
      <c r="G65" s="893"/>
      <c r="H65" s="894"/>
      <c r="I65" s="894"/>
      <c r="J65" s="894"/>
      <c r="K65" s="894"/>
      <c r="L65" s="894"/>
      <c r="M65" s="895"/>
      <c r="N65" s="893"/>
      <c r="O65" s="894"/>
      <c r="P65" s="895"/>
      <c r="Q65" s="920"/>
      <c r="R65" s="920"/>
      <c r="S65" s="920"/>
    </row>
    <row r="66" spans="1:19" ht="30" customHeight="1" x14ac:dyDescent="0.2">
      <c r="A66" s="934" t="s">
        <v>903</v>
      </c>
      <c r="B66" s="935"/>
      <c r="C66" s="935"/>
      <c r="D66" s="935"/>
      <c r="E66" s="935"/>
      <c r="F66" s="935"/>
      <c r="G66" s="935"/>
      <c r="H66" s="935"/>
      <c r="I66" s="935"/>
      <c r="J66" s="935"/>
      <c r="K66" s="935"/>
      <c r="L66" s="935"/>
      <c r="M66" s="935"/>
      <c r="N66" s="935"/>
      <c r="O66" s="935"/>
      <c r="P66" s="936"/>
      <c r="Q66" s="930"/>
      <c r="R66" s="930"/>
      <c r="S66" s="930"/>
    </row>
    <row r="67" spans="1:19" ht="32.25" customHeight="1" x14ac:dyDescent="0.2">
      <c r="A67" s="919" t="s">
        <v>889</v>
      </c>
      <c r="B67" s="919"/>
      <c r="C67" s="919"/>
      <c r="D67" s="919"/>
      <c r="E67" s="919"/>
      <c r="F67" s="919"/>
      <c r="G67" s="919"/>
      <c r="H67" s="919"/>
      <c r="I67" s="919"/>
      <c r="J67" s="919"/>
      <c r="K67" s="919"/>
      <c r="L67" s="919"/>
      <c r="M67" s="919"/>
      <c r="N67" s="919"/>
      <c r="O67" s="919"/>
      <c r="P67" s="919"/>
      <c r="Q67" s="919"/>
      <c r="R67" s="919"/>
      <c r="S67" s="919"/>
    </row>
    <row r="68" spans="1:19" ht="20.100000000000001" customHeight="1" x14ac:dyDescent="0.25">
      <c r="A68" s="902" t="s">
        <v>890</v>
      </c>
      <c r="B68" s="903"/>
      <c r="C68" s="904"/>
      <c r="D68" s="893"/>
      <c r="E68" s="894"/>
      <c r="F68" s="894"/>
      <c r="G68" s="894"/>
      <c r="H68" s="894"/>
      <c r="I68" s="894"/>
      <c r="J68" s="894"/>
      <c r="K68" s="894"/>
      <c r="L68" s="894"/>
      <c r="M68" s="894"/>
      <c r="N68" s="894"/>
      <c r="O68" s="894"/>
      <c r="P68" s="895"/>
      <c r="Q68" s="920"/>
      <c r="R68" s="920"/>
      <c r="S68" s="920"/>
    </row>
    <row r="69" spans="1:19" ht="20.45" customHeight="1" x14ac:dyDescent="0.25">
      <c r="A69" s="902" t="s">
        <v>878</v>
      </c>
      <c r="B69" s="903"/>
      <c r="C69" s="904"/>
      <c r="D69" s="893"/>
      <c r="E69" s="894"/>
      <c r="F69" s="894"/>
      <c r="G69" s="894"/>
      <c r="H69" s="895"/>
      <c r="I69" s="902" t="s">
        <v>281</v>
      </c>
      <c r="J69" s="903"/>
      <c r="K69" s="903"/>
      <c r="L69" s="904"/>
      <c r="M69" s="893"/>
      <c r="N69" s="894"/>
      <c r="O69" s="894"/>
      <c r="P69" s="895"/>
      <c r="Q69" s="920"/>
      <c r="R69" s="920"/>
      <c r="S69" s="920"/>
    </row>
    <row r="70" spans="1:19" ht="48" customHeight="1" x14ac:dyDescent="0.2">
      <c r="A70" s="919" t="s">
        <v>891</v>
      </c>
      <c r="B70" s="919"/>
      <c r="C70" s="919"/>
      <c r="D70" s="919"/>
      <c r="E70" s="919"/>
      <c r="F70" s="919"/>
      <c r="G70" s="919"/>
      <c r="H70" s="919"/>
      <c r="I70" s="919"/>
      <c r="J70" s="919"/>
      <c r="K70" s="919"/>
      <c r="L70" s="919"/>
      <c r="M70" s="919"/>
      <c r="N70" s="919"/>
      <c r="O70" s="919"/>
      <c r="P70" s="919"/>
      <c r="Q70" s="919"/>
      <c r="R70" s="919"/>
      <c r="S70" s="919"/>
    </row>
    <row r="71" spans="1:19" ht="20.100000000000001" customHeight="1" x14ac:dyDescent="0.25">
      <c r="A71" s="902" t="s">
        <v>890</v>
      </c>
      <c r="B71" s="903"/>
      <c r="C71" s="904"/>
      <c r="D71" s="893"/>
      <c r="E71" s="894"/>
      <c r="F71" s="894"/>
      <c r="G71" s="894"/>
      <c r="H71" s="894"/>
      <c r="I71" s="894"/>
      <c r="J71" s="894"/>
      <c r="K71" s="894"/>
      <c r="L71" s="894"/>
      <c r="M71" s="894"/>
      <c r="N71" s="894"/>
      <c r="O71" s="894"/>
      <c r="P71" s="895"/>
      <c r="Q71" s="920"/>
      <c r="R71" s="920"/>
      <c r="S71" s="920"/>
    </row>
    <row r="72" spans="1:19" ht="20.45" customHeight="1" x14ac:dyDescent="0.25">
      <c r="A72" s="902" t="s">
        <v>878</v>
      </c>
      <c r="B72" s="903"/>
      <c r="C72" s="904"/>
      <c r="D72" s="893"/>
      <c r="E72" s="894"/>
      <c r="F72" s="894"/>
      <c r="G72" s="894"/>
      <c r="H72" s="895"/>
      <c r="I72" s="902" t="s">
        <v>281</v>
      </c>
      <c r="J72" s="903"/>
      <c r="K72" s="903"/>
      <c r="L72" s="904"/>
      <c r="M72" s="893"/>
      <c r="N72" s="894"/>
      <c r="O72" s="894"/>
      <c r="P72" s="895"/>
      <c r="Q72" s="920"/>
      <c r="R72" s="920"/>
      <c r="S72" s="920"/>
    </row>
    <row r="73" spans="1:19" ht="48" customHeight="1" x14ac:dyDescent="0.2">
      <c r="A73" s="919" t="s">
        <v>892</v>
      </c>
      <c r="B73" s="919"/>
      <c r="C73" s="919"/>
      <c r="D73" s="919"/>
      <c r="E73" s="919"/>
      <c r="F73" s="919"/>
      <c r="G73" s="919"/>
      <c r="H73" s="919"/>
      <c r="I73" s="919"/>
      <c r="J73" s="919"/>
      <c r="K73" s="919"/>
      <c r="L73" s="919"/>
      <c r="M73" s="919"/>
      <c r="N73" s="919"/>
      <c r="O73" s="919"/>
      <c r="P73" s="919"/>
      <c r="Q73" s="919"/>
      <c r="R73" s="919"/>
      <c r="S73" s="919"/>
    </row>
    <row r="74" spans="1:19" ht="20.100000000000001" customHeight="1" x14ac:dyDescent="0.25">
      <c r="A74" s="902" t="s">
        <v>890</v>
      </c>
      <c r="B74" s="903"/>
      <c r="C74" s="904"/>
      <c r="D74" s="893"/>
      <c r="E74" s="894"/>
      <c r="F74" s="894"/>
      <c r="G74" s="894"/>
      <c r="H74" s="894"/>
      <c r="I74" s="894"/>
      <c r="J74" s="894"/>
      <c r="K74" s="894"/>
      <c r="L74" s="894"/>
      <c r="M74" s="894"/>
      <c r="N74" s="894"/>
      <c r="O74" s="894"/>
      <c r="P74" s="895"/>
      <c r="Q74" s="920"/>
      <c r="R74" s="920"/>
      <c r="S74" s="920"/>
    </row>
    <row r="75" spans="1:19" ht="20.100000000000001" customHeight="1" x14ac:dyDescent="0.25">
      <c r="A75" s="902" t="s">
        <v>878</v>
      </c>
      <c r="B75" s="903"/>
      <c r="C75" s="904"/>
      <c r="D75" s="893"/>
      <c r="E75" s="894"/>
      <c r="F75" s="894"/>
      <c r="G75" s="894"/>
      <c r="H75" s="895"/>
      <c r="I75" s="902" t="s">
        <v>281</v>
      </c>
      <c r="J75" s="903"/>
      <c r="K75" s="903"/>
      <c r="L75" s="904"/>
      <c r="M75" s="893"/>
      <c r="N75" s="894"/>
      <c r="O75" s="894"/>
      <c r="P75" s="895"/>
      <c r="Q75" s="920"/>
      <c r="R75" s="920"/>
      <c r="S75" s="920"/>
    </row>
    <row r="76" spans="1:19" ht="15" x14ac:dyDescent="0.2">
      <c r="A76" s="532"/>
      <c r="B76" s="532"/>
      <c r="C76" s="532"/>
      <c r="D76" s="532"/>
      <c r="E76" s="532"/>
      <c r="F76" s="532"/>
      <c r="G76" s="532"/>
      <c r="H76" s="532"/>
      <c r="I76" s="532"/>
      <c r="J76" s="532"/>
      <c r="K76" s="532"/>
      <c r="L76" s="532"/>
      <c r="M76" s="532"/>
      <c r="N76" s="532"/>
      <c r="O76" s="532"/>
      <c r="P76" s="532"/>
      <c r="Q76" s="532"/>
      <c r="R76" s="524"/>
      <c r="S76" s="524"/>
    </row>
    <row r="77" spans="1:19" ht="15" x14ac:dyDescent="0.2">
      <c r="A77" s="532"/>
      <c r="B77" s="532"/>
      <c r="C77" s="532"/>
      <c r="D77" s="532"/>
      <c r="E77" s="532"/>
      <c r="F77" s="532"/>
      <c r="G77" s="532"/>
      <c r="H77" s="532"/>
      <c r="I77" s="532"/>
      <c r="J77" s="532"/>
      <c r="K77" s="532"/>
      <c r="L77" s="532"/>
      <c r="M77" s="532"/>
      <c r="N77" s="532"/>
      <c r="O77" s="532"/>
      <c r="P77" s="532"/>
      <c r="Q77" s="532"/>
      <c r="R77" s="524"/>
      <c r="S77" s="524"/>
    </row>
    <row r="78" spans="1:19" ht="15" x14ac:dyDescent="0.2">
      <c r="A78" s="532"/>
      <c r="B78" s="532"/>
      <c r="C78" s="532"/>
      <c r="D78" s="532"/>
      <c r="E78" s="532"/>
      <c r="F78" s="532"/>
      <c r="G78" s="532"/>
      <c r="H78" s="532"/>
      <c r="I78" s="532"/>
      <c r="J78" s="532"/>
      <c r="K78" s="532"/>
      <c r="L78" s="532"/>
      <c r="M78" s="532"/>
      <c r="N78" s="532"/>
      <c r="O78" s="532"/>
      <c r="P78" s="532"/>
      <c r="Q78" s="532"/>
      <c r="R78" s="524"/>
      <c r="S78" s="524"/>
    </row>
    <row r="79" spans="1:19" ht="15" x14ac:dyDescent="0.2">
      <c r="A79" s="532"/>
      <c r="B79" s="532"/>
      <c r="C79" s="532"/>
      <c r="D79" s="532"/>
      <c r="E79" s="532"/>
      <c r="F79" s="532"/>
      <c r="G79" s="532"/>
      <c r="H79" s="532"/>
      <c r="I79" s="532"/>
      <c r="J79" s="532"/>
      <c r="K79" s="532"/>
      <c r="L79" s="532"/>
      <c r="M79" s="532"/>
      <c r="N79" s="532"/>
      <c r="O79" s="532"/>
      <c r="P79" s="532"/>
      <c r="Q79" s="532"/>
      <c r="R79" s="524"/>
      <c r="S79" s="524"/>
    </row>
    <row r="80" spans="1:19" ht="15" x14ac:dyDescent="0.2">
      <c r="A80" s="532"/>
      <c r="B80" s="532"/>
      <c r="C80" s="532"/>
      <c r="D80" s="532"/>
      <c r="E80" s="532"/>
      <c r="F80" s="532"/>
      <c r="G80" s="532"/>
      <c r="H80" s="532"/>
      <c r="I80" s="532"/>
      <c r="J80" s="532"/>
      <c r="K80" s="532"/>
      <c r="L80" s="532"/>
      <c r="M80" s="532"/>
      <c r="N80" s="532"/>
      <c r="O80" s="532"/>
      <c r="P80" s="532"/>
      <c r="Q80" s="532"/>
      <c r="R80" s="524"/>
      <c r="S80" s="524"/>
    </row>
    <row r="81" spans="1:19" ht="15" x14ac:dyDescent="0.2">
      <c r="A81" s="532"/>
      <c r="B81" s="532"/>
      <c r="C81" s="532"/>
      <c r="D81" s="532"/>
      <c r="E81" s="532"/>
      <c r="F81" s="532"/>
      <c r="G81" s="532"/>
      <c r="H81" s="532"/>
      <c r="I81" s="532"/>
      <c r="J81" s="532"/>
      <c r="K81" s="532"/>
      <c r="L81" s="532"/>
      <c r="M81" s="532"/>
      <c r="N81" s="532"/>
      <c r="O81" s="532"/>
      <c r="P81" s="532"/>
      <c r="Q81" s="532"/>
      <c r="R81" s="524"/>
      <c r="S81" s="524"/>
    </row>
  </sheetData>
  <sheetProtection algorithmName="SHA-512" hashValue="mCwWwJVCF/VGqjMswZzXUhC6+L4oc1rLKqYPhqs348ABFEkNhl1jCciqXWGU5wHSDtf3afnjTGip5AoMxZA1hA==" saltValue="FzxWz8buVVLkzbVOWGpyig==" spinCount="100000" sheet="1" objects="1" scenarios="1"/>
  <mergeCells count="284">
    <mergeCell ref="A73:S73"/>
    <mergeCell ref="A74:C74"/>
    <mergeCell ref="D74:P74"/>
    <mergeCell ref="Q74:S74"/>
    <mergeCell ref="A75:C75"/>
    <mergeCell ref="D75:H75"/>
    <mergeCell ref="I75:L75"/>
    <mergeCell ref="M75:P75"/>
    <mergeCell ref="Q75:S75"/>
    <mergeCell ref="A70:S70"/>
    <mergeCell ref="A71:C71"/>
    <mergeCell ref="D71:P71"/>
    <mergeCell ref="Q71:S71"/>
    <mergeCell ref="A72:C72"/>
    <mergeCell ref="D72:H72"/>
    <mergeCell ref="I72:L72"/>
    <mergeCell ref="M72:P72"/>
    <mergeCell ref="Q72:S72"/>
    <mergeCell ref="A67:S67"/>
    <mergeCell ref="A68:C68"/>
    <mergeCell ref="D68:P68"/>
    <mergeCell ref="Q68:S68"/>
    <mergeCell ref="A69:C69"/>
    <mergeCell ref="D69:H69"/>
    <mergeCell ref="I69:L69"/>
    <mergeCell ref="M69:P69"/>
    <mergeCell ref="Q69:S69"/>
    <mergeCell ref="A65:B65"/>
    <mergeCell ref="C65:F65"/>
    <mergeCell ref="G65:M65"/>
    <mergeCell ref="N65:P65"/>
    <mergeCell ref="Q65:S65"/>
    <mergeCell ref="A66:P66"/>
    <mergeCell ref="Q66:S66"/>
    <mergeCell ref="A63:B63"/>
    <mergeCell ref="C63:F63"/>
    <mergeCell ref="G63:M63"/>
    <mergeCell ref="N63:P63"/>
    <mergeCell ref="Q63:S63"/>
    <mergeCell ref="A64:B64"/>
    <mergeCell ref="C64:F64"/>
    <mergeCell ref="G64:M64"/>
    <mergeCell ref="N64:P64"/>
    <mergeCell ref="Q64:S64"/>
    <mergeCell ref="A62:B62"/>
    <mergeCell ref="C62:F62"/>
    <mergeCell ref="H62:K62"/>
    <mergeCell ref="L62:M62"/>
    <mergeCell ref="N62:O62"/>
    <mergeCell ref="Q62:S62"/>
    <mergeCell ref="A60:B60"/>
    <mergeCell ref="C60:G60"/>
    <mergeCell ref="H60:K60"/>
    <mergeCell ref="L60:O60"/>
    <mergeCell ref="Q60:S60"/>
    <mergeCell ref="A61:B61"/>
    <mergeCell ref="C61:G61"/>
    <mergeCell ref="H61:K61"/>
    <mergeCell ref="L61:O61"/>
    <mergeCell ref="Q61:S61"/>
    <mergeCell ref="A58:B58"/>
    <mergeCell ref="C58:G58"/>
    <mergeCell ref="H58:K58"/>
    <mergeCell ref="L58:O58"/>
    <mergeCell ref="Q58:S58"/>
    <mergeCell ref="A59:B59"/>
    <mergeCell ref="C59:G59"/>
    <mergeCell ref="H59:K59"/>
    <mergeCell ref="L59:O59"/>
    <mergeCell ref="Q59:S59"/>
    <mergeCell ref="A56:B56"/>
    <mergeCell ref="C56:G56"/>
    <mergeCell ref="H56:K56"/>
    <mergeCell ref="L56:O56"/>
    <mergeCell ref="Q56:S56"/>
    <mergeCell ref="A57:B57"/>
    <mergeCell ref="C57:G57"/>
    <mergeCell ref="H57:K57"/>
    <mergeCell ref="L57:O57"/>
    <mergeCell ref="Q57:S57"/>
    <mergeCell ref="A54:B54"/>
    <mergeCell ref="C54:G54"/>
    <mergeCell ref="H54:K54"/>
    <mergeCell ref="L54:O54"/>
    <mergeCell ref="Q54:S54"/>
    <mergeCell ref="A55:B55"/>
    <mergeCell ref="C55:G55"/>
    <mergeCell ref="H55:K55"/>
    <mergeCell ref="L55:O55"/>
    <mergeCell ref="Q55:S55"/>
    <mergeCell ref="A52:B52"/>
    <mergeCell ref="C52:G52"/>
    <mergeCell ref="H52:K52"/>
    <mergeCell ref="L52:O52"/>
    <mergeCell ref="Q52:S52"/>
    <mergeCell ref="A53:B53"/>
    <mergeCell ref="C53:G53"/>
    <mergeCell ref="H53:K53"/>
    <mergeCell ref="L53:O53"/>
    <mergeCell ref="Q53:S53"/>
    <mergeCell ref="A50:B50"/>
    <mergeCell ref="C50:G50"/>
    <mergeCell ref="H50:K50"/>
    <mergeCell ref="L50:O50"/>
    <mergeCell ref="Q50:S50"/>
    <mergeCell ref="A51:B51"/>
    <mergeCell ref="C51:G51"/>
    <mergeCell ref="H51:K51"/>
    <mergeCell ref="L51:O51"/>
    <mergeCell ref="Q51:S51"/>
    <mergeCell ref="A49:B49"/>
    <mergeCell ref="C49:G49"/>
    <mergeCell ref="H49:K49"/>
    <mergeCell ref="L49:O49"/>
    <mergeCell ref="Q49:S49"/>
    <mergeCell ref="A47:B47"/>
    <mergeCell ref="C47:G47"/>
    <mergeCell ref="H47:K47"/>
    <mergeCell ref="L47:O47"/>
    <mergeCell ref="Q47:S47"/>
    <mergeCell ref="A48:B48"/>
    <mergeCell ref="C48:G48"/>
    <mergeCell ref="H48:K48"/>
    <mergeCell ref="L48:O48"/>
    <mergeCell ref="Q48:S48"/>
    <mergeCell ref="A44:S44"/>
    <mergeCell ref="A45:P45"/>
    <mergeCell ref="Q45:S45"/>
    <mergeCell ref="A46:B46"/>
    <mergeCell ref="C46:G46"/>
    <mergeCell ref="H46:K46"/>
    <mergeCell ref="L46:O46"/>
    <mergeCell ref="Q46:S46"/>
    <mergeCell ref="A42:B42"/>
    <mergeCell ref="C42:F42"/>
    <mergeCell ref="G42:M42"/>
    <mergeCell ref="N42:P42"/>
    <mergeCell ref="A43:P43"/>
    <mergeCell ref="Q43:S43"/>
    <mergeCell ref="A40:B40"/>
    <mergeCell ref="C40:F40"/>
    <mergeCell ref="G40:M40"/>
    <mergeCell ref="N40:P40"/>
    <mergeCell ref="A41:B41"/>
    <mergeCell ref="C41:F41"/>
    <mergeCell ref="G41:M41"/>
    <mergeCell ref="N41:P41"/>
    <mergeCell ref="C38:D38"/>
    <mergeCell ref="G38:I38"/>
    <mergeCell ref="K38:M38"/>
    <mergeCell ref="O38:P38"/>
    <mergeCell ref="A39:B39"/>
    <mergeCell ref="C39:F39"/>
    <mergeCell ref="G39:M39"/>
    <mergeCell ref="N39:P39"/>
    <mergeCell ref="A36:E36"/>
    <mergeCell ref="F36:I36"/>
    <mergeCell ref="J36:N36"/>
    <mergeCell ref="O36:P36"/>
    <mergeCell ref="A37:E37"/>
    <mergeCell ref="F37:I37"/>
    <mergeCell ref="J37:N37"/>
    <mergeCell ref="O37:P37"/>
    <mergeCell ref="A34:E34"/>
    <mergeCell ref="F34:I34"/>
    <mergeCell ref="J34:N34"/>
    <mergeCell ref="O34:P34"/>
    <mergeCell ref="A35:E35"/>
    <mergeCell ref="F35:I35"/>
    <mergeCell ref="J35:N35"/>
    <mergeCell ref="O35:P35"/>
    <mergeCell ref="A32:E32"/>
    <mergeCell ref="F32:I32"/>
    <mergeCell ref="J32:N32"/>
    <mergeCell ref="O32:P32"/>
    <mergeCell ref="A33:E33"/>
    <mergeCell ref="F33:I33"/>
    <mergeCell ref="J33:N33"/>
    <mergeCell ref="O33:P33"/>
    <mergeCell ref="A30:E30"/>
    <mergeCell ref="F30:I30"/>
    <mergeCell ref="J30:N30"/>
    <mergeCell ref="O30:P30"/>
    <mergeCell ref="A31:E31"/>
    <mergeCell ref="F31:I31"/>
    <mergeCell ref="J31:N31"/>
    <mergeCell ref="O31:P31"/>
    <mergeCell ref="A28:E28"/>
    <mergeCell ref="F28:I28"/>
    <mergeCell ref="J28:N28"/>
    <mergeCell ref="O28:P28"/>
    <mergeCell ref="A29:E29"/>
    <mergeCell ref="F29:I29"/>
    <mergeCell ref="J29:N29"/>
    <mergeCell ref="O29:P29"/>
    <mergeCell ref="A26:E26"/>
    <mergeCell ref="F26:I26"/>
    <mergeCell ref="J26:N26"/>
    <mergeCell ref="O26:P26"/>
    <mergeCell ref="A27:E27"/>
    <mergeCell ref="F27:I27"/>
    <mergeCell ref="J27:N27"/>
    <mergeCell ref="O27:P27"/>
    <mergeCell ref="A24:E24"/>
    <mergeCell ref="F24:I24"/>
    <mergeCell ref="J24:N24"/>
    <mergeCell ref="O24:P24"/>
    <mergeCell ref="A25:E25"/>
    <mergeCell ref="F25:I25"/>
    <mergeCell ref="J25:N25"/>
    <mergeCell ref="O25:P25"/>
    <mergeCell ref="A23:E23"/>
    <mergeCell ref="F23:I23"/>
    <mergeCell ref="J23:N23"/>
    <mergeCell ref="O23:P23"/>
    <mergeCell ref="A21:E21"/>
    <mergeCell ref="F21:I21"/>
    <mergeCell ref="J21:N21"/>
    <mergeCell ref="O21:P21"/>
    <mergeCell ref="A22:E22"/>
    <mergeCell ref="F22:I22"/>
    <mergeCell ref="J22:N22"/>
    <mergeCell ref="O22:P22"/>
    <mergeCell ref="A19:E19"/>
    <mergeCell ref="F19:I19"/>
    <mergeCell ref="J19:N19"/>
    <mergeCell ref="O19:P19"/>
    <mergeCell ref="A20:E20"/>
    <mergeCell ref="F20:I20"/>
    <mergeCell ref="J20:N20"/>
    <mergeCell ref="O20:P20"/>
    <mergeCell ref="A17:E17"/>
    <mergeCell ref="F17:I17"/>
    <mergeCell ref="J17:N17"/>
    <mergeCell ref="O17:P17"/>
    <mergeCell ref="A18:E18"/>
    <mergeCell ref="F18:I18"/>
    <mergeCell ref="J18:N18"/>
    <mergeCell ref="O18:P18"/>
    <mergeCell ref="A15:E15"/>
    <mergeCell ref="F15:I15"/>
    <mergeCell ref="J15:N15"/>
    <mergeCell ref="O15:P15"/>
    <mergeCell ref="A16:E16"/>
    <mergeCell ref="F16:I16"/>
    <mergeCell ref="J16:N16"/>
    <mergeCell ref="O16:P16"/>
    <mergeCell ref="A13:E13"/>
    <mergeCell ref="F13:I13"/>
    <mergeCell ref="J13:N13"/>
    <mergeCell ref="O13:P13"/>
    <mergeCell ref="A14:E14"/>
    <mergeCell ref="F14:I14"/>
    <mergeCell ref="J14:N14"/>
    <mergeCell ref="O14:P14"/>
    <mergeCell ref="A11:E11"/>
    <mergeCell ref="F11:I11"/>
    <mergeCell ref="J11:N11"/>
    <mergeCell ref="O11:P11"/>
    <mergeCell ref="A12:E12"/>
    <mergeCell ref="F12:I12"/>
    <mergeCell ref="J12:N12"/>
    <mergeCell ref="O12:P12"/>
    <mergeCell ref="A1:R1"/>
    <mergeCell ref="C2:D2"/>
    <mergeCell ref="G2:I2"/>
    <mergeCell ref="K2:M2"/>
    <mergeCell ref="O2:P2"/>
    <mergeCell ref="B3:P3"/>
    <mergeCell ref="A8:Q8"/>
    <mergeCell ref="A9:Q9"/>
    <mergeCell ref="C10:D10"/>
    <mergeCell ref="G10:I10"/>
    <mergeCell ref="K10:M10"/>
    <mergeCell ref="O10:P10"/>
    <mergeCell ref="B4:D4"/>
    <mergeCell ref="E4:J4"/>
    <mergeCell ref="K4:P4"/>
    <mergeCell ref="B5:P5"/>
    <mergeCell ref="B6:P6"/>
    <mergeCell ref="C7:D7"/>
    <mergeCell ref="G7:I7"/>
    <mergeCell ref="K7:M7"/>
    <mergeCell ref="O7:P7"/>
  </mergeCells>
  <printOptions horizontalCentered="1"/>
  <pageMargins left="0.4563888888888889" right="0.32572916666666668" top="0.75" bottom="0.75" header="0.3" footer="0.3"/>
  <pageSetup paperSize="143" scale="53" fitToHeight="0" orientation="portrait" r:id="rId1"/>
  <headerFooter>
    <oddHeader xml:space="preserve">&amp;L&amp;G&amp;C&amp;K000000
&amp;R&amp;"-,Bold"&amp;14&amp;KD76B00
 &amp;10&amp;K000000    
</oddHeader>
    <oddFooter>&amp;L&amp;A</oddFooter>
  </headerFooter>
  <legacyDrawingHF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B589ED-DC78-49F8-9569-493223E6D3F4}">
  <sheetPr codeName="Sheet20"/>
  <dimension ref="A2:B139"/>
  <sheetViews>
    <sheetView tabSelected="1" view="pageLayout" zoomScaleNormal="100" workbookViewId="0">
      <selection activeCell="A3" sqref="A3:XFD3"/>
    </sheetView>
  </sheetViews>
  <sheetFormatPr defaultRowHeight="12.75" x14ac:dyDescent="0.2"/>
  <cols>
    <col min="1" max="1" width="75" customWidth="1"/>
    <col min="2" max="2" width="11.28515625" customWidth="1"/>
    <col min="257" max="257" width="75" customWidth="1"/>
    <col min="258" max="258" width="11.28515625" customWidth="1"/>
    <col min="513" max="513" width="75" customWidth="1"/>
    <col min="514" max="514" width="11.28515625" customWidth="1"/>
    <col min="769" max="769" width="75" customWidth="1"/>
    <col min="770" max="770" width="11.28515625" customWidth="1"/>
    <col min="1025" max="1025" width="75" customWidth="1"/>
    <col min="1026" max="1026" width="11.28515625" customWidth="1"/>
    <col min="1281" max="1281" width="75" customWidth="1"/>
    <col min="1282" max="1282" width="11.28515625" customWidth="1"/>
    <col min="1537" max="1537" width="75" customWidth="1"/>
    <col min="1538" max="1538" width="11.28515625" customWidth="1"/>
    <col min="1793" max="1793" width="75" customWidth="1"/>
    <col min="1794" max="1794" width="11.28515625" customWidth="1"/>
    <col min="2049" max="2049" width="75" customWidth="1"/>
    <col min="2050" max="2050" width="11.28515625" customWidth="1"/>
    <col min="2305" max="2305" width="75" customWidth="1"/>
    <col min="2306" max="2306" width="11.28515625" customWidth="1"/>
    <col min="2561" max="2561" width="75" customWidth="1"/>
    <col min="2562" max="2562" width="11.28515625" customWidth="1"/>
    <col min="2817" max="2817" width="75" customWidth="1"/>
    <col min="2818" max="2818" width="11.28515625" customWidth="1"/>
    <col min="3073" max="3073" width="75" customWidth="1"/>
    <col min="3074" max="3074" width="11.28515625" customWidth="1"/>
    <col min="3329" max="3329" width="75" customWidth="1"/>
    <col min="3330" max="3330" width="11.28515625" customWidth="1"/>
    <col min="3585" max="3585" width="75" customWidth="1"/>
    <col min="3586" max="3586" width="11.28515625" customWidth="1"/>
    <col min="3841" max="3841" width="75" customWidth="1"/>
    <col min="3842" max="3842" width="11.28515625" customWidth="1"/>
    <col min="4097" max="4097" width="75" customWidth="1"/>
    <col min="4098" max="4098" width="11.28515625" customWidth="1"/>
    <col min="4353" max="4353" width="75" customWidth="1"/>
    <col min="4354" max="4354" width="11.28515625" customWidth="1"/>
    <col min="4609" max="4609" width="75" customWidth="1"/>
    <col min="4610" max="4610" width="11.28515625" customWidth="1"/>
    <col min="4865" max="4865" width="75" customWidth="1"/>
    <col min="4866" max="4866" width="11.28515625" customWidth="1"/>
    <col min="5121" max="5121" width="75" customWidth="1"/>
    <col min="5122" max="5122" width="11.28515625" customWidth="1"/>
    <col min="5377" max="5377" width="75" customWidth="1"/>
    <col min="5378" max="5378" width="11.28515625" customWidth="1"/>
    <col min="5633" max="5633" width="75" customWidth="1"/>
    <col min="5634" max="5634" width="11.28515625" customWidth="1"/>
    <col min="5889" max="5889" width="75" customWidth="1"/>
    <col min="5890" max="5890" width="11.28515625" customWidth="1"/>
    <col min="6145" max="6145" width="75" customWidth="1"/>
    <col min="6146" max="6146" width="11.28515625" customWidth="1"/>
    <col min="6401" max="6401" width="75" customWidth="1"/>
    <col min="6402" max="6402" width="11.28515625" customWidth="1"/>
    <col min="6657" max="6657" width="75" customWidth="1"/>
    <col min="6658" max="6658" width="11.28515625" customWidth="1"/>
    <col min="6913" max="6913" width="75" customWidth="1"/>
    <col min="6914" max="6914" width="11.28515625" customWidth="1"/>
    <col min="7169" max="7169" width="75" customWidth="1"/>
    <col min="7170" max="7170" width="11.28515625" customWidth="1"/>
    <col min="7425" max="7425" width="75" customWidth="1"/>
    <col min="7426" max="7426" width="11.28515625" customWidth="1"/>
    <col min="7681" max="7681" width="75" customWidth="1"/>
    <col min="7682" max="7682" width="11.28515625" customWidth="1"/>
    <col min="7937" max="7937" width="75" customWidth="1"/>
    <col min="7938" max="7938" width="11.28515625" customWidth="1"/>
    <col min="8193" max="8193" width="75" customWidth="1"/>
    <col min="8194" max="8194" width="11.28515625" customWidth="1"/>
    <col min="8449" max="8449" width="75" customWidth="1"/>
    <col min="8450" max="8450" width="11.28515625" customWidth="1"/>
    <col min="8705" max="8705" width="75" customWidth="1"/>
    <col min="8706" max="8706" width="11.28515625" customWidth="1"/>
    <col min="8961" max="8961" width="75" customWidth="1"/>
    <col min="8962" max="8962" width="11.28515625" customWidth="1"/>
    <col min="9217" max="9217" width="75" customWidth="1"/>
    <col min="9218" max="9218" width="11.28515625" customWidth="1"/>
    <col min="9473" max="9473" width="75" customWidth="1"/>
    <col min="9474" max="9474" width="11.28515625" customWidth="1"/>
    <col min="9729" max="9729" width="75" customWidth="1"/>
    <col min="9730" max="9730" width="11.28515625" customWidth="1"/>
    <col min="9985" max="9985" width="75" customWidth="1"/>
    <col min="9986" max="9986" width="11.28515625" customWidth="1"/>
    <col min="10241" max="10241" width="75" customWidth="1"/>
    <col min="10242" max="10242" width="11.28515625" customWidth="1"/>
    <col min="10497" max="10497" width="75" customWidth="1"/>
    <col min="10498" max="10498" width="11.28515625" customWidth="1"/>
    <col min="10753" max="10753" width="75" customWidth="1"/>
    <col min="10754" max="10754" width="11.28515625" customWidth="1"/>
    <col min="11009" max="11009" width="75" customWidth="1"/>
    <col min="11010" max="11010" width="11.28515625" customWidth="1"/>
    <col min="11265" max="11265" width="75" customWidth="1"/>
    <col min="11266" max="11266" width="11.28515625" customWidth="1"/>
    <col min="11521" max="11521" width="75" customWidth="1"/>
    <col min="11522" max="11522" width="11.28515625" customWidth="1"/>
    <col min="11777" max="11777" width="75" customWidth="1"/>
    <col min="11778" max="11778" width="11.28515625" customWidth="1"/>
    <col min="12033" max="12033" width="75" customWidth="1"/>
    <col min="12034" max="12034" width="11.28515625" customWidth="1"/>
    <col min="12289" max="12289" width="75" customWidth="1"/>
    <col min="12290" max="12290" width="11.28515625" customWidth="1"/>
    <col min="12545" max="12545" width="75" customWidth="1"/>
    <col min="12546" max="12546" width="11.28515625" customWidth="1"/>
    <col min="12801" max="12801" width="75" customWidth="1"/>
    <col min="12802" max="12802" width="11.28515625" customWidth="1"/>
    <col min="13057" max="13057" width="75" customWidth="1"/>
    <col min="13058" max="13058" width="11.28515625" customWidth="1"/>
    <col min="13313" max="13313" width="75" customWidth="1"/>
    <col min="13314" max="13314" width="11.28515625" customWidth="1"/>
    <col min="13569" max="13569" width="75" customWidth="1"/>
    <col min="13570" max="13570" width="11.28515625" customWidth="1"/>
    <col min="13825" max="13825" width="75" customWidth="1"/>
    <col min="13826" max="13826" width="11.28515625" customWidth="1"/>
    <col min="14081" max="14081" width="75" customWidth="1"/>
    <col min="14082" max="14082" width="11.28515625" customWidth="1"/>
    <col min="14337" max="14337" width="75" customWidth="1"/>
    <col min="14338" max="14338" width="11.28515625" customWidth="1"/>
    <col min="14593" max="14593" width="75" customWidth="1"/>
    <col min="14594" max="14594" width="11.28515625" customWidth="1"/>
    <col min="14849" max="14849" width="75" customWidth="1"/>
    <col min="14850" max="14850" width="11.28515625" customWidth="1"/>
    <col min="15105" max="15105" width="75" customWidth="1"/>
    <col min="15106" max="15106" width="11.28515625" customWidth="1"/>
    <col min="15361" max="15361" width="75" customWidth="1"/>
    <col min="15362" max="15362" width="11.28515625" customWidth="1"/>
    <col min="15617" max="15617" width="75" customWidth="1"/>
    <col min="15618" max="15618" width="11.28515625" customWidth="1"/>
    <col min="15873" max="15873" width="75" customWidth="1"/>
    <col min="15874" max="15874" width="11.28515625" customWidth="1"/>
    <col min="16129" max="16129" width="75" customWidth="1"/>
    <col min="16130" max="16130" width="11.28515625" customWidth="1"/>
  </cols>
  <sheetData>
    <row r="2" spans="1:2" ht="46.5" customHeight="1" x14ac:dyDescent="0.2">
      <c r="A2" s="540" t="s">
        <v>852</v>
      </c>
      <c r="B2" s="540"/>
    </row>
    <row r="3" spans="1:2" ht="20.25" x14ac:dyDescent="0.3">
      <c r="A3" s="328"/>
      <c r="B3" s="328"/>
    </row>
    <row r="4" spans="1:2" ht="20.25" x14ac:dyDescent="0.3">
      <c r="A4" s="431" t="s">
        <v>853</v>
      </c>
      <c r="B4" s="535"/>
    </row>
    <row r="5" spans="1:2" ht="20.25" x14ac:dyDescent="0.3">
      <c r="A5" s="431" t="s">
        <v>854</v>
      </c>
      <c r="B5" s="535"/>
    </row>
    <row r="6" spans="1:2" ht="20.25" x14ac:dyDescent="0.3">
      <c r="A6" s="431"/>
      <c r="B6" s="535"/>
    </row>
    <row r="7" spans="1:2" ht="20.25" x14ac:dyDescent="0.3">
      <c r="A7" s="431" t="s">
        <v>855</v>
      </c>
      <c r="B7" s="535"/>
    </row>
    <row r="8" spans="1:2" x14ac:dyDescent="0.2">
      <c r="A8" s="330"/>
      <c r="B8" s="536"/>
    </row>
    <row r="9" spans="1:2" x14ac:dyDescent="0.2">
      <c r="A9" s="52" t="s">
        <v>904</v>
      </c>
      <c r="B9" s="536"/>
    </row>
    <row r="10" spans="1:2" x14ac:dyDescent="0.2">
      <c r="A10" s="52" t="s">
        <v>905</v>
      </c>
      <c r="B10" s="536"/>
    </row>
    <row r="11" spans="1:2" ht="15.75" x14ac:dyDescent="0.25">
      <c r="A11" s="533"/>
      <c r="B11" s="536"/>
    </row>
    <row r="12" spans="1:2" x14ac:dyDescent="0.2">
      <c r="A12" s="52" t="s">
        <v>906</v>
      </c>
      <c r="B12" s="536"/>
    </row>
    <row r="13" spans="1:2" ht="15.75" x14ac:dyDescent="0.25">
      <c r="A13" s="533"/>
      <c r="B13" s="536"/>
    </row>
    <row r="14" spans="1:2" x14ac:dyDescent="0.2">
      <c r="A14" s="52" t="s">
        <v>951</v>
      </c>
      <c r="B14" s="536"/>
    </row>
    <row r="15" spans="1:2" ht="15.75" x14ac:dyDescent="0.25">
      <c r="A15" s="533"/>
      <c r="B15" s="536"/>
    </row>
    <row r="16" spans="1:2" x14ac:dyDescent="0.2">
      <c r="A16" s="52" t="s">
        <v>907</v>
      </c>
      <c r="B16" s="536"/>
    </row>
    <row r="17" spans="1:2" ht="15.75" x14ac:dyDescent="0.25">
      <c r="A17" s="533"/>
      <c r="B17" s="536"/>
    </row>
    <row r="18" spans="1:2" x14ac:dyDescent="0.2">
      <c r="A18" s="52" t="s">
        <v>908</v>
      </c>
      <c r="B18" s="536"/>
    </row>
    <row r="19" spans="1:2" x14ac:dyDescent="0.2">
      <c r="A19" s="52" t="s">
        <v>909</v>
      </c>
      <c r="B19" s="536"/>
    </row>
    <row r="20" spans="1:2" ht="15.75" x14ac:dyDescent="0.25">
      <c r="A20" s="533"/>
      <c r="B20" s="536"/>
    </row>
    <row r="21" spans="1:2" x14ac:dyDescent="0.2">
      <c r="A21" s="52" t="s">
        <v>910</v>
      </c>
      <c r="B21" s="536"/>
    </row>
    <row r="22" spans="1:2" ht="15.75" x14ac:dyDescent="0.25">
      <c r="A22" s="533"/>
      <c r="B22" s="536"/>
    </row>
    <row r="23" spans="1:2" x14ac:dyDescent="0.2">
      <c r="A23" s="52" t="s">
        <v>911</v>
      </c>
      <c r="B23" s="536"/>
    </row>
    <row r="24" spans="1:2" x14ac:dyDescent="0.2">
      <c r="A24" s="52" t="s">
        <v>912</v>
      </c>
      <c r="B24" s="536"/>
    </row>
    <row r="25" spans="1:2" ht="15.75" x14ac:dyDescent="0.25">
      <c r="A25" s="533"/>
      <c r="B25" s="536"/>
    </row>
    <row r="26" spans="1:2" x14ac:dyDescent="0.2">
      <c r="A26" s="52" t="s">
        <v>913</v>
      </c>
      <c r="B26" s="536"/>
    </row>
    <row r="27" spans="1:2" ht="15.75" x14ac:dyDescent="0.25">
      <c r="A27" s="533"/>
      <c r="B27" s="536"/>
    </row>
    <row r="28" spans="1:2" x14ac:dyDescent="0.2">
      <c r="A28" s="52" t="s">
        <v>914</v>
      </c>
      <c r="B28" s="536"/>
    </row>
    <row r="29" spans="1:2" ht="15.75" x14ac:dyDescent="0.25">
      <c r="A29" s="533"/>
      <c r="B29" s="536"/>
    </row>
    <row r="30" spans="1:2" x14ac:dyDescent="0.2">
      <c r="A30" s="52" t="s">
        <v>915</v>
      </c>
      <c r="B30" s="536"/>
    </row>
    <row r="31" spans="1:2" x14ac:dyDescent="0.2">
      <c r="A31" s="52" t="s">
        <v>916</v>
      </c>
      <c r="B31" s="536"/>
    </row>
    <row r="32" spans="1:2" ht="15.75" x14ac:dyDescent="0.25">
      <c r="A32" s="533"/>
      <c r="B32" s="536"/>
    </row>
    <row r="33" spans="1:2" x14ac:dyDescent="0.2">
      <c r="A33" s="52" t="s">
        <v>917</v>
      </c>
      <c r="B33" s="536"/>
    </row>
    <row r="34" spans="1:2" ht="15.75" x14ac:dyDescent="0.25">
      <c r="A34" s="533"/>
      <c r="B34" s="536"/>
    </row>
    <row r="35" spans="1:2" x14ac:dyDescent="0.2">
      <c r="A35" s="52" t="s">
        <v>918</v>
      </c>
      <c r="B35" s="536"/>
    </row>
    <row r="36" spans="1:2" x14ac:dyDescent="0.2">
      <c r="A36" s="52" t="s">
        <v>916</v>
      </c>
      <c r="B36" s="536"/>
    </row>
    <row r="37" spans="1:2" ht="15.75" x14ac:dyDescent="0.25">
      <c r="A37" s="533"/>
      <c r="B37" s="536"/>
    </row>
    <row r="38" spans="1:2" x14ac:dyDescent="0.2">
      <c r="A38" s="52" t="s">
        <v>919</v>
      </c>
      <c r="B38" s="536"/>
    </row>
    <row r="39" spans="1:2" x14ac:dyDescent="0.2">
      <c r="A39" s="52" t="s">
        <v>916</v>
      </c>
      <c r="B39" s="536"/>
    </row>
    <row r="40" spans="1:2" ht="15.75" x14ac:dyDescent="0.25">
      <c r="A40" s="533"/>
      <c r="B40" s="536"/>
    </row>
    <row r="41" spans="1:2" x14ac:dyDescent="0.2">
      <c r="A41" s="52" t="s">
        <v>920</v>
      </c>
      <c r="B41" s="536"/>
    </row>
    <row r="42" spans="1:2" ht="15.75" x14ac:dyDescent="0.25">
      <c r="A42" s="533"/>
      <c r="B42" s="536"/>
    </row>
    <row r="43" spans="1:2" x14ac:dyDescent="0.2">
      <c r="A43" s="52" t="s">
        <v>921</v>
      </c>
      <c r="B43" s="536"/>
    </row>
    <row r="44" spans="1:2" ht="15.75" x14ac:dyDescent="0.25">
      <c r="A44" s="533"/>
      <c r="B44" s="536"/>
    </row>
    <row r="45" spans="1:2" x14ac:dyDescent="0.2">
      <c r="A45" s="52" t="s">
        <v>922</v>
      </c>
      <c r="B45" s="536"/>
    </row>
    <row r="46" spans="1:2" ht="15.75" x14ac:dyDescent="0.25">
      <c r="A46" s="533"/>
      <c r="B46" s="536"/>
    </row>
    <row r="47" spans="1:2" x14ac:dyDescent="0.2">
      <c r="A47" s="52" t="s">
        <v>923</v>
      </c>
      <c r="B47" s="536"/>
    </row>
    <row r="48" spans="1:2" ht="15.75" x14ac:dyDescent="0.25">
      <c r="A48" s="533"/>
      <c r="B48" s="536"/>
    </row>
    <row r="49" spans="1:2" x14ac:dyDescent="0.2">
      <c r="A49" s="52" t="s">
        <v>924</v>
      </c>
      <c r="B49" s="536"/>
    </row>
    <row r="50" spans="1:2" ht="15.75" x14ac:dyDescent="0.25">
      <c r="A50" s="533"/>
      <c r="B50" s="536"/>
    </row>
    <row r="51" spans="1:2" x14ac:dyDescent="0.2">
      <c r="A51" s="52" t="s">
        <v>925</v>
      </c>
      <c r="B51" s="536"/>
    </row>
    <row r="52" spans="1:2" ht="15.75" x14ac:dyDescent="0.25">
      <c r="A52" s="533"/>
      <c r="B52" s="536"/>
    </row>
    <row r="53" spans="1:2" x14ac:dyDescent="0.2">
      <c r="A53" s="52" t="s">
        <v>715</v>
      </c>
      <c r="B53" s="536"/>
    </row>
    <row r="54" spans="1:2" ht="15.75" x14ac:dyDescent="0.25">
      <c r="A54" s="533"/>
      <c r="B54" s="536"/>
    </row>
    <row r="55" spans="1:2" x14ac:dyDescent="0.2">
      <c r="A55" s="52" t="s">
        <v>926</v>
      </c>
      <c r="B55" s="536"/>
    </row>
    <row r="56" spans="1:2" x14ac:dyDescent="0.2">
      <c r="A56" s="52" t="s">
        <v>927</v>
      </c>
      <c r="B56" s="536"/>
    </row>
    <row r="57" spans="1:2" ht="15.75" x14ac:dyDescent="0.25">
      <c r="A57" s="533"/>
      <c r="B57" s="536"/>
    </row>
    <row r="58" spans="1:2" x14ac:dyDescent="0.2">
      <c r="A58" s="52" t="s">
        <v>928</v>
      </c>
      <c r="B58" s="536"/>
    </row>
    <row r="59" spans="1:2" x14ac:dyDescent="0.2">
      <c r="A59" s="52" t="s">
        <v>929</v>
      </c>
      <c r="B59" s="536"/>
    </row>
    <row r="60" spans="1:2" ht="15.75" x14ac:dyDescent="0.25">
      <c r="A60" s="533"/>
      <c r="B60" s="536"/>
    </row>
    <row r="61" spans="1:2" x14ac:dyDescent="0.2">
      <c r="A61" s="52" t="s">
        <v>930</v>
      </c>
      <c r="B61" s="536"/>
    </row>
    <row r="62" spans="1:2" x14ac:dyDescent="0.2">
      <c r="A62" s="52" t="s">
        <v>931</v>
      </c>
      <c r="B62" s="536"/>
    </row>
    <row r="63" spans="1:2" ht="15.75" x14ac:dyDescent="0.25">
      <c r="A63" s="533"/>
      <c r="B63" s="536"/>
    </row>
    <row r="64" spans="1:2" ht="23.25" customHeight="1" x14ac:dyDescent="0.2">
      <c r="A64" s="534" t="s">
        <v>932</v>
      </c>
      <c r="B64" s="536"/>
    </row>
    <row r="65" spans="1:2" x14ac:dyDescent="0.2">
      <c r="A65" s="52" t="s">
        <v>933</v>
      </c>
      <c r="B65" s="536"/>
    </row>
    <row r="66" spans="1:2" ht="15.75" x14ac:dyDescent="0.25">
      <c r="A66" s="533"/>
      <c r="B66" s="536"/>
    </row>
    <row r="67" spans="1:2" x14ac:dyDescent="0.2">
      <c r="A67" s="52" t="s">
        <v>934</v>
      </c>
      <c r="B67" s="536"/>
    </row>
    <row r="68" spans="1:2" ht="15.75" x14ac:dyDescent="0.25">
      <c r="A68" s="533"/>
      <c r="B68" s="536"/>
    </row>
    <row r="69" spans="1:2" x14ac:dyDescent="0.2">
      <c r="A69" s="52" t="s">
        <v>935</v>
      </c>
      <c r="B69" s="536"/>
    </row>
    <row r="70" spans="1:2" ht="15.75" x14ac:dyDescent="0.25">
      <c r="A70" s="533"/>
      <c r="B70" s="536"/>
    </row>
    <row r="71" spans="1:2" x14ac:dyDescent="0.2">
      <c r="A71" s="52" t="s">
        <v>952</v>
      </c>
      <c r="B71" s="536"/>
    </row>
    <row r="72" spans="1:2" ht="15.75" x14ac:dyDescent="0.25">
      <c r="A72" s="533"/>
      <c r="B72" s="536"/>
    </row>
    <row r="73" spans="1:2" x14ac:dyDescent="0.2">
      <c r="A73" s="52" t="s">
        <v>936</v>
      </c>
      <c r="B73" s="536"/>
    </row>
    <row r="74" spans="1:2" ht="15.75" x14ac:dyDescent="0.25">
      <c r="A74" s="533"/>
      <c r="B74" s="536"/>
    </row>
    <row r="75" spans="1:2" x14ac:dyDescent="0.2">
      <c r="A75" s="52" t="s">
        <v>953</v>
      </c>
      <c r="B75" s="536"/>
    </row>
    <row r="76" spans="1:2" ht="15.75" x14ac:dyDescent="0.25">
      <c r="A76" s="533"/>
      <c r="B76" s="536"/>
    </row>
    <row r="77" spans="1:2" x14ac:dyDescent="0.2">
      <c r="A77" s="52" t="s">
        <v>937</v>
      </c>
      <c r="B77" s="536"/>
    </row>
    <row r="78" spans="1:2" ht="15.75" x14ac:dyDescent="0.25">
      <c r="A78" s="533"/>
      <c r="B78" s="536"/>
    </row>
    <row r="79" spans="1:2" x14ac:dyDescent="0.2">
      <c r="A79" s="52" t="s">
        <v>938</v>
      </c>
      <c r="B79" s="536"/>
    </row>
    <row r="80" spans="1:2" ht="15.75" x14ac:dyDescent="0.25">
      <c r="A80" s="533"/>
      <c r="B80" s="536"/>
    </row>
    <row r="81" spans="1:2" x14ac:dyDescent="0.2">
      <c r="A81" s="52" t="s">
        <v>939</v>
      </c>
      <c r="B81" s="536"/>
    </row>
    <row r="82" spans="1:2" ht="15.75" x14ac:dyDescent="0.25">
      <c r="A82" s="533"/>
      <c r="B82" s="536"/>
    </row>
    <row r="83" spans="1:2" x14ac:dyDescent="0.2">
      <c r="A83" s="52" t="s">
        <v>954</v>
      </c>
      <c r="B83" s="536"/>
    </row>
    <row r="84" spans="1:2" ht="15.75" x14ac:dyDescent="0.25">
      <c r="A84" s="533"/>
      <c r="B84" s="536"/>
    </row>
    <row r="85" spans="1:2" x14ac:dyDescent="0.2">
      <c r="A85" s="52" t="s">
        <v>955</v>
      </c>
      <c r="B85" s="536"/>
    </row>
    <row r="86" spans="1:2" ht="15.75" x14ac:dyDescent="0.25">
      <c r="A86" s="533"/>
      <c r="B86" s="536"/>
    </row>
    <row r="87" spans="1:2" x14ac:dyDescent="0.2">
      <c r="A87" s="52" t="s">
        <v>956</v>
      </c>
      <c r="B87" s="536"/>
    </row>
    <row r="88" spans="1:2" x14ac:dyDescent="0.2">
      <c r="A88" s="52" t="s">
        <v>940</v>
      </c>
      <c r="B88" s="536"/>
    </row>
    <row r="89" spans="1:2" ht="15.75" x14ac:dyDescent="0.25">
      <c r="A89" s="533"/>
      <c r="B89" s="536"/>
    </row>
    <row r="90" spans="1:2" x14ac:dyDescent="0.2">
      <c r="A90" s="52" t="s">
        <v>941</v>
      </c>
      <c r="B90" s="536"/>
    </row>
    <row r="91" spans="1:2" ht="15.75" x14ac:dyDescent="0.25">
      <c r="A91" s="533"/>
      <c r="B91" s="536"/>
    </row>
    <row r="92" spans="1:2" x14ac:dyDescent="0.2">
      <c r="A92" s="52" t="s">
        <v>942</v>
      </c>
      <c r="B92" s="536"/>
    </row>
    <row r="93" spans="1:2" x14ac:dyDescent="0.2">
      <c r="A93" s="52" t="s">
        <v>943</v>
      </c>
      <c r="B93" s="536"/>
    </row>
    <row r="94" spans="1:2" ht="15.75" x14ac:dyDescent="0.25">
      <c r="A94" s="533"/>
      <c r="B94" s="536"/>
    </row>
    <row r="95" spans="1:2" x14ac:dyDescent="0.2">
      <c r="A95" s="52" t="s">
        <v>944</v>
      </c>
      <c r="B95" s="536"/>
    </row>
    <row r="96" spans="1:2" ht="15.75" x14ac:dyDescent="0.25">
      <c r="A96" s="533"/>
      <c r="B96" s="536"/>
    </row>
    <row r="97" spans="1:2" x14ac:dyDescent="0.2">
      <c r="A97" s="52" t="s">
        <v>945</v>
      </c>
      <c r="B97" s="536"/>
    </row>
    <row r="98" spans="1:2" ht="15.75" x14ac:dyDescent="0.25">
      <c r="A98" s="533"/>
      <c r="B98" s="536"/>
    </row>
    <row r="99" spans="1:2" x14ac:dyDescent="0.2">
      <c r="A99" s="52" t="s">
        <v>946</v>
      </c>
      <c r="B99" s="536"/>
    </row>
    <row r="100" spans="1:2" x14ac:dyDescent="0.2">
      <c r="A100" s="52" t="s">
        <v>947</v>
      </c>
      <c r="B100" s="536"/>
    </row>
    <row r="101" spans="1:2" ht="15.75" x14ac:dyDescent="0.25">
      <c r="A101" s="533"/>
      <c r="B101" s="536"/>
    </row>
    <row r="102" spans="1:2" x14ac:dyDescent="0.2">
      <c r="A102" s="52" t="s">
        <v>948</v>
      </c>
      <c r="B102" s="536"/>
    </row>
    <row r="103" spans="1:2" x14ac:dyDescent="0.2">
      <c r="A103" s="52" t="s">
        <v>949</v>
      </c>
    </row>
    <row r="104" spans="1:2" ht="15.75" x14ac:dyDescent="0.25">
      <c r="A104" s="533"/>
    </row>
    <row r="105" spans="1:2" ht="15.75" x14ac:dyDescent="0.25">
      <c r="A105" s="533"/>
    </row>
    <row r="106" spans="1:2" ht="15.75" x14ac:dyDescent="0.25">
      <c r="A106" s="533"/>
    </row>
    <row r="107" spans="1:2" ht="15.75" x14ac:dyDescent="0.25">
      <c r="A107" s="533"/>
    </row>
    <row r="108" spans="1:2" ht="15.75" x14ac:dyDescent="0.25">
      <c r="A108" s="533"/>
    </row>
    <row r="109" spans="1:2" x14ac:dyDescent="0.2">
      <c r="A109" s="136" t="s">
        <v>950</v>
      </c>
    </row>
    <row r="110" spans="1:2" x14ac:dyDescent="0.2">
      <c r="A110" s="432"/>
    </row>
    <row r="111" spans="1:2" x14ac:dyDescent="0.2">
      <c r="A111" s="73"/>
    </row>
    <row r="112" spans="1:2" x14ac:dyDescent="0.2">
      <c r="A112" s="73"/>
    </row>
    <row r="113" spans="1:1" x14ac:dyDescent="0.2">
      <c r="A113" s="78"/>
    </row>
    <row r="114" spans="1:1" x14ac:dyDescent="0.2">
      <c r="A114" s="73"/>
    </row>
    <row r="115" spans="1:1" x14ac:dyDescent="0.2">
      <c r="A115" s="73"/>
    </row>
    <row r="116" spans="1:1" x14ac:dyDescent="0.2">
      <c r="A116" s="73"/>
    </row>
    <row r="117" spans="1:1" x14ac:dyDescent="0.2">
      <c r="A117" s="73"/>
    </row>
    <row r="118" spans="1:1" x14ac:dyDescent="0.2">
      <c r="A118" s="73"/>
    </row>
    <row r="119" spans="1:1" x14ac:dyDescent="0.2">
      <c r="A119" s="433"/>
    </row>
    <row r="120" spans="1:1" x14ac:dyDescent="0.2">
      <c r="A120" s="432"/>
    </row>
    <row r="121" spans="1:1" x14ac:dyDescent="0.2">
      <c r="A121" s="73"/>
    </row>
    <row r="122" spans="1:1" x14ac:dyDescent="0.2">
      <c r="A122" s="73"/>
    </row>
    <row r="123" spans="1:1" x14ac:dyDescent="0.2">
      <c r="A123" s="78"/>
    </row>
    <row r="124" spans="1:1" x14ac:dyDescent="0.2">
      <c r="A124" s="73"/>
    </row>
    <row r="125" spans="1:1" x14ac:dyDescent="0.2">
      <c r="A125" s="73"/>
    </row>
    <row r="126" spans="1:1" x14ac:dyDescent="0.2">
      <c r="A126" s="73"/>
    </row>
    <row r="127" spans="1:1" x14ac:dyDescent="0.2">
      <c r="A127" s="73"/>
    </row>
    <row r="128" spans="1:1" x14ac:dyDescent="0.2">
      <c r="A128" s="73"/>
    </row>
    <row r="129" spans="1:1" x14ac:dyDescent="0.2">
      <c r="A129" s="73"/>
    </row>
    <row r="130" spans="1:1" x14ac:dyDescent="0.2">
      <c r="A130" s="73"/>
    </row>
    <row r="131" spans="1:1" x14ac:dyDescent="0.2">
      <c r="A131" s="73"/>
    </row>
    <row r="132" spans="1:1" x14ac:dyDescent="0.2">
      <c r="A132" s="73"/>
    </row>
    <row r="134" spans="1:1" x14ac:dyDescent="0.2">
      <c r="A134" s="537" t="s">
        <v>856</v>
      </c>
    </row>
    <row r="135" spans="1:1" x14ac:dyDescent="0.2">
      <c r="A135" s="537" t="s">
        <v>857</v>
      </c>
    </row>
    <row r="136" spans="1:1" x14ac:dyDescent="0.2">
      <c r="A136" s="537" t="s">
        <v>858</v>
      </c>
    </row>
    <row r="137" spans="1:1" x14ac:dyDescent="0.2">
      <c r="A137" s="536"/>
    </row>
    <row r="138" spans="1:1" x14ac:dyDescent="0.2">
      <c r="A138" s="537" t="s">
        <v>859</v>
      </c>
    </row>
    <row r="139" spans="1:1" x14ac:dyDescent="0.2">
      <c r="A139" s="537" t="s">
        <v>860</v>
      </c>
    </row>
  </sheetData>
  <sheetProtection algorithmName="SHA-512" hashValue="CzrTEgUH/krDVHdLSDkUa9W24mXkL9h4xLBsvq3ENo99CQYfJDx5yVv4jEqxBHQe2gMnNIQYGrFrc8kITGvNxQ==" saltValue="EBBAhk/+6AQ+JN98GctCkQ==" spinCount="100000" sheet="1" objects="1" scenarios="1"/>
  <mergeCells count="1">
    <mergeCell ref="A2:B2"/>
  </mergeCells>
  <printOptions horizontalCentered="1"/>
  <pageMargins left="0.39381944444444444" right="0.32572916666666668" top="0.75" bottom="0.75" header="0.3" footer="0.3"/>
  <pageSetup paperSize="143" scale="53" fitToHeight="0" orientation="portrait" r:id="rId1"/>
  <headerFooter>
    <oddHeader xml:space="preserve">&amp;L&amp;G&amp;C&amp;K000000
&amp;R&amp;"-,Bold"&amp;14&amp;KD76B00
 &amp;10&amp;K000000    
</oddHeader>
    <oddFooter>&amp;L&amp;A</oddFooter>
  </headerFooter>
  <drawing r:id="rId2"/>
  <legacyDrawingHF r:id="rId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p:Policy xmlns:p="office.server.policy" id="" local="true">
  <p:Name>Generic</p:Name>
  <p:Description/>
  <p:Statement/>
  <p:PolicyItems>
    <p:PolicyItem featureId="Microsoft.Office.RecordsManagement.PolicyFeatures.PolicyAudit" staticId="0x0101003E6BE6383BAFE24D8D5B2650B1027708|1757814118" UniqueId="ac1ec42e-7075-4245-9f19-c13810bf8cc4">
      <p:Name>Auditing</p:Name>
      <p:Description>Audits user actions on documents and list items to the Audit Log.</p:Description>
      <p:CustomData>
        <Audit>
          <Update/>
          <CheckInOut/>
          <MoveCopy/>
          <DeleteRestore/>
        </Audit>
      </p:CustomData>
    </p:PolicyItem>
  </p:PolicyItems>
</p:Policy>
</file>

<file path=customXml/item2.xml><?xml version="1.0" encoding="utf-8"?>
<ct:contentTypeSchema xmlns:ct="http://schemas.microsoft.com/office/2006/metadata/contentType" xmlns:ma="http://schemas.microsoft.com/office/2006/metadata/properties/metaAttributes" ct:_="" ma:_="" ma:contentTypeName="Generic" ma:contentTypeID="0x0101003E6BE6383BAFE24D8D5B2650B1027708003A5085D21322814AB9CE8ADB45602E8D" ma:contentTypeVersion="45159" ma:contentTypeDescription="" ma:contentTypeScope="" ma:versionID="b4c5b9b5d08c113682de469f6e19c2ef">
  <xsd:schema xmlns:xsd="http://www.w3.org/2001/XMLSchema" xmlns:xs="http://www.w3.org/2001/XMLSchema" xmlns:p="http://schemas.microsoft.com/office/2006/metadata/properties" xmlns:ns1="http://schemas.microsoft.com/sharepoint/v3" xmlns:ns2="bcf938e6-1ca2-429e-a0a6-180b7db60764" xmlns:ns3="http://schemas.microsoft.com/sharepoint/v3/fields" targetNamespace="http://schemas.microsoft.com/office/2006/metadata/properties" ma:root="true" ma:fieldsID="37e77167af4443d453b9d8f224da450d" ns1:_="" ns2:_="" ns3:_="">
    <xsd:import namespace="http://schemas.microsoft.com/sharepoint/v3"/>
    <xsd:import namespace="bcf938e6-1ca2-429e-a0a6-180b7db60764"/>
    <xsd:import namespace="http://schemas.microsoft.com/sharepoint/v3/fields"/>
    <xsd:element name="properties">
      <xsd:complexType>
        <xsd:sequence>
          <xsd:element name="documentManagement">
            <xsd:complexType>
              <xsd:all>
                <xsd:element ref="ns2:InformationDomain"/>
                <xsd:element ref="ns2:SubjectArea"/>
                <xsd:element ref="ns2:AreaDept" minOccurs="0"/>
                <xsd:element ref="ns2:Function"/>
                <xsd:element ref="ns2:BusinessUnit"/>
                <xsd:element ref="ns2:RelatedTo" minOccurs="0"/>
                <xsd:element ref="ns1:AssignedTo" minOccurs="0"/>
                <xsd:element ref="ns2:AssignedDate" minOccurs="0"/>
                <xsd:element ref="ns2:ExpiryDate" minOccurs="0"/>
                <xsd:element ref="ns2:AuditDate" minOccurs="0"/>
                <xsd:element ref="ns2:MarketInformationMetadata" minOccurs="0"/>
                <xsd:element ref="ns1:V3Comments" minOccurs="0"/>
                <xsd:element ref="ns2:MarketClassification" minOccurs="0"/>
                <xsd:element ref="ns2:Controlled_x0020_Document" minOccurs="0"/>
                <xsd:element ref="ns2:LastApprovedDate" minOccurs="0"/>
                <xsd:element ref="ns2:PublishedDate1" minOccurs="0"/>
                <xsd:element ref="ns2:LastReviewedBy" minOccurs="0"/>
                <xsd:element ref="ns2:LastApprovedBy" minOccurs="0"/>
                <xsd:element ref="ns2:Supplier" minOccurs="0"/>
                <xsd:element ref="ns2:ABN" minOccurs="0"/>
                <xsd:element ref="ns2:InvoiceNumber" minOccurs="0"/>
                <xsd:element ref="ns2:PurchaseOrderNumber" minOccurs="0"/>
                <xsd:element ref="ns2:WorkOrderNumber" minOccurs="0"/>
                <xsd:element ref="ns2:FinancialYear" minOccurs="0"/>
                <xsd:element ref="ns2:ItemType" minOccurs="0"/>
                <xsd:element ref="ns2:FaultNumber" minOccurs="0"/>
                <xsd:element ref="ns2:NoticeNumber" minOccurs="0"/>
                <xsd:element ref="ns2:ENumber" minOccurs="0"/>
                <xsd:element ref="ns2:WorkType" minOccurs="0"/>
                <xsd:element ref="ns2:DQMNumber" minOccurs="0"/>
                <xsd:element ref="ns2:TenderNumber" minOccurs="0"/>
                <xsd:element ref="ns2:eDOCSDocumentNumber" minOccurs="0"/>
                <xsd:element ref="ns2:Recipient" minOccurs="0"/>
                <xsd:element ref="ns2:Related" minOccurs="0"/>
                <xsd:element ref="ns2:Custodian" minOccurs="0"/>
                <xsd:element ref="ns2:ReferenceBox" minOccurs="0"/>
                <xsd:element ref="ns2:Abstract" minOccurs="0"/>
                <xsd:element ref="ns2:Descriptors" minOccurs="0"/>
                <xsd:element ref="ns2:FilePartName" minOccurs="0"/>
                <xsd:element ref="ns2:FilePartNumber" minOccurs="0"/>
                <xsd:element ref="ns2:LegacyFunction" minOccurs="0"/>
                <xsd:element ref="ns2:AdditionalMigratedData" minOccurs="0"/>
                <xsd:element ref="ns2:To" minOccurs="0"/>
                <xsd:element ref="ns2:From1" minOccurs="0"/>
                <xsd:element ref="ns2:CC" minOccurs="0"/>
                <xsd:element ref="ns2:BCC" minOccurs="0"/>
                <xsd:element ref="ns2:DateSent" minOccurs="0"/>
                <xsd:element ref="ns3:_Publisher" minOccurs="0"/>
                <xsd:element ref="ns2:Site" minOccurs="0"/>
                <xsd:element ref="ns2:AssetNumber" minOccurs="0"/>
                <xsd:element ref="ns2:AssetType" minOccurs="0"/>
                <xsd:element ref="ns2:Approvers" minOccurs="0"/>
                <xsd:element ref="ns2:Reviewers" minOccurs="0"/>
                <xsd:element ref="ns2:ReviewInterval" minOccurs="0"/>
                <xsd:element ref="ns1:_dlc_Exempt" minOccurs="0"/>
                <xsd:element ref="ns2:Migrated" minOccurs="0"/>
                <xsd:element ref="ns2:DocumentType" minOccurs="0"/>
                <xsd:element ref="ns2:ExternalAuthor" minOccurs="0"/>
                <xsd:element ref="ns2:DateReceived" minOccurs="0"/>
                <xsd:element ref="ns2:Organisation" minOccurs="0"/>
                <xsd:element ref="ns2:DocumentDate" minOccurs="0"/>
                <xsd:element ref="ns2:PublicationType" minOccurs="0"/>
                <xsd:element ref="ns2:PublicationYear" minOccurs="0"/>
                <xsd:element ref="ns2:EDMNo" minOccurs="0"/>
                <xsd:element ref="ns2:TaxKeywordTaxHTField" minOccurs="0"/>
                <xsd:element ref="ns2:TaxCatchAll" minOccurs="0"/>
                <xsd:element ref="ns2:TaxCatchAllLabel" minOccurs="0"/>
                <xsd:element ref="ns2:Destroyed" minOccurs="0"/>
                <xsd:element ref="ns2:ReviewLength" minOccurs="0"/>
                <xsd:element ref="ns2:NextReviewDate" minOccurs="0"/>
                <xsd:element ref="ns2:VitalRecord" minOccurs="0"/>
                <xsd:element ref="ns2:History" minOccurs="0"/>
                <xsd:element ref="ns2:Essential" minOccurs="0"/>
                <xsd:element ref="ns2:Official" minOccurs="0"/>
                <xsd:element ref="ns2:Accession" minOccurs="0"/>
                <xsd:element ref="ns2:Addressee" minOccurs="0"/>
                <xsd:element ref="ns2:Creator" minOccurs="0"/>
                <xsd:element ref="ns2:Modifier" minOccurs="0"/>
                <xsd:element ref="ns2:Supplier1" minOccurs="0"/>
                <xsd:element ref="ns3:Location" minOccurs="0"/>
                <xsd:element ref="ns2:Typist" minOccurs="0"/>
                <xsd:element ref="ns2:ExternalRecipient" minOccurs="0"/>
                <xsd:element ref="ns2:VendorName" minOccurs="0"/>
                <xsd:element ref="ns2:MatterNo" minOccurs="0"/>
                <xsd:element ref="ns2:MatterType" minOccurs="0"/>
                <xsd:element ref="ns2:eDocsVersion" minOccurs="0"/>
                <xsd:element ref="ns2:RecordOfficer" minOccurs="0"/>
                <xsd:element ref="ns2:RecordDate" minOccurs="0"/>
                <xsd:element ref="ns2:StatusDate" minOccurs="0"/>
                <xsd:element ref="ns2:ReceivedDate" minOccurs="0"/>
                <xsd:element ref="ns2:StorageMedium" minOccurs="0"/>
                <xsd:element ref="ns2:RecordsManagerGroup" minOccurs="0"/>
                <xsd:element ref="ns2:OtherAddressees" minOccurs="0"/>
                <xsd:element ref="ns2:OriginatingOrganisation" minOccurs="0"/>
                <xsd:element ref="ns2:UpdateCycleperiod" minOccurs="0"/>
                <xsd:element ref="ns2:LastReviewDate" minOccurs="0"/>
                <xsd:element ref="ns2:LegacyBusinessUnit" minOccurs="0"/>
                <xsd:element ref="ns2:LegacyAreaDept" minOccurs="0"/>
                <xsd:element ref="ns2:LegacyPath" minOccurs="0"/>
                <xsd:element ref="ns2:LegacyName" minOccurs="0"/>
                <xsd:element ref="ns2:LegacyInformationClassification" minOccurs="0"/>
                <xsd:element ref="ns2:LegacyDescription" minOccurs="0"/>
                <xsd:element ref="ns2:Status" minOccurs="0"/>
                <xsd:element ref="ns2:AuthorCoAuthor" minOccurs="0"/>
                <xsd:element ref="ns2:RSI" minOccurs="0"/>
                <xsd:element ref="ns2:Originator" minOccurs="0"/>
                <xsd:element ref="ns2:RMClassification" minOccurs="0"/>
                <xsd:element ref="ns2:FileNumber" minOccurs="0"/>
                <xsd:element ref="ns2:ISBN" minOccurs="0"/>
                <xsd:element ref="ns2:RecordReviewDate" minOccurs="0"/>
                <xsd:element ref="ns2:LegacyCategory"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ssignedTo" ma:index="8" nillable="true" ma:displayName="Assigned To" ma:list="UserInfo" ma:internalName="AssignedTo">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V3Comments" ma:index="14" nillable="true" ma:displayName="Append-Only Comments" ma:internalName="V3Comments">
      <xsd:simpleType>
        <xsd:restriction base="dms:Note">
          <xsd:maxLength value="255"/>
        </xsd:restriction>
      </xsd:simpleType>
    </xsd:element>
    <xsd:element name="_dlc_Exempt" ma:index="59"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cf938e6-1ca2-429e-a0a6-180b7db60764" elementFormDefault="qualified">
    <xsd:import namespace="http://schemas.microsoft.com/office/2006/documentManagement/types"/>
    <xsd:import namespace="http://schemas.microsoft.com/office/infopath/2007/PartnerControls"/>
    <xsd:element name="InformationDomain" ma:index="2" ma:displayName="Information Domain" ma:format="Dropdown" ma:internalName="InformationDomain">
      <xsd:simpleType>
        <xsd:restriction base="dms:Choice">
          <xsd:enumeration value="Asset Management Practices"/>
          <xsd:enumeration value="Asset Works Allocation"/>
          <xsd:enumeration value="Authorisation Management"/>
          <xsd:enumeration value="Brand &amp; Marketing"/>
          <xsd:enumeration value="Brand and Marketing"/>
          <xsd:enumeration value="Budgeting / Forecasting"/>
          <xsd:enumeration value="Business Change Portfolio"/>
          <xsd:enumeration value="Business Development"/>
          <xsd:enumeration value="Business Information Metadata"/>
          <xsd:enumeration value="Business Innovation"/>
          <xsd:enumeration value="Business Reporting"/>
          <xsd:enumeration value="Business Strategy"/>
          <xsd:enumeration value="Common Public Information"/>
          <xsd:enumeration value="Communications Network Control"/>
          <xsd:enumeration value="Connection and Relocation Works"/>
          <xsd:enumeration value="Conveyancing"/>
          <xsd:enumeration value="Corporate Communications"/>
          <xsd:enumeration value="Corporate Compliance"/>
          <xsd:enumeration value="Corporate Finance"/>
          <xsd:enumeration value="Corporate Governance"/>
          <xsd:enumeration value="Customer Business Admin"/>
          <xsd:enumeration value="Customer Communication"/>
          <xsd:enumeration value="Customer DER Assets"/>
          <xsd:enumeration value="Customer Details"/>
          <xsd:enumeration value="Customer Service Business Admin"/>
          <xsd:enumeration value="Customer Service Projects"/>
          <xsd:enumeration value="Cyber Security"/>
          <xsd:enumeration value="DER Management"/>
          <xsd:enumeration value="Distribution Connection and Relocation Initiation Information"/>
          <xsd:enumeration value="Documents &amp; Drawings Metadata"/>
          <xsd:enumeration value="Economic Regulation"/>
          <xsd:enumeration value="Emergency Response"/>
          <xsd:enumeration value="Employee Details"/>
          <xsd:enumeration value="Employee Transactional"/>
          <xsd:enumeration value="Energy Regulation"/>
          <xsd:enumeration value="Enterprise Architecture"/>
          <xsd:enumeration value="Enterprise Data Management &amp; Governance"/>
          <xsd:enumeration value="Enterprise Risks"/>
          <xsd:enumeration value="Environment Information"/>
          <xsd:enumeration value="Finance Business Admin"/>
          <xsd:enumeration value="Finance Projects"/>
          <xsd:enumeration value="Financial Accounting"/>
          <xsd:enumeration value="Financial Costing"/>
          <xsd:enumeration value="Fleet Assets"/>
          <xsd:enumeration value="Function Admin Information"/>
          <xsd:enumeration value="Government Relations"/>
          <xsd:enumeration value="Health, Safety &amp; Environment Business Admin"/>
          <xsd:enumeration value="Health, Safety &amp; Environment Projects"/>
          <xsd:enumeration value="Human Resources Business Admin"/>
          <xsd:enumeration value="Human Resources Projects"/>
          <xsd:enumeration value="ICT Business Admin"/>
          <xsd:enumeration value="ICT Configuration/Development"/>
          <xsd:enumeration value="ICT Projects"/>
          <xsd:enumeration value="ICT Security Identity &amp; Access"/>
          <xsd:enumeration value="ICT Service Delivery"/>
          <xsd:enumeration value="Information Management &amp; Governance"/>
          <xsd:enumeration value="Integrity"/>
          <xsd:enumeration value="Internal Audits"/>
          <xsd:enumeration value="Inventory"/>
          <xsd:enumeration value="Investment Governance Information"/>
          <xsd:enumeration value="Landbase Information"/>
          <xsd:enumeration value="Legal"/>
          <xsd:enumeration value="Maintenance/Fault Asset Works"/>
          <xsd:enumeration value="Management Accounting"/>
          <xsd:enumeration value="Marketing Business Admin"/>
          <xsd:enumeration value="Marketing Projects"/>
          <xsd:enumeration value="Meter Data Management"/>
          <xsd:enumeration value="Meter Provision"/>
          <xsd:enumeration value="Metering &amp; Consumption Business Admin"/>
          <xsd:enumeration value="Metering &amp; Consumption Projects"/>
          <xsd:enumeration value="Network Access"/>
          <xsd:enumeration value="Network Asset Health and Performance"/>
          <xsd:enumeration value="Network Asset Information"/>
          <xsd:enumeration value="Network Billing"/>
          <xsd:enumeration value="Network Building Business Admin"/>
          <xsd:enumeration value="Network Building Projects"/>
          <xsd:enumeration value="Network Connectivity (Normal)"/>
          <xsd:enumeration value="Network Connectivity (Operational)"/>
          <xsd:enumeration value="Network Constructing"/>
          <xsd:enumeration value="Network Control"/>
          <xsd:enumeration value="Network Engineering Designs"/>
          <xsd:enumeration value="Network Faults"/>
          <xsd:enumeration value="Network Generation"/>
          <xsd:enumeration value="Network Maintenance Business Admin"/>
          <xsd:enumeration value="Network Maintenance Projects"/>
          <xsd:enumeration value="Network Operation Business Admin"/>
          <xsd:enumeration value="Network Operation Projects"/>
          <xsd:enumeration value="Network Operations"/>
          <xsd:enumeration value="Network Planning (Grid Transformation)"/>
          <xsd:enumeration value="Network Planning Business Admin"/>
          <xsd:enumeration value="Network Planning Projects"/>
          <xsd:enumeration value="Operational SHE Information"/>
          <xsd:enumeration value="Organisational"/>
          <xsd:enumeration value="Physical Security"/>
          <xsd:enumeration value="Process Excellence"/>
          <xsd:enumeration value="Procurement"/>
          <xsd:enumeration value="Project Delivery Information"/>
          <xsd:enumeration value="Property &amp; Fleet Business Admin"/>
          <xsd:enumeration value="Property &amp; Fleet Projects"/>
          <xsd:enumeration value="Property Assets"/>
          <xsd:enumeration value="Regulator Engagement Business Admin"/>
          <xsd:enumeration value="Regulator Engagement Projects"/>
          <xsd:enumeration value="Regulatory Compliance"/>
          <xsd:enumeration value="Risk, Legal, Governance &amp; Assurance Business Admin"/>
          <xsd:enumeration value="Risk, Legal, Governance &amp; Assurance Projects"/>
          <xsd:enumeration value="Secretariat"/>
          <xsd:enumeration value="Service Agreements/Contracts"/>
          <xsd:enumeration value="Service Catalogue"/>
          <xsd:enumeration value="SHE Compliance"/>
          <xsd:enumeration value="SHE Incidents/Investigations"/>
          <xsd:enumeration value="SHE Programs &amp; Initiatives"/>
          <xsd:enumeration value="SHE Risk Management"/>
          <xsd:enumeration value="Stakeholder &amp; Community Engagement"/>
          <xsd:enumeration value="Strategic Leadership"/>
          <xsd:enumeration value="Strategy Business Admin"/>
          <xsd:enumeration value="Strategy Projects"/>
          <xsd:enumeration value="Supplier Contracts"/>
          <xsd:enumeration value="Supplier Details"/>
          <xsd:enumeration value="Supply Chain Business Admin"/>
          <xsd:enumeration value="Supply Chain Projects"/>
          <xsd:enumeration value="Sustainability"/>
          <xsd:enumeration value="Training Business Admin"/>
          <xsd:enumeration value="Training Compliance"/>
          <xsd:enumeration value="Training Content Development"/>
          <xsd:enumeration value="Training Delivery"/>
          <xsd:enumeration value="Training Pathways"/>
          <xsd:enumeration value="Training Projects"/>
          <xsd:enumeration value="Works Program"/>
        </xsd:restriction>
      </xsd:simpleType>
    </xsd:element>
    <xsd:element name="SubjectArea" ma:index="3" ma:displayName="Subject Area" ma:format="Dropdown" ma:internalName="SubjectArea">
      <xsd:simpleType>
        <xsd:restriction base="dms:Choice">
          <xsd:enumeration value="ABS Demographics"/>
          <xsd:enumeration value="Access Arrangement Expenditure Forecasts"/>
          <xsd:enumeration value="Access Arrangements"/>
          <xsd:enumeration value="Access Arrangements Final"/>
          <xsd:enumeration value="Access Audit Logs"/>
          <xsd:enumeration value="Access Management"/>
          <xsd:enumeration value="Accounts Payable"/>
          <xsd:enumeration value="Accounts Receivable"/>
          <xsd:enumeration value="Accruals &amp; Journals"/>
          <xsd:enumeration value="Active Management Forum"/>
          <xsd:enumeration value="Admin Related to Investigations"/>
          <xsd:enumeration value="All Employee Learning"/>
          <xsd:enumeration value="Amendment Register"/>
          <xsd:enumeration value="Analysis"/>
          <xsd:enumeration value="Annual Performance Statement/Statement of Corporate Intent"/>
          <xsd:enumeration value="Annual Report"/>
          <xsd:enumeration value="Appeals &amp; Complaints"/>
          <xsd:enumeration value="Application and System View Architecture"/>
          <xsd:enumeration value="Application Service Account Details"/>
          <xsd:enumeration value="Appointment of Directors"/>
          <xsd:enumeration value="Asbestos Register"/>
          <xsd:enumeration value="Asbestos Register (Depot)"/>
          <xsd:enumeration value="Assessment &amp; Evaluation Information"/>
          <xsd:enumeration value="Asset &amp; Network Planning"/>
          <xsd:enumeration value="Asset &amp; Network Strategies"/>
          <xsd:enumeration value="Asset Attributes"/>
          <xsd:enumeration value="Asset Configuration"/>
          <xsd:enumeration value="Asset Data Update Management"/>
          <xsd:enumeration value="Asset Forecasting Methodology"/>
          <xsd:enumeration value="Asset Location"/>
          <xsd:enumeration value="Asset Maintenance Schedule (Distribution)"/>
          <xsd:enumeration value="Asset Maintenance Schedule (SCADA)"/>
          <xsd:enumeration value="Asset Maintenance Schedule (Transmission)"/>
          <xsd:enumeration value="Asset Performance Records"/>
          <xsd:enumeration value="Asset Performance Reports (Internal)"/>
          <xsd:enumeration value="Asset Performance Reports (Public)"/>
          <xsd:enumeration value="Assurance"/>
          <xsd:enumeration value="Audit Actions Registers"/>
          <xsd:enumeration value="Audits"/>
          <xsd:enumeration value="Authorisations"/>
          <xsd:enumeration value="Automation Site Configuration &amp; Commissioning"/>
          <xsd:enumeration value="Awards"/>
          <xsd:enumeration value="BAU Network Plans"/>
          <xsd:enumeration value="BD Admin Information"/>
          <xsd:enumeration value="BD Project Information"/>
          <xsd:enumeration value="Benchmarking"/>
          <xsd:enumeration value="Bespoke Learning"/>
          <xsd:enumeration value="Billing Administration"/>
          <xsd:enumeration value="Board and Committee Agendas, Packs and Presentations"/>
          <xsd:enumeration value="Board and Committee Meetings"/>
          <xsd:enumeration value="Board and Committee Minutes"/>
          <xsd:enumeration value="Board Reports"/>
          <xsd:enumeration value="BOOT Model and MyTime Reports"/>
          <xsd:enumeration value="BP&amp;R Financial Reporting"/>
          <xsd:enumeration value="Brand Development"/>
          <xsd:enumeration value="Breach and Dispute Notices"/>
          <xsd:enumeration value="Breach Register"/>
          <xsd:enumeration value="Building Condition Reports"/>
          <xsd:enumeration value="Building Security Access"/>
          <xsd:enumeration value="Bulletins &amp; Key Learnings"/>
          <xsd:enumeration value="Business Analytics &amp; Reporting"/>
          <xsd:enumeration value="Business Architecture"/>
          <xsd:enumeration value="Business Cases"/>
          <xsd:enumeration value="Business Communication External"/>
          <xsd:enumeration value="Business Continuity Planning (BCP)"/>
          <xsd:enumeration value="Business Environment Analysis"/>
          <xsd:enumeration value="Business Glossary"/>
          <xsd:enumeration value="Business Impact Analysis (BIA)"/>
          <xsd:enumeration value="Business Metadata"/>
          <xsd:enumeration value="Business Plan"/>
          <xsd:enumeration value="Business Position"/>
          <xsd:enumeration value="Business Reports &amp; Information"/>
          <xsd:enumeration value="Business Strategy Business Strategies"/>
          <xsd:enumeration value="Business Strategy Executive Management"/>
          <xsd:enumeration value="Business Strategy General Admin"/>
          <xsd:enumeration value="Business Strategy Personnel Management"/>
          <xsd:enumeration value="Business Strategy Project Delivery"/>
          <xsd:enumeration value="Business Unit Plan"/>
          <xsd:enumeration value="Campaign Material"/>
          <xsd:enumeration value="Campaign Results &amp; History"/>
          <xsd:enumeration value="Capital Expenditure Memo"/>
          <xsd:enumeration value="Capital Portfolio Management"/>
          <xsd:enumeration value="Caretaker Management"/>
          <xsd:enumeration value="CEO and Director Ad-hoc Requests and Correspondence"/>
          <xsd:enumeration value="CEO Management"/>
          <xsd:enumeration value="CEO Remuneration and Employment Correspondence File"/>
          <xsd:enumeration value="Claims Information"/>
          <xsd:enumeration value="Climate Disclosure Reporting"/>
          <xsd:enumeration value="Commercial Business Procurement"/>
          <xsd:enumeration value="Commercial &amp; Legal Reviews"/>
          <xsd:enumeration value="Commercial Portfolios"/>
          <xsd:enumeration value="Common Public Subject Area"/>
          <xsd:enumeration value="Communication to Customers"/>
          <xsd:enumeration value="Communications Alarms and Events"/>
          <xsd:enumeration value="Communications Network Topology"/>
          <xsd:enumeration value="Community Engagement"/>
          <xsd:enumeration value="Community Initiatives &amp; Programs"/>
          <xsd:enumeration value="Compliance Attestation"/>
          <xsd:enumeration value="Compliance Plans"/>
          <xsd:enumeration value="Conferences &amp; Seminars"/>
          <xsd:enumeration value="Configuration Management Database (IT and OT)"/>
          <xsd:enumeration value="Conflict of Interest Declaration (Supplier and Commercial)"/>
          <xsd:enumeration value="Conflict of Interest Register"/>
          <xsd:enumeration value="Connection and Relocation Work Orders"/>
          <xsd:enumeration value="Connection Information"/>
          <xsd:enumeration value="Connection Point Standing Data"/>
          <xsd:enumeration value="Construction Contract Management"/>
          <xsd:enumeration value="Contact Centre Resource Planning"/>
          <xsd:enumeration value="Contact Centre Training"/>
          <xsd:enumeration value="Contaminated Sites"/>
          <xsd:enumeration value="Content, Design &amp; Creative Work"/>
          <xsd:enumeration value="Contract Close Out Reports"/>
          <xsd:enumeration value="Contract Management Master Register"/>
          <xsd:enumeration value="Contract Management Plan"/>
          <xsd:enumeration value="Contract Negotiation Drafts"/>
          <xsd:enumeration value="Contract Performance Reports"/>
          <xsd:enumeration value="Contract Pricing Schedules"/>
          <xsd:enumeration value="Contract Service Orders"/>
          <xsd:enumeration value="Contract Templates"/>
          <xsd:enumeration value="Contract Variations"/>
          <xsd:enumeration value="Contractor Quotations"/>
          <xsd:enumeration value="Contracts"/>
          <xsd:enumeration value="Contracts &amp; Partnership Agreements"/>
          <xsd:enumeration value="Contracts and Partnership Agreements"/>
          <xsd:enumeration value="Control Contact Details"/>
          <xsd:enumeration value="Control Room Call Recordings"/>
          <xsd:enumeration value="Conveyancing Documents"/>
          <xsd:enumeration value="Corporate Development Analysis"/>
          <xsd:enumeration value="Corporate Finance Model"/>
          <xsd:enumeration value="Corporate Governance Framework"/>
          <xsd:enumeration value="Corporate Policy Register"/>
          <xsd:enumeration value="Corporate RACI Register"/>
          <xsd:enumeration value="Cost Optimisation"/>
          <xsd:enumeration value="Courseware"/>
          <xsd:enumeration value="Crew Dispatch Information"/>
          <xsd:enumeration value="Crisis Management"/>
          <xsd:enumeration value="Critical Risk Management"/>
          <xsd:enumeration value="Customer Agreement Information"/>
          <xsd:enumeration value="Customer and Supplier Credit Limit Assessments"/>
          <xsd:enumeration value="Customer Application Information"/>
          <xsd:enumeration value="Customer Applications"/>
          <xsd:enumeration value="Customer Contracts (eTacs)"/>
          <xsd:enumeration value="Customer Contracts Variations (eTacs)"/>
          <xsd:enumeration value="Customer Credit Limit Applications"/>
          <xsd:enumeration value="Customer DER Applications"/>
          <xsd:enumeration value="Customer DER Connection Process Admin"/>
          <xsd:enumeration value="Customer Engagement &amp; Segmentation Plans"/>
          <xsd:enumeration value="Customer Engagement and Segmentation Plans"/>
          <xsd:enumeration value="Customer Executive Management"/>
          <xsd:enumeration value="Customer Feedback"/>
          <xsd:enumeration value="Customer Funded Documentation"/>
          <xsd:enumeration value="Customer Inventory Sales Information"/>
          <xsd:enumeration value="Customer Names"/>
          <xsd:enumeration value="Customer Project Status Report"/>
          <xsd:enumeration value="Customer Request"/>
          <xsd:enumeration value="Customer Requested Distribution Projects"/>
          <xsd:enumeration value="Customer Service Business Strategies"/>
          <xsd:enumeration value="Customer Service Executive Management"/>
          <xsd:enumeration value="Customer Service General Admin"/>
          <xsd:enumeration value="Customer Service Personnel Management"/>
          <xsd:enumeration value="Customer Service Project Delivery"/>
          <xsd:enumeration value="Cyber Security Architecture &amp; Governance"/>
          <xsd:enumeration value="Cyber Security Corporate Documents and Communications"/>
          <xsd:enumeration value="Cyber Security Culture and Awareness"/>
          <xsd:enumeration value="Cyber Security Operations"/>
          <xsd:enumeration value="Cyber Security Program"/>
          <xsd:enumeration value="Data Governance"/>
          <xsd:enumeration value="DBYD (Dial before you dig)"/>
          <xsd:enumeration value="Debt Recovery"/>
          <xsd:enumeration value="Defect Information"/>
          <xsd:enumeration value="Deferred Faults (Inspector Driven)"/>
          <xsd:enumeration value="Delivery Operations &amp; Maintenance"/>
          <xsd:enumeration value="Delivery Strategy"/>
          <xsd:enumeration value="Depreciation"/>
          <xsd:enumeration value="DER Contracts &amp; Procurement"/>
          <xsd:enumeration value="DER Knowledge Base"/>
          <xsd:enumeration value="Digital Channel Performance Reporting &amp; Insights"/>
          <xsd:enumeration value="Director &amp; Executive Employment"/>
          <xsd:enumeration value="Director &amp; Executive Matters"/>
          <xsd:enumeration value="Disciplinary Details"/>
          <xsd:enumeration value="Distributed Energy Resources"/>
          <xsd:enumeration value="Distribution Connection and Relocation Delivery Project Scope"/>
          <xsd:enumeration value="Distribution Connection and Relocation Designs"/>
          <xsd:enumeration value="Distribution Connection and Relocation Estimation"/>
          <xsd:enumeration value="Distribution Connection and Relocation Finalisation Documents"/>
          <xsd:enumeration value="Distribution Connection and Relocation Payment Record"/>
          <xsd:enumeration value="Distribution Connection and Relocation Quote"/>
          <xsd:enumeration value="Distribution Connection and Relocation Schedule"/>
          <xsd:enumeration value="Distribution Connection and Relocation Scope of Work"/>
          <xsd:enumeration value="Distribution Contract Management"/>
          <xsd:enumeration value="Documents &amp; Drawings Metadata (SA)"/>
          <xsd:enumeration value="DSO Enablement"/>
          <xsd:enumeration value="EAP (Electrical Access Permits)"/>
          <xsd:enumeration value="Easement Compensation Working Files"/>
          <xsd:enumeration value="Economic Regulation Correspondence"/>
          <xsd:enumeration value="E-Learning"/>
          <xsd:enumeration value="Electrical Systems Inspection Details"/>
          <xsd:enumeration value="Electrical Systems Inspection Reports"/>
          <xsd:enumeration value="Electrical Systems Inspections"/>
          <xsd:enumeration value="Emergency Inter Agency Communication"/>
          <xsd:enumeration value="Emergency Public Communications"/>
          <xsd:enumeration value="Emergency Recovery Work Order"/>
          <xsd:enumeration value="Emergency Response Work Order"/>
          <xsd:enumeration value="Emerging Risk"/>
          <xsd:enumeration value="Emission Reduction Framework Reporting"/>
          <xsd:enumeration value="Employee Rosters"/>
          <xsd:enumeration value="Employees &amp; Contractors Contact Details"/>
          <xsd:enumeration value="Employees &amp; Contractors Cost Information"/>
          <xsd:enumeration value="Employees &amp; Contractors Tax File Numbers"/>
          <xsd:enumeration value="Employment Contracts"/>
          <xsd:enumeration value="eNAR (Electronic Network Access Request)"/>
          <xsd:enumeration value="Energy Data"/>
          <xsd:enumeration value="Engineering Drawings (Editable, DGN)"/>
          <xsd:enumeration value="Engineering Drawings (Read Only)"/>
          <xsd:enumeration value="Engineering &amp; Design Contract Management"/>
          <xsd:enumeration value="Enterprise Landbase"/>
          <xsd:enumeration value="Enterprise Performance Metrics and Dashboards (CoRE)"/>
          <xsd:enumeration value="Enterprise Risk Management System / Tool"/>
          <xsd:enumeration value="Enterprise Security"/>
          <xsd:enumeration value="Entry Level Programs"/>
          <xsd:enumeration value="Environment Assessments &amp; Approvals"/>
          <xsd:enumeration value="Environment Impact Assessment"/>
          <xsd:enumeration value="Environment Programs"/>
          <xsd:enumeration value="Environmental Compliance"/>
          <xsd:enumeration value="Environmental Information"/>
          <xsd:enumeration value="ESEN (Electrical Supply Emergency Notifications)"/>
          <xsd:enumeration value="ESO View - Outages Affecting Various Agencies"/>
          <xsd:enumeration value="Estimate Reports"/>
          <xsd:enumeration value="Estimates"/>
          <xsd:enumeration value="Evaluation Criteria"/>
          <xsd:enumeration value="Evaluation Results"/>
          <xsd:enumeration value="Events"/>
          <xsd:enumeration value="Executive &amp; ARC Reporting"/>
          <xsd:enumeration value="Executive &amp; Board Governance"/>
          <xsd:enumeration value="External Budgets"/>
          <xsd:enumeration value="External Reports"/>
          <xsd:enumeration value="Facilities Maintenance"/>
          <xsd:enumeration value="Facilities Management"/>
          <xsd:enumeration value="Fatigue Management"/>
          <xsd:enumeration value="Fault Information (No Legal Privilege)"/>
          <xsd:enumeration value="Fault Information (Under Professional Legal Privilege)"/>
          <xsd:enumeration value="Fault Work Orders"/>
          <xsd:enumeration value="Field Mobility Information"/>
          <xsd:enumeration value="Finance &amp; Risk Committee Reports and Presentations"/>
          <xsd:enumeration value="Finance Business Strategies"/>
          <xsd:enumeration value="Finance Executive Management"/>
          <xsd:enumeration value="Finance General Admin"/>
          <xsd:enumeration value="Finance Knowledge Share"/>
          <xsd:enumeration value="Finance Personnel Management"/>
          <xsd:enumeration value="Finance Project Delivery"/>
          <xsd:enumeration value="Financial Markets"/>
          <xsd:enumeration value="Financial Model Working Documents"/>
          <xsd:enumeration value="Financial Modelling &amp; Analysis Working Documents"/>
          <xsd:enumeration value="Financial Reporting"/>
          <xsd:enumeration value="Financial Transactions"/>
          <xsd:enumeration value="Fitness for Work Assessments"/>
          <xsd:enumeration value="Fixed Asset Register"/>
          <xsd:enumeration value="Fleet &amp; Equipment Investigation Working Papers"/>
          <xsd:enumeration value="Fleet Availability"/>
          <xsd:enumeration value="Fleet Details"/>
          <xsd:enumeration value="Fleet Knowledge Base"/>
          <xsd:enumeration value="Fleet Maintenance Records"/>
          <xsd:enumeration value="Fleet Management"/>
          <xsd:enumeration value="Fleet Planning"/>
          <xsd:enumeration value="Fleet Technology"/>
          <xsd:enumeration value="Formal Correspondence"/>
          <xsd:enumeration value="Fraud Risk"/>
          <xsd:enumeration value="Fraud Risk Assessment"/>
          <xsd:enumeration value="Freedom of Information (FOI)"/>
          <xsd:enumeration value="Function Plan"/>
          <xsd:enumeration value="Functional / Operational Risk"/>
          <xsd:enumeration value="Future Distribution Network Plans"/>
          <xsd:enumeration value="Future Transmission Network Plans"/>
          <xsd:enumeration value="General Ledger"/>
          <xsd:enumeration value="General Solution Architecture and Design"/>
          <xsd:enumeration value="General Supplier Communication"/>
          <xsd:enumeration value="Generation Market Data"/>
          <xsd:enumeration value="Gift Register"/>
          <xsd:enumeration value="Governance Control &amp; Communications"/>
          <xsd:enumeration value="Government Department Communications"/>
          <xsd:enumeration value="Hazard Information"/>
          <xsd:enumeration value="Health &amp; Wellness"/>
          <xsd:enumeration value="Historical Operational Data"/>
          <xsd:enumeration value="HR Business Strategies"/>
          <xsd:enumeration value="HR Case Notes"/>
          <xsd:enumeration value="HR Executive Management"/>
          <xsd:enumeration value="HR Financial Management &amp; Reporting"/>
          <xsd:enumeration value="HR General Admin"/>
          <xsd:enumeration value="HR Governance &amp; Processes"/>
          <xsd:enumeration value="HR Personnel Management"/>
          <xsd:enumeration value="HR Project Delivery"/>
          <xsd:enumeration value="HR Systems"/>
          <xsd:enumeration value="IA Fundamentals &amp; Education"/>
          <xsd:enumeration value="ICT Business Strategies"/>
          <xsd:enumeration value="ICT Control &amp; Monitoring"/>
          <xsd:enumeration value="ICT Executive Management"/>
          <xsd:enumeration value="ICT General Admin"/>
          <xsd:enumeration value="ICT General Support Manuals"/>
          <xsd:enumeration value="ICT OT Support Manuals"/>
          <xsd:enumeration value="ICT Personnel Management"/>
          <xsd:enumeration value="ICT Project Delivery"/>
          <xsd:enumeration value="ICT Service Level Agreements"/>
          <xsd:enumeration value="ICT Service Management Reports"/>
          <xsd:enumeration value="IGF Framework, Standards &amp; Guidelines"/>
          <xsd:enumeration value="IGF Gate Compliance Reports"/>
          <xsd:enumeration value="IGF Health Check Reports and working papers"/>
          <xsd:enumeration value="Impact Assessment"/>
          <xsd:enumeration value="Improvement &amp; Review Groups"/>
          <xsd:enumeration value="Improvement Notices"/>
          <xsd:enumeration value="Incident Information (No Legal Privilege)"/>
          <xsd:enumeration value="Incident Information (Under Professional Legal Privilege)"/>
          <xsd:enumeration value="Incident Staff Bulletins"/>
          <xsd:enumeration value="Individual Customer Contact Information"/>
          <xsd:enumeration value="Industry &amp; Business Engagement"/>
          <xsd:enumeration value="Industry and Competitor Analysis"/>
          <xsd:enumeration value="Information Access / Security"/>
          <xsd:enumeration value="Information Architecture"/>
          <xsd:enumeration value="Information Discovery"/>
          <xsd:enumeration value="Information Governance"/>
          <xsd:enumeration value="Information Systems"/>
          <xsd:enumeration value="Innovation Capability Maturity Assessments and Plans"/>
          <xsd:enumeration value="Innovation Pipeline"/>
          <xsd:enumeration value="Inspection Details"/>
          <xsd:enumeration value="Insurance Portfolio"/>
          <xsd:enumeration value="Intellectual Property Records (inc. Trademarks)"/>
          <xsd:enumeration value="Internal Communications"/>
          <xsd:enumeration value="Internal Review and Audit Reports"/>
          <xsd:enumeration value="Internal Workforce Availability"/>
          <xsd:enumeration value="Inventory Details"/>
          <xsd:enumeration value="Inventory Stock Details"/>
          <xsd:enumeration value="Investigations"/>
          <xsd:enumeration value="Investment Assurance"/>
          <xsd:enumeration value="Investment Evaluation"/>
          <xsd:enumeration value="Investment Review Committee Information"/>
          <xsd:enumeration value="Invoices"/>
          <xsd:enumeration value="Issue and Dispute Records"/>
          <xsd:enumeration value="Job Descriptions"/>
          <xsd:enumeration value="Job Safety Documentation"/>
          <xsd:enumeration value="Knowledge Management Asset Management Tools &amp; Systems"/>
          <xsd:enumeration value="Land Access"/>
          <xsd:enumeration value="Land Title Documents"/>
          <xsd:enumeration value="Leader Learning"/>
          <xsd:enumeration value="Lease Documentation"/>
          <xsd:enumeration value="Leave Management"/>
          <xsd:enumeration value="Legal Advice"/>
          <xsd:enumeration value="Legal Panel"/>
          <xsd:enumeration value="Legal Publications"/>
          <xsd:enumeration value="Legal Templates"/>
          <xsd:enumeration value="Legislative Obligations"/>
          <xsd:enumeration value="Licences &amp; Permits"/>
          <xsd:enumeration value="Life Support Equipment Customer Details"/>
          <xsd:enumeration value="Load and Demand Management"/>
          <xsd:enumeration value="Logistics"/>
          <xsd:enumeration value="Logistics &amp; Inventory Forecasting"/>
          <xsd:enumeration value="Loss Factors Report for AEMO"/>
          <xsd:enumeration value="Maintenance Data (A&amp;C)"/>
          <xsd:enumeration value="Maintenance Data (Distribution)"/>
          <xsd:enumeration value="Maintenance Data (Transmission)"/>
          <xsd:enumeration value="Maintenance Work Orders"/>
          <xsd:enumeration value="Make Safe Emergency Plan"/>
          <xsd:enumeration value="Manage Real Time Systems"/>
          <xsd:enumeration value="Manage the Network"/>
          <xsd:enumeration value="Market Arrangements"/>
          <xsd:enumeration value="Marketing Executive &amp; Board Engagement"/>
          <xsd:enumeration value="Marketing General Admin"/>
          <xsd:enumeration value="Marketing Personnel Management"/>
          <xsd:enumeration value="Marketing Project Delivery"/>
          <xsd:enumeration value="Marketing Strategies"/>
          <xsd:enumeration value="Master Agreements"/>
          <xsd:enumeration value="Media"/>
          <xsd:enumeration value="Medical Certificates"/>
          <xsd:enumeration value="Meter Alarms and Events"/>
          <xsd:enumeration value="Meter Technical Specifications"/>
          <xsd:enumeration value="Metering"/>
          <xsd:enumeration value="Metering Arrangements"/>
          <xsd:enumeration value="Minister for Energy"/>
          <xsd:enumeration value="Ministerial Investigations"/>
          <xsd:enumeration value="Ministerial Matters"/>
          <xsd:enumeration value="Misconduct Notification"/>
          <xsd:enumeration value="Network Bills for Retailers"/>
          <xsd:enumeration value="Network Building Executive Management"/>
          <xsd:enumeration value="Network Building General Admin"/>
          <xsd:enumeration value="Network Building Personnel Management"/>
          <xsd:enumeration value="Network Building Project Delivery"/>
          <xsd:enumeration value="Network Building Strategies"/>
          <xsd:enumeration value="Network Emergency Management"/>
          <xsd:enumeration value="Network Events"/>
          <xsd:enumeration value="Network Forecasting"/>
          <xsd:enumeration value="Network Maintenance Executive Management"/>
          <xsd:enumeration value="Network Maintenance General Admin"/>
          <xsd:enumeration value="Network Maintenance Personnel Management"/>
          <xsd:enumeration value="Network Maintenance Project Delivery"/>
          <xsd:enumeration value="Network Maintenance Strategies"/>
          <xsd:enumeration value="Network Operation Executive Management"/>
          <xsd:enumeration value="Network Operation General Admin"/>
          <xsd:enumeration value="Network Operation Personnel Management"/>
          <xsd:enumeration value="Network Operation Project Delivery"/>
          <xsd:enumeration value="Network Operation Strategies"/>
          <xsd:enumeration value="Network Operations Consulting"/>
          <xsd:enumeration value="Network Plan Scenarios"/>
          <xsd:enumeration value="Network Planning Business Strategies"/>
          <xsd:enumeration value="Network Planning Executive Management"/>
          <xsd:enumeration value="Network Planning General Admin"/>
          <xsd:enumeration value="Network Planning Methodology"/>
          <xsd:enumeration value="Network Planning Personnel Management"/>
          <xsd:enumeration value="Network Planning Project Delivery"/>
          <xsd:enumeration value="Network Pricing Data Models"/>
          <xsd:enumeration value="Network Pricing Report"/>
          <xsd:enumeration value="Network Recovery Plan"/>
          <xsd:enumeration value="Network Statistics Reports"/>
          <xsd:enumeration value="Network Topology (Fully Commissioned)"/>
          <xsd:enumeration value="Network Topology (Normal)"/>
          <xsd:enumeration value="Notices to DFA"/>
          <xsd:enumeration value="Notices to Supplier"/>
          <xsd:enumeration value="Organisational Customer Contact Information"/>
          <xsd:enumeration value="Organisational Structure"/>
          <xsd:enumeration value="OT Solution Architecture and Design"/>
          <xsd:enumeration value="Parliamentary Matters"/>
          <xsd:enumeration value="Payments"/>
          <xsd:enumeration value="Payroll"/>
          <xsd:enumeration value="Performance - Review information"/>
          <xsd:enumeration value="Performance - Talent management and succession planning"/>
          <xsd:enumeration value="Performance Management"/>
          <xsd:enumeration value="Personal"/>
          <xsd:enumeration value="PIR (Project Incident Review) Report"/>
          <xsd:enumeration value="Planned Fault Work (customer driven)"/>
          <xsd:enumeration value="Policy &amp; Objectives"/>
          <xsd:enumeration value="Portfolio / Program / Project Risk"/>
          <xsd:enumeration value="Portfolio Status Report"/>
          <xsd:enumeration value="Post Implementation Reviews and Working Papers"/>
          <xsd:enumeration value="Pre Employment Medicals"/>
          <xsd:enumeration value="Presentations &amp; Speeches"/>
          <xsd:enumeration value="Procurement Complaint"/>
          <xsd:enumeration value="Procurement Excellence"/>
          <xsd:enumeration value="Project Change Management"/>
          <xsd:enumeration value="Project Management Documentation"/>
          <xsd:enumeration value="Project Status Reports"/>
          <xsd:enumeration value="Project to Service Records"/>
          <xsd:enumeration value="Property &amp; Fleet Business Strategies"/>
          <xsd:enumeration value="Property &amp; Fleet Executive Management"/>
          <xsd:enumeration value="Property &amp; Fleet General Admin"/>
          <xsd:enumeration value="Property &amp; Fleet Personnel Management"/>
          <xsd:enumeration value="Property &amp; Fleet Project Delivery"/>
          <xsd:enumeration value="Property Damage Reports"/>
          <xsd:enumeration value="Property Portfolio Details"/>
          <xsd:enumeration value="Provisioned Access"/>
          <xsd:enumeration value="Public Impact"/>
          <xsd:enumeration value="Public Impact Assessments"/>
          <xsd:enumeration value="Public Interest Disclosure"/>
          <xsd:enumeration value="Publications"/>
          <xsd:enumeration value="Published Financial Models"/>
          <xsd:enumeration value="Published Internal Budgets and Forecasts"/>
          <xsd:enumeration value="Purchase and Credit Card Information"/>
          <xsd:enumeration value="Purchase Orders"/>
          <xsd:enumeration value="Rates"/>
          <xsd:enumeration value="Real Time Network Model"/>
          <xsd:enumeration value="Real Time Operations"/>
          <xsd:enumeration value="Recruitment"/>
          <xsd:enumeration value="Regulator Engagement Executive Management"/>
          <xsd:enumeration value="Regulator Engagement General Admin"/>
          <xsd:enumeration value="Regulator Engagement Personnel Management"/>
          <xsd:enumeration value="Regulator Engagement Project Delivery"/>
          <xsd:enumeration value="Regulator Engagement Strategies"/>
          <xsd:enumeration value="Regulatory Arrangements"/>
          <xsd:enumeration value="Regulatory Compliance"/>
          <xsd:enumeration value="Regulatory Correspondence"/>
          <xsd:enumeration value="Regulatory Education"/>
          <xsd:enumeration value="Regulatory Engagement"/>
          <xsd:enumeration value="Regulatory Guidelines &amp; Policies"/>
          <xsd:enumeration value="Regulatory Instruments"/>
          <xsd:enumeration value="Regulatory Performance, Compliance and Audit Reports"/>
          <xsd:enumeration value="Regulatory Reforms"/>
          <xsd:enumeration value="Regulatory Reporting"/>
          <xsd:enumeration value="Remedy Plan"/>
          <xsd:enumeration value="Remittance Advices"/>
          <xsd:enumeration value="Remunerations &amp; Benefits"/>
          <xsd:enumeration value="Report Working Papers"/>
          <xsd:enumeration value="Reporting"/>
          <xsd:enumeration value="Request for Information"/>
          <xsd:enumeration value="Requirements Specifications"/>
          <xsd:enumeration value="Resilience Governance &amp; Uplift Initiatives"/>
          <xsd:enumeration value="Resolution and Action Registers"/>
          <xsd:enumeration value="Restricted Enterprise Landbase"/>
          <xsd:enumeration value="Restricted Vehicle Pool Details"/>
          <xsd:enumeration value="Revenue Accrual Model"/>
          <xsd:enumeration value="RFQ, RFI and Tender Request"/>
          <xsd:enumeration value="RFQ, RFI and Tender Response"/>
          <xsd:enumeration value="Risk &amp; Resilience Governance Suite"/>
          <xsd:enumeration value="Risk &amp; Resilience Training &amp; Education"/>
          <xsd:enumeration value="Risk Champions"/>
          <xsd:enumeration value="Risk Forecasts"/>
          <xsd:enumeration value="Risk Management"/>
          <xsd:enumeration value="Risk, Assurance &amp; Reporting"/>
          <xsd:enumeration value="Risk, Legal, Governance &amp; Assurance Business Strategies"/>
          <xsd:enumeration value="Risk, Legal, Governance &amp; Assurance Executive Management"/>
          <xsd:enumeration value="Risk, Legal, Governance &amp; Assurance General Admin"/>
          <xsd:enumeration value="Risk, Legal, Governance &amp; Assurance Personnel Management"/>
          <xsd:enumeration value="Risk, Legal, Governance &amp; Assurance Project Delivery"/>
          <xsd:enumeration value="Root Cause Analyses"/>
          <xsd:enumeration value="RTO Registration"/>
          <xsd:enumeration value="Safety Apparatus Connection Scheme (SACS)"/>
          <xsd:enumeration value="Safety Meeting Notes"/>
          <xsd:enumeration value="Safety Projects"/>
          <xsd:enumeration value="Sales Documentation"/>
          <xsd:enumeration value="Secretariat Administrative Matters"/>
          <xsd:enumeration value="Secretariat Registers"/>
          <xsd:enumeration value="Security &amp; Critical Infrastructure"/>
          <xsd:enumeration value="Security Roles"/>
          <xsd:enumeration value="Service Offers (Regulated)"/>
          <xsd:enumeration value="Service Offers (Unegulated)"/>
          <xsd:enumeration value="Service Order Data"/>
          <xsd:enumeration value="Service Performance (eTacs)"/>
          <xsd:enumeration value="Service Pricing (Regulated)"/>
          <xsd:enumeration value="Service Pricing (Unregulated)"/>
          <xsd:enumeration value="Service Rebate Rules (Regulated)"/>
          <xsd:enumeration value="Service Rebate Rules (Unregulated)"/>
          <xsd:enumeration value="Service Requests, Incidents and Problems"/>
          <xsd:enumeration value="Service Standard Report"/>
          <xsd:enumeration value="SHE Audit Information"/>
          <xsd:enumeration value="SHE Audit Reports"/>
          <xsd:enumeration value="SHE Business Strategies"/>
          <xsd:enumeration value="SHE Documentation"/>
          <xsd:enumeration value="SHE Executive Management"/>
          <xsd:enumeration value="SHE General Admin"/>
          <xsd:enumeration value="SHE Information Development"/>
          <xsd:enumeration value="SHE Personnel Management"/>
          <xsd:enumeration value="SHE Project Delivery"/>
          <xsd:enumeration value="SHE Reporting"/>
          <xsd:enumeration value="SHE Risk Assessments"/>
          <xsd:enumeration value="Social Media Password Records"/>
          <xsd:enumeration value="Software Code"/>
          <xsd:enumeration value="Software Licence Information"/>
          <xsd:enumeration value="Sourcing and Category Strategies"/>
          <xsd:enumeration value="Sponsorship, Memberships, Grants &amp; Donations"/>
          <xsd:enumeration value="Stakeholder Communication"/>
          <xsd:enumeration value="Stakeholder Details"/>
          <xsd:enumeration value="Standard Designs, Codes &amp; Standards"/>
          <xsd:enumeration value="Statement of Expectations/Strategic Development Plan"/>
          <xsd:enumeration value="Statements of Work and Scope of Works"/>
          <xsd:enumeration value="Steering Committee Group Papers"/>
          <xsd:enumeration value="Stop Work Authority"/>
          <xsd:enumeration value="Storage, Disposal &amp; Retention"/>
          <xsd:enumeration value="Strategic Asset Plan"/>
          <xsd:enumeration value="Strategic Communications Planning"/>
          <xsd:enumeration value="Strategic Risk"/>
          <xsd:enumeration value="Strategy Business Strategies"/>
          <xsd:enumeration value="Strategy Executive Management"/>
          <xsd:enumeration value="Strategy General Admin"/>
          <xsd:enumeration value="Strategy Personnel Management"/>
          <xsd:enumeration value="Strategy Project Delivery"/>
          <xsd:enumeration value="Study Assistance"/>
          <xsd:enumeration value="Supplier Accreditation &amp; Insurance"/>
          <xsd:enumeration value="Supplier Billing Information"/>
          <xsd:enumeration value="Supplier Communication for Sensitive Purchases"/>
          <xsd:enumeration value="Supplier Contact Information"/>
          <xsd:enumeration value="Supplier Due Diligence"/>
          <xsd:enumeration value="Supplier Exemptions"/>
          <xsd:enumeration value="Supplier Financials"/>
          <xsd:enumeration value="Supply Chain Business Strategies"/>
          <xsd:enumeration value="Supply Chain Executive Management"/>
          <xsd:enumeration value="Supply Chain General Admin"/>
          <xsd:enumeration value="Supply Chain Personnel Management"/>
          <xsd:enumeration value="Supply Chain Project Delivery"/>
          <xsd:enumeration value="Sustainability Framework"/>
          <xsd:enumeration value="Sustainability Performance Metrics &amp; Reporting"/>
          <xsd:enumeration value="Sustainability Policy"/>
          <xsd:enumeration value="Sustainability Strategy"/>
          <xsd:enumeration value="Switching Programs"/>
          <xsd:enumeration value="Systems"/>
          <xsd:enumeration value="Tax Accounting"/>
          <xsd:enumeration value="Technical Metadata"/>
          <xsd:enumeration value="Technical Rules Determination Papers"/>
          <xsd:enumeration value="Technical Rules Working Papers"/>
          <xsd:enumeration value="Telematics Fleet Data"/>
          <xsd:enumeration value="Telematics Reports"/>
          <xsd:enumeration value="Testing Information"/>
          <xsd:enumeration value="Third Party Recovery"/>
          <xsd:enumeration value="Timesheets"/>
          <xsd:enumeration value="Training &amp; Competencies"/>
          <xsd:enumeration value="Training Audit"/>
          <xsd:enumeration value="Training Contract Management"/>
          <xsd:enumeration value="Training Delivery (Technical and Non-Technical)"/>
          <xsd:enumeration value="Training Executive Management"/>
          <xsd:enumeration value="Training Facilities Management"/>
          <xsd:enumeration value="Training Financial Management"/>
          <xsd:enumeration value="Training General Admin"/>
          <xsd:enumeration value="Training Materials"/>
          <xsd:enumeration value="Training Personnel Management"/>
          <xsd:enumeration value="Training Platform (ITRA)"/>
          <xsd:enumeration value="Training Program Strategy"/>
          <xsd:enumeration value="Training Project Delivery"/>
          <xsd:enumeration value="Training Records"/>
          <xsd:enumeration value="Training Reports"/>
          <xsd:enumeration value="Training Strategies"/>
          <xsd:enumeration value="Training Surveys"/>
          <xsd:enumeration value="Transmission Cost Estimate Reports"/>
          <xsd:enumeration value="Treasury"/>
          <xsd:enumeration value="Type 1 Benefit Validation"/>
          <xsd:enumeration value="Waivers of Competition"/>
          <xsd:enumeration value="Waste Control Actions"/>
          <xsd:enumeration value="Western Power Strategy"/>
          <xsd:enumeration value="Wholesale Electricity Market Rule Working Papers"/>
          <xsd:enumeration value="Wholesale Electricity Market Rules"/>
          <xsd:enumeration value="Work Plan"/>
          <xsd:enumeration value="Workers Compensation"/>
          <xsd:enumeration value="Workforce capability"/>
          <xsd:enumeration value="Workforce Groups"/>
          <xsd:enumeration value="Workforce Insights &amp; Optimisation"/>
          <xsd:enumeration value="Working Budgets and Forecasts Information"/>
          <xsd:enumeration value="Works Program (SA)"/>
          <xsd:enumeration value="WP Strategic Plan (Published or Redacted)"/>
          <xsd:enumeration value="WP Strategic Working Documents (inc. Business Model)"/>
        </xsd:restriction>
      </xsd:simpleType>
    </xsd:element>
    <xsd:element name="AreaDept" ma:index="4" nillable="true" ma:displayName="Area/Dept" ma:format="Dropdown" ma:indexed="true" ma:internalName="AreaDept">
      <xsd:simpleType>
        <xsd:restriction base="dms:Choice">
          <xsd:enumeration value="Access Solutions"/>
          <xsd:enumeration value="Assurance"/>
          <xsd:enumeration value="Brand &amp; Marketing"/>
          <xsd:enumeration value="Business Analytics &amp; Reporting"/>
          <xsd:enumeration value="Business Partners &amp; Performance"/>
          <xsd:enumeration value="Business Planning &amp; Analysis"/>
          <xsd:enumeration value="Business Assurance"/>
          <xsd:enumeration value="Business Development"/>
          <xsd:enumeration value="Community &amp; Stakeholder Relationships"/>
          <xsd:enumeration value="CEL Program – Strategic Planning"/>
          <xsd:enumeration value="Communications"/>
          <xsd:enumeration value="Commercial Design and Outsourcing"/>
          <xsd:enumeration value="Contact Centre"/>
          <xsd:enumeration value="Contracts Delivery"/>
          <xsd:enumeration value="Conveyancing"/>
          <xsd:enumeration value="Corporate &amp; Network"/>
          <xsd:enumeration value="Corporate Compliance"/>
          <xsd:enumeration value="Corporate Finance"/>
          <xsd:enumeration value="Customer &amp; Partner Relationships"/>
          <xsd:enumeration value="Customer Service &amp; Experience"/>
          <xsd:enumeration value="Customer Project Development"/>
          <xsd:enumeration value="Cyber Security Risk &amp; Assurance"/>
          <xsd:enumeration value="Cyber Security Operations"/>
          <xsd:enumeration value="Cyber Security Program Delivery"/>
          <xsd:enumeration value="Data &amp; Analytics"/>
          <xsd:enumeration value="DER Connections"/>
          <xsd:enumeration value="Digital Product Stream (AM)"/>
          <xsd:enumeration value="Digital Product Stream (Bus)"/>
          <xsd:enumeration value="Digital Product Stream (Cust)"/>
          <xsd:enumeration value="Digital Product Stream (Field Ops)"/>
          <xsd:enumeration value="Digital Product Stream (Network Ops)"/>
          <xsd:enumeration value="Distribution Customer Management"/>
          <xsd:enumeration value="Distribution Delivery"/>
          <xsd:enumeration value="Distribution Design"/>
          <xsd:enumeration value="Distribution Design &amp; Standards"/>
          <xsd:enumeration value="Distribution Grid Strategy &amp; Planning"/>
          <xsd:enumeration value="Distribution Scoping &amp; Scheduling"/>
          <xsd:enumeration value="DSO Enablement"/>
          <xsd:enumeration value="DSO Technology"/>
          <xsd:enumeration value="E&amp;D Service Excellence"/>
          <xsd:enumeration value="Economic Regulation"/>
          <xsd:enumeration value="Electrical Systems Inspections"/>
          <xsd:enumeration value="Emergency Management"/>
          <xsd:enumeration value="Employee Solutions"/>
          <xsd:enumeration value="Energy Market Regulation"/>
          <xsd:enumeration value="Engineering &amp; Design Service Excellence"/>
          <xsd:enumeration value="Enterprise, Platforms &amp; Infrastructure"/>
          <xsd:enumeration value="Enterprise Support Portfolio"/>
          <xsd:enumeration value="Enterprise Risk &amp; Resilience"/>
          <xsd:enumeration value="Environment"/>
          <xsd:enumeration value="Facilities &amp; Security Management"/>
          <xsd:enumeration value="Financial Accounting"/>
          <xsd:enumeration value="Fleet"/>
          <xsd:enumeration value="Fleet Maintenance"/>
          <xsd:enumeration value="Fleet Solutions"/>
          <xsd:enumeration value="Foundational Products"/>
          <xsd:enumeration value="Government Relations"/>
          <xsd:enumeration value="Grid Portfolio Management"/>
          <xsd:enumeration value="Hazard &amp; Critical Risk"/>
          <xsd:enumeration value="Health &amp; Wellbeing"/>
          <xsd:enumeration value="Innovation Excellence"/>
          <xsd:enumeration value="Innovation Services"/>
          <xsd:enumeration value="Integrity"/>
          <xsd:enumeration value="Internal Audit"/>
          <xsd:enumeration value="Inventory &amp; Logistics"/>
          <xsd:enumeration value="Land Development"/>
          <xsd:enumeration value="Legal"/>
          <xsd:enumeration value="Major Capital Connection Services"/>
          <xsd:enumeration value="Major Works Delivery"/>
          <xsd:enumeration value="Managed Services"/>
          <xsd:enumeration value="Meter Asset &amp; Solutions"/>
          <xsd:enumeration value="Meter Data Management"/>
          <xsd:enumeration value="Meter Provision"/>
          <xsd:enumeration value="Network Access Engineering"/>
          <xsd:enumeration value="Network Control"/>
          <xsd:enumeration value="Network Operational Systems"/>
          <xsd:enumeration value="Network Operations Consulting"/>
          <xsd:enumeration value="Network Project Delivery"/>
          <xsd:enumeration value="New Business &amp; Works Management"/>
          <xsd:enumeration value="Network &amp; Corporate Tech Portfolio"/>
          <xsd:enumeration value="Network Construction &amp; Maintainence"/>
          <xsd:enumeration value="Network Decarb &amp; Matrl"/>
          <xsd:enumeration value="OAP Distribution"/>
          <xsd:enumeration value="OAP Transmission"/>
          <xsd:enumeration value="Operational Improvement"/>
          <xsd:enumeration value="Operational Technology"/>
          <xsd:enumeration value="Operations"/>
          <xsd:enumeration value="Operations East"/>
          <xsd:enumeration value="Operations North"/>
          <xsd:enumeration value="Operations South"/>
          <xsd:enumeration value="Organisational Capability"/>
          <xsd:enumeration value="Organisational Development"/>
          <xsd:enumeration value="People Advisory &amp; Partnering."/>
          <xsd:enumeration value="P&amp;F Delivery"/>
          <xsd:enumeration value="P&amp;F Planning &amp; Strategy"/>
          <xsd:enumeration value="People Insights &amp; Systems"/>
          <xsd:enumeration value="People PMO"/>
          <xsd:enumeration value="People Strategy &amp; Governance"/>
          <xsd:enumeration value="People &amp; Performance"/>
          <xsd:enumeration value="Planning &amp; Resourcing"/>
          <xsd:enumeration value="Planning &amp; Works Allocation"/>
          <xsd:enumeration value="Procurement Excellence"/>
          <xsd:enumeration value="Property &amp; Security Solutions"/>
          <xsd:enumeration value="Regulatory Compliance"/>
          <xsd:enumeration value="Residential Design and Land Development"/>
          <xsd:enumeration value="Safety Advisory &amp; Partnering"/>
          <xsd:enumeration value="Safety Excellence"/>
          <xsd:enumeration value="Safety Regulatory &amp; Audit"/>
          <xsd:enumeration value="SCADA &amp; Telecommunication"/>
          <xsd:enumeration value="Service Delivery"/>
          <xsd:enumeration value="Service Management"/>
          <xsd:enumeration value="Social Performance"/>
          <xsd:enumeration value="Standalone Power Systems"/>
          <xsd:enumeration value="Strategic Business Management"/>
          <xsd:enumeration value="Strategic Workforce &amp; Programs"/>
          <xsd:enumeration value="Strategy"/>
          <xsd:enumeration value="Strategic Insights &amp; Optimisation"/>
          <xsd:enumeration value="Substations Design"/>
          <xsd:enumeration value="Sustainability"/>
          <xsd:enumeration value="Supply Chain"/>
          <xsd:enumeration value="Talent Acquisition"/>
          <xsd:enumeration value="Technical Operations"/>
          <xsd:enumeration value="Training"/>
          <xsd:enumeration value="Transmission Operations"/>
          <xsd:enumeration value="Transmission Portfolio Office"/>
          <xsd:enumeration value="Transmission Grid Strategy &amp; Planning"/>
          <xsd:enumeration value="Transmission Lines &amp; Telecom"/>
          <xsd:enumeration value="Transmission Social Performance"/>
          <xsd:enumeration value="Underground Power Projects"/>
          <xsd:enumeration value="WA Electrical Inspectors"/>
          <xsd:enumeration value="WHS Strategy"/>
        </xsd:restriction>
      </xsd:simpleType>
    </xsd:element>
    <xsd:element name="Function" ma:index="5" ma:displayName="Function" ma:format="Dropdown" ma:indexed="true" ma:internalName="Function">
      <xsd:simpleType>
        <xsd:restriction base="dms:Choice">
          <xsd:enumeration value="Asset Performance"/>
          <xsd:enumeration value="Business Planning &amp; Reporting"/>
          <xsd:enumeration value="Commercial"/>
          <xsd:enumeration value="Community &amp; Stakeholders"/>
          <xsd:enumeration value="Company Secretariat"/>
          <xsd:enumeration value="Customer Connection Services"/>
          <xsd:enumeration value="Customer Decarbonisation"/>
          <xsd:enumeration value="Cyber Security"/>
          <xsd:enumeration value="Digital Products"/>
          <xsd:enumeration value="Distribution Energy Transition"/>
          <xsd:enumeration value="Engineering &amp; Design"/>
          <xsd:enumeration value="Executive"/>
          <xsd:enumeration value="Finance &amp; Revenue"/>
          <xsd:enumeration value="Governance Risk &amp; Compliance"/>
          <xsd:enumeration value="Grid Transformation"/>
          <xsd:enumeration value="Human Resources"/>
          <xsd:enumeration value="Internal Audit"/>
          <xsd:enumeration value="Legal Services"/>
          <xsd:enumeration value="Major Customer Decarbonisation"/>
          <xsd:enumeration value="Major Works"/>
          <xsd:enumeration value="Network Maintenance Planning &amp; Delivery"/>
          <xsd:enumeration value="Network Operations"/>
          <xsd:enumeration value="Operational Maintenance"/>
          <xsd:enumeration value="People Capability"/>
          <xsd:enumeration value="People Experience"/>
          <xsd:enumeration value="People Strategy &amp; Performance"/>
          <xsd:enumeration value="Portfolio Value Office"/>
          <xsd:enumeration value="Power Training Services"/>
          <xsd:enumeration value="Property &amp; Fleet Solutions"/>
          <xsd:enumeration value="Regulation &amp; Investment Assurance"/>
          <xsd:enumeration value="Safety, Health &amp; Environment"/>
          <xsd:enumeration value="Social Performance &amp; Approvals"/>
          <xsd:enumeration value="Strategic Delivery"/>
          <xsd:enumeration value="Strategy, Enterprise Architecture &amp; Data"/>
          <xsd:enumeration value="Strategy &amp; Sustainability"/>
          <xsd:enumeration value="Technology &amp; Enterprise Services"/>
          <xsd:enumeration value="Transmission Energy Transition"/>
          <xsd:enumeration value="Transmission Growth functions"/>
        </xsd:restriction>
      </xsd:simpleType>
    </xsd:element>
    <xsd:element name="BusinessUnit" ma:index="6" ma:displayName="Business Unit" ma:format="Dropdown" ma:indexed="true" ma:internalName="BusinessUnit">
      <xsd:simpleType>
        <xsd:restriction base="dms:Choice">
          <xsd:enumeration value="Asset Management"/>
          <xsd:enumeration value="Asset Operations"/>
          <xsd:enumeration value="Energy Transition &amp; Sustainability"/>
          <xsd:enumeration value="Finance &amp; Regulation"/>
          <xsd:enumeration value="Legal, Governance &amp; External Relations"/>
          <xsd:enumeration value="People"/>
          <xsd:enumeration value="Technology &amp; Innovation"/>
          <xsd:enumeration value="CEO"/>
        </xsd:restriction>
      </xsd:simpleType>
    </xsd:element>
    <xsd:element name="RelatedTo" ma:index="7" nillable="true" ma:displayName="Related To" ma:format="Hyperlink" ma:internalName="RelatedTo">
      <xsd:complexType>
        <xsd:complexContent>
          <xsd:extension base="dms:URL">
            <xsd:sequence>
              <xsd:element name="Url" type="dms:ValidUrl" minOccurs="0" nillable="true"/>
              <xsd:element name="Description" type="xsd:string" nillable="true"/>
            </xsd:sequence>
          </xsd:extension>
        </xsd:complexContent>
      </xsd:complexType>
    </xsd:element>
    <xsd:element name="AssignedDate" ma:index="9" nillable="true" ma:displayName="Assigned Date" ma:format="DateOnly" ma:internalName="AssignedDate">
      <xsd:simpleType>
        <xsd:restriction base="dms:DateTime"/>
      </xsd:simpleType>
    </xsd:element>
    <xsd:element name="ExpiryDate" ma:index="10" nillable="true" ma:displayName="Expiry Date" ma:format="DateOnly" ma:hidden="true" ma:indexed="true" ma:internalName="ExpiryDate" ma:readOnly="false">
      <xsd:simpleType>
        <xsd:restriction base="dms:DateTime"/>
      </xsd:simpleType>
    </xsd:element>
    <xsd:element name="AuditDate" ma:index="11" nillable="true" ma:displayName="Audit Date" ma:format="DateOnly" ma:hidden="true" ma:internalName="AuditDate" ma:readOnly="false">
      <xsd:simpleType>
        <xsd:restriction base="dms:DateTime"/>
      </xsd:simpleType>
    </xsd:element>
    <xsd:element name="MarketInformationMetadata" ma:index="13" nillable="true" ma:displayName="Market Information Metadata" ma:default="0" ma:internalName="MarketInformationMetadata">
      <xsd:simpleType>
        <xsd:restriction base="dms:Boolean"/>
      </xsd:simpleType>
    </xsd:element>
    <xsd:element name="MarketClassification" ma:index="15" nillable="true" ma:displayName="Market Classification" ma:format="Dropdown" ma:internalName="MarketClassification">
      <xsd:simpleType>
        <xsd:restriction base="dms:Choice">
          <xsd:enumeration value="Public"/>
          <xsd:enumeration value="Classified"/>
        </xsd:restriction>
      </xsd:simpleType>
    </xsd:element>
    <xsd:element name="Controlled_x0020_Document" ma:index="16" nillable="true" ma:displayName="Controlled Document" ma:default="0" ma:hidden="true" ma:internalName="Controlled_x0020_Document" ma:readOnly="false">
      <xsd:simpleType>
        <xsd:restriction base="dms:Boolean"/>
      </xsd:simpleType>
    </xsd:element>
    <xsd:element name="LastApprovedDate" ma:index="17" nillable="true" ma:displayName="Last Approved Date" ma:format="DateOnly" ma:hidden="true" ma:internalName="LastApprovedDate" ma:readOnly="false">
      <xsd:simpleType>
        <xsd:restriction base="dms:DateTime"/>
      </xsd:simpleType>
    </xsd:element>
    <xsd:element name="PublishedDate1" ma:index="18" nillable="true" ma:displayName="Published Date" ma:format="DateOnly" ma:hidden="true" ma:internalName="PublishedDate1" ma:readOnly="false">
      <xsd:simpleType>
        <xsd:restriction base="dms:DateTime"/>
      </xsd:simpleType>
    </xsd:element>
    <xsd:element name="LastReviewedBy" ma:index="19" nillable="true" ma:displayName="Last Reviewed By" ma:hidden="true" ma:internalName="LastReviewedBy" ma:readOnly="false">
      <xsd:simpleType>
        <xsd:restriction base="dms:Text">
          <xsd:maxLength value="255"/>
        </xsd:restriction>
      </xsd:simpleType>
    </xsd:element>
    <xsd:element name="LastApprovedBy" ma:index="20" nillable="true" ma:displayName="Last Approved By" ma:hidden="true" ma:internalName="LastApprovedBy" ma:readOnly="false">
      <xsd:simpleType>
        <xsd:restriction base="dms:Text">
          <xsd:maxLength value="255"/>
        </xsd:restriction>
      </xsd:simpleType>
    </xsd:element>
    <xsd:element name="Supplier" ma:index="21" nillable="true" ma:displayName="Supplier ID" ma:hidden="true" ma:internalName="Supplier" ma:readOnly="false">
      <xsd:simpleType>
        <xsd:restriction base="dms:Text">
          <xsd:maxLength value="255"/>
        </xsd:restriction>
      </xsd:simpleType>
    </xsd:element>
    <xsd:element name="ABN" ma:index="22" nillable="true" ma:displayName="ABN" ma:hidden="true" ma:internalName="ABN" ma:readOnly="false">
      <xsd:simpleType>
        <xsd:restriction base="dms:Text">
          <xsd:maxLength value="255"/>
        </xsd:restriction>
      </xsd:simpleType>
    </xsd:element>
    <xsd:element name="InvoiceNumber" ma:index="23" nillable="true" ma:displayName="Invoice Number" ma:hidden="true" ma:internalName="InvoiceNumber" ma:readOnly="false">
      <xsd:simpleType>
        <xsd:restriction base="dms:Text">
          <xsd:maxLength value="255"/>
        </xsd:restriction>
      </xsd:simpleType>
    </xsd:element>
    <xsd:element name="PurchaseOrderNumber" ma:index="24" nillable="true" ma:displayName="Purchase Order Number" ma:hidden="true" ma:internalName="PurchaseOrderNumber" ma:readOnly="false">
      <xsd:simpleType>
        <xsd:restriction base="dms:Text">
          <xsd:maxLength value="255"/>
        </xsd:restriction>
      </xsd:simpleType>
    </xsd:element>
    <xsd:element name="WorkOrderNumber" ma:index="25" nillable="true" ma:displayName="Work Order Number" ma:hidden="true" ma:internalName="WorkOrderNumber" ma:readOnly="false">
      <xsd:simpleType>
        <xsd:restriction base="dms:Text">
          <xsd:maxLength value="255"/>
        </xsd:restriction>
      </xsd:simpleType>
    </xsd:element>
    <xsd:element name="FinancialYear" ma:index="26" nillable="true" ma:displayName="Financial Year" ma:hidden="true" ma:internalName="FinancialYear" ma:readOnly="false">
      <xsd:simpleType>
        <xsd:restriction base="dms:Text">
          <xsd:maxLength value="255"/>
        </xsd:restriction>
      </xsd:simpleType>
    </xsd:element>
    <xsd:element name="ItemType" ma:index="27" nillable="true" ma:displayName="Item Type" ma:hidden="true" ma:internalName="ItemType" ma:readOnly="false">
      <xsd:simpleType>
        <xsd:restriction base="dms:Text">
          <xsd:maxLength value="255"/>
        </xsd:restriction>
      </xsd:simpleType>
    </xsd:element>
    <xsd:element name="FaultNumber" ma:index="28" nillable="true" ma:displayName="Fault Number" ma:hidden="true" ma:internalName="FaultNumber" ma:readOnly="false">
      <xsd:simpleType>
        <xsd:restriction base="dms:Text">
          <xsd:maxLength value="255"/>
        </xsd:restriction>
      </xsd:simpleType>
    </xsd:element>
    <xsd:element name="NoticeNumber" ma:index="29" nillable="true" ma:displayName="Notice Number" ma:hidden="true" ma:internalName="NoticeNumber" ma:readOnly="false">
      <xsd:simpleType>
        <xsd:restriction base="dms:Text">
          <xsd:maxLength value="255"/>
        </xsd:restriction>
      </xsd:simpleType>
    </xsd:element>
    <xsd:element name="ENumber" ma:index="30" nillable="true" ma:displayName="E Number" ma:hidden="true" ma:internalName="ENumber" ma:readOnly="false">
      <xsd:simpleType>
        <xsd:restriction base="dms:Text">
          <xsd:maxLength value="255"/>
        </xsd:restriction>
      </xsd:simpleType>
    </xsd:element>
    <xsd:element name="WorkType" ma:index="31" nillable="true" ma:displayName="Work Type" ma:hidden="true" ma:internalName="WorkType" ma:readOnly="false">
      <xsd:simpleType>
        <xsd:restriction base="dms:Text">
          <xsd:maxLength value="255"/>
        </xsd:restriction>
      </xsd:simpleType>
    </xsd:element>
    <xsd:element name="DQMNumber" ma:index="32" nillable="true" ma:displayName="DQM Number" ma:hidden="true" ma:internalName="DQMNumber" ma:readOnly="false">
      <xsd:simpleType>
        <xsd:restriction base="dms:Text">
          <xsd:maxLength value="255"/>
        </xsd:restriction>
      </xsd:simpleType>
    </xsd:element>
    <xsd:element name="TenderNumber" ma:index="33" nillable="true" ma:displayName="Tender Number" ma:hidden="true" ma:internalName="TenderNumber" ma:readOnly="false">
      <xsd:simpleType>
        <xsd:restriction base="dms:Text">
          <xsd:maxLength value="255"/>
        </xsd:restriction>
      </xsd:simpleType>
    </xsd:element>
    <xsd:element name="eDOCSDocumentNumber" ma:index="34" nillable="true" ma:displayName="eDOCS Document Number" ma:hidden="true" ma:internalName="eDOCSDocumentNumber" ma:readOnly="false">
      <xsd:simpleType>
        <xsd:restriction base="dms:Text">
          <xsd:maxLength value="255"/>
        </xsd:restriction>
      </xsd:simpleType>
    </xsd:element>
    <xsd:element name="Recipient" ma:index="35" nillable="true" ma:displayName="Recipient" ma:hidden="true" ma:internalName="Recipient" ma:readOnly="false">
      <xsd:simpleType>
        <xsd:restriction base="dms:Text">
          <xsd:maxLength value="255"/>
        </xsd:restriction>
      </xsd:simpleType>
    </xsd:element>
    <xsd:element name="Related" ma:index="36" nillable="true" ma:displayName="Related" ma:hidden="true" ma:internalName="Related" ma:readOnly="false">
      <xsd:simpleType>
        <xsd:restriction base="dms:Text">
          <xsd:maxLength value="255"/>
        </xsd:restriction>
      </xsd:simpleType>
    </xsd:element>
    <xsd:element name="Custodian" ma:index="37" nillable="true" ma:displayName="Custodian" ma:hidden="true" ma:internalName="Custodian" ma:readOnly="false">
      <xsd:simpleType>
        <xsd:restriction base="dms:Text">
          <xsd:maxLength value="255"/>
        </xsd:restriction>
      </xsd:simpleType>
    </xsd:element>
    <xsd:element name="ReferenceBox" ma:index="38" nillable="true" ma:displayName="Reference Box" ma:hidden="true" ma:internalName="ReferenceBox" ma:readOnly="false">
      <xsd:simpleType>
        <xsd:restriction base="dms:Text">
          <xsd:maxLength value="255"/>
        </xsd:restriction>
      </xsd:simpleType>
    </xsd:element>
    <xsd:element name="Abstract" ma:index="39" nillable="true" ma:displayName="Abstract" ma:hidden="true" ma:internalName="Abstract" ma:readOnly="false">
      <xsd:simpleType>
        <xsd:restriction base="dms:Text">
          <xsd:maxLength value="255"/>
        </xsd:restriction>
      </xsd:simpleType>
    </xsd:element>
    <xsd:element name="Descriptors" ma:index="40" nillable="true" ma:displayName="Descriptors" ma:hidden="true" ma:internalName="Descriptors" ma:readOnly="false">
      <xsd:simpleType>
        <xsd:restriction base="dms:Text">
          <xsd:maxLength value="255"/>
        </xsd:restriction>
      </xsd:simpleType>
    </xsd:element>
    <xsd:element name="FilePartName" ma:index="41" nillable="true" ma:displayName="File Part Name" ma:hidden="true" ma:internalName="FilePartName" ma:readOnly="false">
      <xsd:simpleType>
        <xsd:restriction base="dms:Text">
          <xsd:maxLength value="255"/>
        </xsd:restriction>
      </xsd:simpleType>
    </xsd:element>
    <xsd:element name="FilePartNumber" ma:index="42" nillable="true" ma:displayName="File Part Number" ma:hidden="true" ma:internalName="FilePartNumber" ma:readOnly="false">
      <xsd:simpleType>
        <xsd:restriction base="dms:Text">
          <xsd:maxLength value="255"/>
        </xsd:restriction>
      </xsd:simpleType>
    </xsd:element>
    <xsd:element name="LegacyFunction" ma:index="43" nillable="true" ma:displayName="Legacy Function" ma:hidden="true" ma:internalName="LegacyFunction" ma:readOnly="false">
      <xsd:simpleType>
        <xsd:restriction base="dms:Text">
          <xsd:maxLength value="255"/>
        </xsd:restriction>
      </xsd:simpleType>
    </xsd:element>
    <xsd:element name="AdditionalMigratedData" ma:index="44" nillable="true" ma:displayName="Additional Migrated Data" ma:hidden="true" ma:internalName="AdditionalMigratedData" ma:readOnly="false">
      <xsd:simpleType>
        <xsd:restriction base="dms:Note"/>
      </xsd:simpleType>
    </xsd:element>
    <xsd:element name="To" ma:index="45" nillable="true" ma:displayName="To" ma:hidden="true" ma:internalName="To" ma:readOnly="false">
      <xsd:simpleType>
        <xsd:restriction base="dms:Text">
          <xsd:maxLength value="255"/>
        </xsd:restriction>
      </xsd:simpleType>
    </xsd:element>
    <xsd:element name="From1" ma:index="46" nillable="true" ma:displayName="From" ma:hidden="true" ma:internalName="From1" ma:readOnly="false">
      <xsd:simpleType>
        <xsd:restriction base="dms:Text">
          <xsd:maxLength value="255"/>
        </xsd:restriction>
      </xsd:simpleType>
    </xsd:element>
    <xsd:element name="CC" ma:index="47" nillable="true" ma:displayName="CC" ma:hidden="true" ma:internalName="CC" ma:readOnly="false">
      <xsd:simpleType>
        <xsd:restriction base="dms:Text">
          <xsd:maxLength value="255"/>
        </xsd:restriction>
      </xsd:simpleType>
    </xsd:element>
    <xsd:element name="BCC" ma:index="48" nillable="true" ma:displayName="BCC" ma:hidden="true" ma:internalName="BCC" ma:readOnly="false">
      <xsd:simpleType>
        <xsd:restriction base="dms:Text">
          <xsd:maxLength value="255"/>
        </xsd:restriction>
      </xsd:simpleType>
    </xsd:element>
    <xsd:element name="DateSent" ma:index="49" nillable="true" ma:displayName="Date Sent" ma:format="DateOnly" ma:hidden="true" ma:internalName="DateSent" ma:readOnly="false">
      <xsd:simpleType>
        <xsd:restriction base="dms:DateTime"/>
      </xsd:simpleType>
    </xsd:element>
    <xsd:element name="Site" ma:index="51" nillable="true" ma:displayName="Site" ma:hidden="true" ma:internalName="Site" ma:readOnly="false">
      <xsd:simpleType>
        <xsd:restriction base="dms:Text">
          <xsd:maxLength value="255"/>
        </xsd:restriction>
      </xsd:simpleType>
    </xsd:element>
    <xsd:element name="AssetNumber" ma:index="52" nillable="true" ma:displayName="Asset Number" ma:hidden="true" ma:internalName="AssetNumber" ma:readOnly="false">
      <xsd:simpleType>
        <xsd:restriction base="dms:Text">
          <xsd:maxLength value="255"/>
        </xsd:restriction>
      </xsd:simpleType>
    </xsd:element>
    <xsd:element name="AssetType" ma:index="53" nillable="true" ma:displayName="Asset Type" ma:hidden="true" ma:internalName="AssetType" ma:readOnly="false">
      <xsd:simpleType>
        <xsd:restriction base="dms:Text">
          <xsd:maxLength value="255"/>
        </xsd:restriction>
      </xsd:simpleType>
    </xsd:element>
    <xsd:element name="Approvers" ma:index="54" nillable="true" ma:displayName="Approvers" ma:hidden="true" ma:internalName="Approvers" ma:readOnly="false">
      <xsd:simpleType>
        <xsd:restriction base="dms:Note"/>
      </xsd:simpleType>
    </xsd:element>
    <xsd:element name="Reviewers" ma:index="55" nillable="true" ma:displayName="Reviewers" ma:hidden="true" ma:internalName="Reviewers" ma:readOnly="false">
      <xsd:simpleType>
        <xsd:restriction base="dms:Note"/>
      </xsd:simpleType>
    </xsd:element>
    <xsd:element name="ReviewInterval" ma:index="56" nillable="true" ma:displayName="Review Interval" ma:hidden="true" ma:internalName="ReviewInterval" ma:readOnly="false">
      <xsd:simpleType>
        <xsd:restriction base="dms:Text">
          <xsd:maxLength value="255"/>
        </xsd:restriction>
      </xsd:simpleType>
    </xsd:element>
    <xsd:element name="Migrated" ma:index="63" nillable="true" ma:displayName="Migrated" ma:default="No" ma:format="Dropdown" ma:hidden="true" ma:internalName="Migrated" ma:readOnly="false">
      <xsd:simpleType>
        <xsd:restriction base="dms:Choice">
          <xsd:enumeration value="Yes"/>
          <xsd:enumeration value="No"/>
        </xsd:restriction>
      </xsd:simpleType>
    </xsd:element>
    <xsd:element name="DocumentType" ma:index="64" nillable="true" ma:displayName="Document Type" ma:hidden="true" ma:internalName="DocumentType" ma:readOnly="false">
      <xsd:simpleType>
        <xsd:restriction base="dms:Text">
          <xsd:maxLength value="255"/>
        </xsd:restriction>
      </xsd:simpleType>
    </xsd:element>
    <xsd:element name="ExternalAuthor" ma:index="65" nillable="true" ma:displayName="External Author" ma:hidden="true" ma:internalName="ExternalAuthor" ma:readOnly="false">
      <xsd:simpleType>
        <xsd:restriction base="dms:Text">
          <xsd:maxLength value="255"/>
        </xsd:restriction>
      </xsd:simpleType>
    </xsd:element>
    <xsd:element name="DateReceived" ma:index="66" nillable="true" ma:displayName="Date Received" ma:format="DateOnly" ma:hidden="true" ma:internalName="DateReceived" ma:readOnly="false">
      <xsd:simpleType>
        <xsd:restriction base="dms:DateTime"/>
      </xsd:simpleType>
    </xsd:element>
    <xsd:element name="Organisation" ma:index="67" nillable="true" ma:displayName="Organisation" ma:hidden="true" ma:internalName="Organisation" ma:readOnly="false">
      <xsd:simpleType>
        <xsd:restriction base="dms:Text">
          <xsd:maxLength value="255"/>
        </xsd:restriction>
      </xsd:simpleType>
    </xsd:element>
    <xsd:element name="DocumentDate" ma:index="68" nillable="true" ma:displayName="Document Date" ma:format="DateOnly" ma:hidden="true" ma:internalName="DocumentDate" ma:readOnly="false">
      <xsd:simpleType>
        <xsd:restriction base="dms:DateTime"/>
      </xsd:simpleType>
    </xsd:element>
    <xsd:element name="PublicationType" ma:index="69" nillable="true" ma:displayName="Publication Type" ma:hidden="true" ma:internalName="PublicationType" ma:readOnly="false">
      <xsd:simpleType>
        <xsd:restriction base="dms:Text">
          <xsd:maxLength value="255"/>
        </xsd:restriction>
      </xsd:simpleType>
    </xsd:element>
    <xsd:element name="PublicationYear" ma:index="70" nillable="true" ma:displayName="Publication Year" ma:hidden="true" ma:internalName="PublicationYear" ma:readOnly="false">
      <xsd:simpleType>
        <xsd:restriction base="dms:Text">
          <xsd:maxLength value="4"/>
        </xsd:restriction>
      </xsd:simpleType>
    </xsd:element>
    <xsd:element name="EDMNo" ma:index="72" nillable="true" ma:displayName="EDM No (Legacy)" ma:hidden="true" ma:indexed="true" ma:internalName="EDMNo" ma:readOnly="false">
      <xsd:simpleType>
        <xsd:restriction base="dms:Text">
          <xsd:maxLength value="16"/>
        </xsd:restriction>
      </xsd:simpleType>
    </xsd:element>
    <xsd:element name="TaxKeywordTaxHTField" ma:index="73" nillable="true" ma:taxonomy="true" ma:internalName="TaxKeywordTaxHTField" ma:taxonomyFieldName="TaxKeyword" ma:displayName="Enterprise Keywords"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element name="TaxCatchAll" ma:index="74" nillable="true" ma:displayName="Taxonomy Catch All Column" ma:hidden="true" ma:list="{94ad0e7d-7da2-4779-9cbf-e0c58602a832}" ma:internalName="TaxCatchAll" ma:showField="CatchAllData" ma:web="369a8784-a657-4f27-b4c4-5f2a9da6b6b5">
      <xsd:complexType>
        <xsd:complexContent>
          <xsd:extension base="dms:MultiChoiceLookup">
            <xsd:sequence>
              <xsd:element name="Value" type="dms:Lookup" maxOccurs="unbounded" minOccurs="0" nillable="true"/>
            </xsd:sequence>
          </xsd:extension>
        </xsd:complexContent>
      </xsd:complexType>
    </xsd:element>
    <xsd:element name="TaxCatchAllLabel" ma:index="75" nillable="true" ma:displayName="Taxonomy Catch All Column1" ma:hidden="true" ma:list="{94ad0e7d-7da2-4779-9cbf-e0c58602a832}" ma:internalName="TaxCatchAllLabel" ma:readOnly="true" ma:showField="CatchAllDataLabel" ma:web="369a8784-a657-4f27-b4c4-5f2a9da6b6b5">
      <xsd:complexType>
        <xsd:complexContent>
          <xsd:extension base="dms:MultiChoiceLookup">
            <xsd:sequence>
              <xsd:element name="Value" type="dms:Lookup" maxOccurs="unbounded" minOccurs="0" nillable="true"/>
            </xsd:sequence>
          </xsd:extension>
        </xsd:complexContent>
      </xsd:complexType>
    </xsd:element>
    <xsd:element name="Destroyed" ma:index="76" nillable="true" ma:displayName="Destroyed" ma:default="No" ma:format="Dropdown" ma:hidden="true" ma:internalName="Destroyed" ma:readOnly="false">
      <xsd:simpleType>
        <xsd:restriction base="dms:Choice">
          <xsd:enumeration value="Yes"/>
          <xsd:enumeration value="No"/>
        </xsd:restriction>
      </xsd:simpleType>
    </xsd:element>
    <xsd:element name="ReviewLength" ma:index="77" nillable="true" ma:displayName="Review Length (Months)" ma:decimals="0" ma:hidden="true" ma:internalName="ReviewLength" ma:readOnly="false" ma:percentage="FALSE">
      <xsd:simpleType>
        <xsd:restriction base="dms:Number">
          <xsd:minInclusive value="0"/>
        </xsd:restriction>
      </xsd:simpleType>
    </xsd:element>
    <xsd:element name="NextReviewDate" ma:index="78" nillable="true" ma:displayName="Next Review Date" ma:format="DateOnly" ma:hidden="true" ma:internalName="NextReviewDate" ma:readOnly="false">
      <xsd:simpleType>
        <xsd:restriction base="dms:DateTime"/>
      </xsd:simpleType>
    </xsd:element>
    <xsd:element name="VitalRecord" ma:index="79" nillable="true" ma:displayName="Vital Record" ma:hidden="true" ma:internalName="VitalRecord" ma:readOnly="false">
      <xsd:simpleType>
        <xsd:restriction base="dms:Text">
          <xsd:maxLength value="255"/>
        </xsd:restriction>
      </xsd:simpleType>
    </xsd:element>
    <xsd:element name="History" ma:index="80" nillable="true" ma:displayName="History" ma:hidden="true" ma:internalName="History" ma:readOnly="false">
      <xsd:simpleType>
        <xsd:restriction base="dms:Note"/>
      </xsd:simpleType>
    </xsd:element>
    <xsd:element name="Essential" ma:index="83" nillable="true" ma:displayName="Essential" ma:hidden="true" ma:internalName="Essential" ma:readOnly="false">
      <xsd:simpleType>
        <xsd:restriction base="dms:Text">
          <xsd:maxLength value="255"/>
        </xsd:restriction>
      </xsd:simpleType>
    </xsd:element>
    <xsd:element name="Official" ma:index="84" nillable="true" ma:displayName="Official" ma:hidden="true" ma:internalName="Official" ma:readOnly="false">
      <xsd:simpleType>
        <xsd:restriction base="dms:Text">
          <xsd:maxLength value="255"/>
        </xsd:restriction>
      </xsd:simpleType>
    </xsd:element>
    <xsd:element name="Accession" ma:index="85" nillable="true" ma:displayName="Accession" ma:hidden="true" ma:internalName="Accession" ma:readOnly="false">
      <xsd:simpleType>
        <xsd:restriction base="dms:Text">
          <xsd:maxLength value="255"/>
        </xsd:restriction>
      </xsd:simpleType>
    </xsd:element>
    <xsd:element name="Addressee" ma:index="86" nillable="true" ma:displayName="Addressee" ma:hidden="true" ma:internalName="Addressee" ma:readOnly="false">
      <xsd:simpleType>
        <xsd:restriction base="dms:Note"/>
      </xsd:simpleType>
    </xsd:element>
    <xsd:element name="Creator" ma:index="87" nillable="true" ma:displayName="Creator" ma:hidden="true" ma:internalName="Creator" ma:readOnly="false">
      <xsd:simpleType>
        <xsd:restriction base="dms:Text">
          <xsd:maxLength value="255"/>
        </xsd:restriction>
      </xsd:simpleType>
    </xsd:element>
    <xsd:element name="Modifier" ma:index="88" nillable="true" ma:displayName="Modifier" ma:hidden="true" ma:internalName="Modifier" ma:readOnly="false">
      <xsd:simpleType>
        <xsd:restriction base="dms:Text">
          <xsd:maxLength value="255"/>
        </xsd:restriction>
      </xsd:simpleType>
    </xsd:element>
    <xsd:element name="Supplier1" ma:index="89" nillable="true" ma:displayName="Supplier" ma:hidden="true" ma:internalName="Supplier1" ma:readOnly="false">
      <xsd:simpleType>
        <xsd:restriction base="dms:Text">
          <xsd:maxLength value="255"/>
        </xsd:restriction>
      </xsd:simpleType>
    </xsd:element>
    <xsd:element name="Typist" ma:index="91" nillable="true" ma:displayName="Typist" ma:hidden="true" ma:internalName="Typist" ma:readOnly="false">
      <xsd:simpleType>
        <xsd:restriction base="dms:Text">
          <xsd:maxLength value="255"/>
        </xsd:restriction>
      </xsd:simpleType>
    </xsd:element>
    <xsd:element name="ExternalRecipient" ma:index="92" nillable="true" ma:displayName="External Recipient" ma:hidden="true" ma:internalName="ExternalRecipient" ma:readOnly="false">
      <xsd:simpleType>
        <xsd:restriction base="dms:Text">
          <xsd:maxLength value="255"/>
        </xsd:restriction>
      </xsd:simpleType>
    </xsd:element>
    <xsd:element name="VendorName" ma:index="93" nillable="true" ma:displayName="Vendor Name" ma:hidden="true" ma:internalName="VendorName" ma:readOnly="false">
      <xsd:simpleType>
        <xsd:restriction base="dms:Text">
          <xsd:maxLength value="255"/>
        </xsd:restriction>
      </xsd:simpleType>
    </xsd:element>
    <xsd:element name="MatterNo" ma:index="94" nillable="true" ma:displayName="Matter No" ma:hidden="true" ma:internalName="MatterNo" ma:readOnly="false">
      <xsd:simpleType>
        <xsd:restriction base="dms:Text">
          <xsd:maxLength value="255"/>
        </xsd:restriction>
      </xsd:simpleType>
    </xsd:element>
    <xsd:element name="MatterType" ma:index="95" nillable="true" ma:displayName="Matter Type" ma:hidden="true" ma:internalName="MatterType" ma:readOnly="false">
      <xsd:simpleType>
        <xsd:restriction base="dms:Text">
          <xsd:maxLength value="255"/>
        </xsd:restriction>
      </xsd:simpleType>
    </xsd:element>
    <xsd:element name="eDocsVersion" ma:index="96" nillable="true" ma:displayName="eDocs Version" ma:hidden="true" ma:internalName="eDocsVersion" ma:readOnly="false">
      <xsd:simpleType>
        <xsd:restriction base="dms:Text">
          <xsd:maxLength value="255"/>
        </xsd:restriction>
      </xsd:simpleType>
    </xsd:element>
    <xsd:element name="RecordOfficer" ma:index="97" nillable="true" ma:displayName="Record Officer" ma:hidden="true" ma:internalName="RecordOfficer" ma:readOnly="false">
      <xsd:simpleType>
        <xsd:restriction base="dms:Text">
          <xsd:maxLength value="255"/>
        </xsd:restriction>
      </xsd:simpleType>
    </xsd:element>
    <xsd:element name="RecordDate" ma:index="98" nillable="true" ma:displayName="Record Date" ma:format="DateOnly" ma:hidden="true" ma:internalName="RecordDate" ma:readOnly="false">
      <xsd:simpleType>
        <xsd:restriction base="dms:DateTime"/>
      </xsd:simpleType>
    </xsd:element>
    <xsd:element name="StatusDate" ma:index="99" nillable="true" ma:displayName="Status Date" ma:format="DateOnly" ma:hidden="true" ma:internalName="StatusDate" ma:readOnly="false">
      <xsd:simpleType>
        <xsd:restriction base="dms:DateTime"/>
      </xsd:simpleType>
    </xsd:element>
    <xsd:element name="ReceivedDate" ma:index="100" nillable="true" ma:displayName="Received Date" ma:format="DateOnly" ma:hidden="true" ma:internalName="ReceivedDate" ma:readOnly="false">
      <xsd:simpleType>
        <xsd:restriction base="dms:DateTime"/>
      </xsd:simpleType>
    </xsd:element>
    <xsd:element name="StorageMedium" ma:index="101" nillable="true" ma:displayName="Storage Medium" ma:hidden="true" ma:internalName="StorageMedium" ma:readOnly="false">
      <xsd:simpleType>
        <xsd:restriction base="dms:Text">
          <xsd:maxLength value="255"/>
        </xsd:restriction>
      </xsd:simpleType>
    </xsd:element>
    <xsd:element name="RecordsManagerGroup" ma:index="102" nillable="true" ma:displayName="Records Manager Group" ma:hidden="true" ma:internalName="RecordsManagerGroup" ma:readOnly="false">
      <xsd:simpleType>
        <xsd:restriction base="dms:Text">
          <xsd:maxLength value="255"/>
        </xsd:restriction>
      </xsd:simpleType>
    </xsd:element>
    <xsd:element name="OtherAddressees" ma:index="103" nillable="true" ma:displayName="Other Addressees" ma:hidden="true" ma:internalName="OtherAddressees" ma:readOnly="false">
      <xsd:simpleType>
        <xsd:restriction base="dms:Note"/>
      </xsd:simpleType>
    </xsd:element>
    <xsd:element name="OriginatingOrganisation" ma:index="104" nillable="true" ma:displayName="Originating Organisation" ma:hidden="true" ma:internalName="OriginatingOrganisation" ma:readOnly="false">
      <xsd:simpleType>
        <xsd:restriction base="dms:Text">
          <xsd:maxLength value="255"/>
        </xsd:restriction>
      </xsd:simpleType>
    </xsd:element>
    <xsd:element name="UpdateCycleperiod" ma:index="105" nillable="true" ma:displayName="Update Cycle period" ma:hidden="true" ma:internalName="UpdateCycleperiod" ma:readOnly="false">
      <xsd:simpleType>
        <xsd:restriction base="dms:Text">
          <xsd:maxLength value="255"/>
        </xsd:restriction>
      </xsd:simpleType>
    </xsd:element>
    <xsd:element name="LastReviewDate" ma:index="106" nillable="true" ma:displayName="Last Review Date" ma:format="DateOnly" ma:hidden="true" ma:internalName="LastReviewDate" ma:readOnly="false">
      <xsd:simpleType>
        <xsd:restriction base="dms:DateTime"/>
      </xsd:simpleType>
    </xsd:element>
    <xsd:element name="LegacyBusinessUnit" ma:index="107" nillable="true" ma:displayName="Legacy Business Unit" ma:hidden="true" ma:internalName="LegacyBusinessUnit" ma:readOnly="false">
      <xsd:simpleType>
        <xsd:restriction base="dms:Text">
          <xsd:maxLength value="255"/>
        </xsd:restriction>
      </xsd:simpleType>
    </xsd:element>
    <xsd:element name="LegacyAreaDept" ma:index="108" nillable="true" ma:displayName="Legacy Area/Dept" ma:hidden="true" ma:internalName="LegacyAreaDept" ma:readOnly="false">
      <xsd:simpleType>
        <xsd:restriction base="dms:Text">
          <xsd:maxLength value="255"/>
        </xsd:restriction>
      </xsd:simpleType>
    </xsd:element>
    <xsd:element name="LegacyPath" ma:index="109" nillable="true" ma:displayName="Legacy Path" ma:hidden="true" ma:internalName="LegacyPath" ma:readOnly="false">
      <xsd:simpleType>
        <xsd:restriction base="dms:Note"/>
      </xsd:simpleType>
    </xsd:element>
    <xsd:element name="LegacyName" ma:index="110" nillable="true" ma:displayName="Legacy Name" ma:hidden="true" ma:internalName="LegacyName" ma:readOnly="false">
      <xsd:simpleType>
        <xsd:restriction base="dms:Note"/>
      </xsd:simpleType>
    </xsd:element>
    <xsd:element name="LegacyInformationClassification" ma:index="111" nillable="true" ma:displayName="Legacy Information Classification" ma:hidden="true" ma:internalName="LegacyInformationClassification" ma:readOnly="false">
      <xsd:simpleType>
        <xsd:restriction base="dms:Text">
          <xsd:maxLength value="255"/>
        </xsd:restriction>
      </xsd:simpleType>
    </xsd:element>
    <xsd:element name="LegacyDescription" ma:index="112" nillable="true" ma:displayName="Legacy Description" ma:hidden="true" ma:internalName="LegacyDescription" ma:readOnly="false">
      <xsd:simpleType>
        <xsd:restriction base="dms:Note"/>
      </xsd:simpleType>
    </xsd:element>
    <xsd:element name="Status" ma:index="113" nillable="true" ma:displayName="Status" ma:default="" ma:description="Status for Generic" ma:hidden="true" ma:internalName="Status" ma:readOnly="false">
      <xsd:simpleType>
        <xsd:restriction base="dms:Text">
          <xsd:maxLength value="255"/>
        </xsd:restriction>
      </xsd:simpleType>
    </xsd:element>
    <xsd:element name="AuthorCoAuthor" ma:index="114" nillable="true" ma:displayName="Author/Co-Author" ma:hidden="true" ma:internalName="AuthorCoAuthor" ma:readOnly="false">
      <xsd:simpleType>
        <xsd:restriction base="dms:Text">
          <xsd:maxLength value="255"/>
        </xsd:restriction>
      </xsd:simpleType>
    </xsd:element>
    <xsd:element name="RSI" ma:index="115" nillable="true" ma:displayName="RSI" ma:default="" ma:hidden="true" ma:internalName="RSI" ma:readOnly="false">
      <xsd:simpleType>
        <xsd:restriction base="dms:Text">
          <xsd:maxLength value="255"/>
        </xsd:restriction>
      </xsd:simpleType>
    </xsd:element>
    <xsd:element name="Originator" ma:index="116" nillable="true" ma:displayName="Originator" ma:default="" ma:hidden="true" ma:internalName="Originator" ma:readOnly="false">
      <xsd:simpleType>
        <xsd:restriction base="dms:Text">
          <xsd:maxLength value="255"/>
        </xsd:restriction>
      </xsd:simpleType>
    </xsd:element>
    <xsd:element name="RMClassification" ma:index="117" nillable="true" ma:displayName="RM Classification" ma:hidden="true" ma:internalName="RMClassification" ma:readOnly="false">
      <xsd:simpleType>
        <xsd:restriction base="dms:Text">
          <xsd:maxLength value="255"/>
        </xsd:restriction>
      </xsd:simpleType>
    </xsd:element>
    <xsd:element name="FileNumber" ma:index="118" nillable="true" ma:displayName="File Number" ma:hidden="true" ma:internalName="FileNumber" ma:readOnly="false">
      <xsd:simpleType>
        <xsd:restriction base="dms:Text">
          <xsd:maxLength value="255"/>
        </xsd:restriction>
      </xsd:simpleType>
    </xsd:element>
    <xsd:element name="ISBN" ma:index="119" nillable="true" ma:displayName="ISBN/ISSN" ma:hidden="true" ma:internalName="ISBN" ma:readOnly="false">
      <xsd:simpleType>
        <xsd:restriction base="dms:Text">
          <xsd:maxLength value="255"/>
        </xsd:restriction>
      </xsd:simpleType>
    </xsd:element>
    <xsd:element name="RecordReviewDate" ma:index="120" nillable="true" ma:displayName="Record Review Date" ma:format="DateOnly" ma:hidden="true" ma:internalName="RecordReviewDate" ma:readOnly="false">
      <xsd:simpleType>
        <xsd:restriction base="dms:DateTime"/>
      </xsd:simpleType>
    </xsd:element>
    <xsd:element name="LegacyCategory" ma:index="121" nillable="true" ma:displayName="Legacy Category" ma:hidden="true" ma:internalName="LegacyCategory">
      <xsd:complexType>
        <xsd:complexContent>
          <xsd:extension base="dms:MultiChoice">
            <xsd:sequence>
              <xsd:element name="Value" maxOccurs="unbounded" minOccurs="0" nillable="true">
                <xsd:simpleType>
                  <xsd:restriction base="dms:Choice">
                    <xsd:enumeration value="01 - Standard"/>
                    <xsd:enumeration value="02 - External Document"/>
                    <xsd:enumeration value="03 - Reference Material"/>
                    <xsd:enumeration value="04 - HR Employee Files"/>
                    <xsd:enumeration value="05 - Asset Management"/>
                    <xsd:enumeration value="06 - Project"/>
                    <xsd:enumeration value="07 - Controlled Document"/>
                    <xsd:enumeration value="08 - Finance and Materials"/>
                    <xsd:enumeration value="09 - Energisation and DQM"/>
                    <xsd:enumeration value="10 - Contract"/>
                    <xsd:enumeration value="11 - Legal Matters"/>
                    <xsd:enumeration value="90 - Migrated Information"/>
                    <xsd:enumeration value="91 - Migrated Email"/>
                    <xsd:enumeration value="92 - Migrated Caretaker Information"/>
                    <xsd:enumeration value="93 - Migrated Caretaker Email"/>
                  </xsd:restriction>
                </xsd:simpleType>
              </xsd:element>
            </xsd:sequence>
          </xsd:extension>
        </xsd:complexContent>
      </xsd:complexType>
    </xsd:element>
    <xsd:element name="_dlc_DocId" ma:index="122" nillable="true" ma:displayName="Document ID Value" ma:description="The value of the document ID assigned to this item." ma:indexed="true" ma:internalName="_dlc_DocId" ma:readOnly="true">
      <xsd:simpleType>
        <xsd:restriction base="dms:Text"/>
      </xsd:simpleType>
    </xsd:element>
    <xsd:element name="_dlc_DocIdUrl" ma:index="1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4"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Publisher" ma:index="50" nillable="true" ma:displayName="Publisher" ma:description="The person, organization or service that published this resource" ma:hidden="true" ma:internalName="_Publisher" ma:readOnly="false">
      <xsd:simpleType>
        <xsd:restriction base="dms:Text"/>
      </xsd:simpleType>
    </xsd:element>
    <xsd:element name="Location" ma:index="90" nillable="true" ma:displayName="Location" ma:hidden="true" ma:internalName="Location"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displayName="Author"/>
        <xsd:element ref="dcterms:created" minOccurs="0" maxOccurs="1"/>
        <xsd:element ref="dc:identifier" minOccurs="0" maxOccurs="1"/>
        <xsd:element name="contentType" minOccurs="0" maxOccurs="1" type="xsd:string" ma:index="57" ma:displayName="Content Type"/>
        <xsd:element ref="dc:title" minOccurs="0" maxOccurs="1" ma:index="1" ma:displayName="Title"/>
        <xsd:element ref="dc:subject" minOccurs="0" maxOccurs="1"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44f1ef2f-bee0-45c9-881a-d02d6b924583" ContentTypeId="0x0101003E6BE6383BAFE24D8D5B2650B1027708" PreviousValue="false"/>
</file>

<file path=customXml/item4.xml><?xml version="1.0" encoding="utf-8"?>
<p:properties xmlns:p="http://schemas.microsoft.com/office/2006/metadata/properties" xmlns:xsi="http://www.w3.org/2001/XMLSchema-instance" xmlns:pc="http://schemas.microsoft.com/office/infopath/2007/PartnerControls">
  <documentManagement>
    <AreaDept xmlns="bcf938e6-1ca2-429e-a0a6-180b7db60764">SCADA &amp; Telecommunication</AreaDept>
    <LastApprovedDate xmlns="bcf938e6-1ca2-429e-a0a6-180b7db60764" xsi:nil="true"/>
    <Recipient xmlns="bcf938e6-1ca2-429e-a0a6-180b7db60764" xsi:nil="true"/>
    <Custodian xmlns="bcf938e6-1ca2-429e-a0a6-180b7db60764" xsi:nil="true"/>
    <TaxKeywordTaxHTField xmlns="bcf938e6-1ca2-429e-a0a6-180b7db60764">
      <Terms xmlns="http://schemas.microsoft.com/office/infopath/2007/PartnerControls"/>
    </TaxKeywordTaxHTField>
    <InvoiceNumber xmlns="bcf938e6-1ca2-429e-a0a6-180b7db60764" xsi:nil="true"/>
    <Organisation xmlns="bcf938e6-1ca2-429e-a0a6-180b7db60764" xsi:nil="true"/>
    <LastReviewDate xmlns="bcf938e6-1ca2-429e-a0a6-180b7db60764" xsi:nil="true"/>
    <SubjectArea xmlns="bcf938e6-1ca2-429e-a0a6-180b7db60764">Knowledge Management Asset Management Tools &amp; Systems</SubjectArea>
    <NoticeNumber xmlns="bcf938e6-1ca2-429e-a0a6-180b7db60764" xsi:nil="true"/>
    <Supplier1 xmlns="bcf938e6-1ca2-429e-a0a6-180b7db60764" xsi:nil="true"/>
    <RecordDate xmlns="bcf938e6-1ca2-429e-a0a6-180b7db60764">2024-06-24T00:00:00+00:00</RecordDate>
    <RSI xmlns="bcf938e6-1ca2-429e-a0a6-180b7db60764" xsi:nil="true"/>
    <ISBN xmlns="bcf938e6-1ca2-429e-a0a6-180b7db60764" xsi:nil="true"/>
    <BusinessUnit xmlns="bcf938e6-1ca2-429e-a0a6-180b7db60764">Asset Management</BusinessUnit>
    <AssignedDate xmlns="bcf938e6-1ca2-429e-a0a6-180b7db60764" xsi:nil="true"/>
    <AssignedTo xmlns="http://schemas.microsoft.com/sharepoint/v3">
      <UserInfo>
        <DisplayName/>
        <AccountId xsi:nil="true"/>
        <AccountType/>
      </UserInfo>
    </AssignedTo>
    <FinancialYear xmlns="bcf938e6-1ca2-429e-a0a6-180b7db60764" xsi:nil="true"/>
    <_Publisher xmlns="http://schemas.microsoft.com/sharepoint/v3/fields" xsi:nil="true"/>
    <MatterType xmlns="bcf938e6-1ca2-429e-a0a6-180b7db60764" xsi:nil="true"/>
    <RelatedTo xmlns="bcf938e6-1ca2-429e-a0a6-180b7db60764">
      <Url xsi:nil="true"/>
      <Description xsi:nil="true"/>
    </RelatedTo>
    <MarketInformationMetadata xmlns="bcf938e6-1ca2-429e-a0a6-180b7db60764">false</MarketInformationMetadata>
    <MarketClassification xmlns="bcf938e6-1ca2-429e-a0a6-180b7db60764" xsi:nil="true"/>
    <LastReviewedBy xmlns="bcf938e6-1ca2-429e-a0a6-180b7db60764" xsi:nil="true"/>
    <PublicationYear xmlns="bcf938e6-1ca2-429e-a0a6-180b7db60764" xsi:nil="true"/>
    <Accession xmlns="bcf938e6-1ca2-429e-a0a6-180b7db60764" xsi:nil="true"/>
    <Abstract xmlns="bcf938e6-1ca2-429e-a0a6-180b7db60764" xsi:nil="true"/>
    <LegacyFunction xmlns="bcf938e6-1ca2-429e-a0a6-180b7db60764">Asset Performance</LegacyFunction>
    <CC xmlns="bcf938e6-1ca2-429e-a0a6-180b7db60764" xsi:nil="true"/>
    <ReviewLength xmlns="bcf938e6-1ca2-429e-a0a6-180b7db60764" xsi:nil="true"/>
    <AuthorCoAuthor xmlns="bcf938e6-1ca2-429e-a0a6-180b7db60764" xsi:nil="true"/>
    <ENumber xmlns="bcf938e6-1ca2-429e-a0a6-180b7db60764" xsi:nil="true"/>
    <Approvers xmlns="bcf938e6-1ca2-429e-a0a6-180b7db60764" xsi:nil="true"/>
    <ExternalAuthor xmlns="bcf938e6-1ca2-429e-a0a6-180b7db60764" xsi:nil="true"/>
    <Destroyed xmlns="bcf938e6-1ca2-429e-a0a6-180b7db60764">No</Destroyed>
    <VitalRecord xmlns="bcf938e6-1ca2-429e-a0a6-180b7db60764" xsi:nil="true"/>
    <Creator xmlns="bcf938e6-1ca2-429e-a0a6-180b7db60764">Vlatko Cuculoski</Creator>
    <eDocsVersion xmlns="bcf938e6-1ca2-429e-a0a6-180b7db60764" xsi:nil="true"/>
    <LegacyBusinessUnit xmlns="bcf938e6-1ca2-429e-a0a6-180b7db60764">Asset Management</LegacyBusinessUnit>
    <V3Comments xmlns="http://schemas.microsoft.com/sharepoint/v3" xsi:nil="true"/>
    <AuditDate xmlns="bcf938e6-1ca2-429e-a0a6-180b7db60764" xsi:nil="true"/>
    <WorkType xmlns="bcf938e6-1ca2-429e-a0a6-180b7db60764" xsi:nil="true"/>
    <BCC xmlns="bcf938e6-1ca2-429e-a0a6-180b7db60764" xsi:nil="true"/>
    <Essential xmlns="bcf938e6-1ca2-429e-a0a6-180b7db60764">NON SIGNIFICANT</Essential>
    <StorageMedium xmlns="bcf938e6-1ca2-429e-a0a6-180b7db60764" xsi:nil="true"/>
    <Originator xmlns="bcf938e6-1ca2-429e-a0a6-180b7db60764" xsi:nil="true"/>
    <Supplier xmlns="bcf938e6-1ca2-429e-a0a6-180b7db60764" xsi:nil="true"/>
    <FaultNumber xmlns="bcf938e6-1ca2-429e-a0a6-180b7db60764" xsi:nil="true"/>
    <FilePartNumber xmlns="bcf938e6-1ca2-429e-a0a6-180b7db60764" xsi:nil="true"/>
    <Migrated xmlns="bcf938e6-1ca2-429e-a0a6-180b7db60764">Yes</Migrated>
    <Addressee xmlns="bcf938e6-1ca2-429e-a0a6-180b7db60764" xsi:nil="true"/>
    <OtherAddressees xmlns="bcf938e6-1ca2-429e-a0a6-180b7db60764" xsi:nil="true"/>
    <LegacyCategory xmlns="bcf938e6-1ca2-429e-a0a6-180b7db60764">
      <Value>01 - Standard</Value>
      <Value>05 - Asset Management</Value>
    </LegacyCategory>
    <Controlled_x0020_Document xmlns="bcf938e6-1ca2-429e-a0a6-180b7db60764">false</Controlled_x0020_Document>
    <PublishedDate1 xmlns="bcf938e6-1ca2-429e-a0a6-180b7db60764" xsi:nil="true"/>
    <ABN xmlns="bcf938e6-1ca2-429e-a0a6-180b7db60764" xsi:nil="true"/>
    <AssetNumber xmlns="bcf938e6-1ca2-429e-a0a6-180b7db60764" xsi:nil="true"/>
    <TaxCatchAll xmlns="bcf938e6-1ca2-429e-a0a6-180b7db60764" xsi:nil="true"/>
    <Official xmlns="bcf938e6-1ca2-429e-a0a6-180b7db60764">No</Official>
    <LegacyName xmlns="bcf938e6-1ca2-429e-a0a6-180b7db60764">SCADA Project to Maintenance Handover Checklist for Site - Template.xlsm</LegacyName>
    <To xmlns="bcf938e6-1ca2-429e-a0a6-180b7db60764" xsi:nil="true"/>
    <DocumentType xmlns="bcf938e6-1ca2-429e-a0a6-180b7db60764">SPREADSHT</DocumentType>
    <DocumentDate xmlns="bcf938e6-1ca2-429e-a0a6-180b7db60764" xsi:nil="true"/>
    <VendorName xmlns="bcf938e6-1ca2-429e-a0a6-180b7db60764" xsi:nil="true"/>
    <OriginatingOrganisation xmlns="bcf938e6-1ca2-429e-a0a6-180b7db60764" xsi:nil="true"/>
    <LegacyPath xmlns="bcf938e6-1ca2-429e-a0a6-180b7db60764">/Western Power/Asset Management/Asset Performance/Asset Management System/08 Knowledge Management Asset Management Tools and Systems/00 SCADA &amp; Comms/SCADA Project to Maintenance Handover Checklist for Site - Template</LegacyPath>
    <PurchaseOrderNumber xmlns="bcf938e6-1ca2-429e-a0a6-180b7db60764" xsi:nil="true"/>
    <WorkOrderNumber xmlns="bcf938e6-1ca2-429e-a0a6-180b7db60764" xsi:nil="true"/>
    <TenderNumber xmlns="bcf938e6-1ca2-429e-a0a6-180b7db60764" xsi:nil="true"/>
    <AdditionalMigratedData xmlns="bcf938e6-1ca2-429e-a0a6-180b7db60764" xsi:nil="true"/>
    <DateReceived xmlns="bcf938e6-1ca2-429e-a0a6-180b7db60764" xsi:nil="true"/>
    <PublicationType xmlns="bcf938e6-1ca2-429e-a0a6-180b7db60764" xsi:nil="true"/>
    <ReceivedDate xmlns="bcf938e6-1ca2-429e-a0a6-180b7db60764" xsi:nil="true"/>
    <RecordsManagerGroup xmlns="bcf938e6-1ca2-429e-a0a6-180b7db60764">RECORDMANAGERS</RecordsManagerGroup>
    <RMClassification xmlns="bcf938e6-1ca2-429e-a0a6-180b7db60764">WP DEFAULT</RMClassification>
    <Related xmlns="bcf938e6-1ca2-429e-a0a6-180b7db60764" xsi:nil="true"/>
    <ReferenceBox xmlns="bcf938e6-1ca2-429e-a0a6-180b7db60764" xsi:nil="true"/>
    <AssetType xmlns="bcf938e6-1ca2-429e-a0a6-180b7db60764" xsi:nil="true"/>
    <Modifier xmlns="bcf938e6-1ca2-429e-a0a6-180b7db60764">Vlatko Cuculoski</Modifier>
    <LegacyInformationClassification xmlns="bcf938e6-1ca2-429e-a0a6-180b7db60764">Protected</LegacyInformationClassification>
    <LegacyDescription xmlns="bcf938e6-1ca2-429e-a0a6-180b7db60764" xsi:nil="true"/>
    <RecordReviewDate xmlns="bcf938e6-1ca2-429e-a0a6-180b7db60764" xsi:nil="true"/>
    <InformationDomain xmlns="bcf938e6-1ca2-429e-a0a6-180b7db60764">Asset Management Practices</InformationDomain>
    <Function xmlns="bcf938e6-1ca2-429e-a0a6-180b7db60764">Asset Performance</Function>
    <FilePartName xmlns="bcf938e6-1ca2-429e-a0a6-180b7db60764" xsi:nil="true"/>
    <Site xmlns="bcf938e6-1ca2-429e-a0a6-180b7db60764" xsi:nil="true"/>
    <Reviewers xmlns="bcf938e6-1ca2-429e-a0a6-180b7db60764" xsi:nil="true"/>
    <ReviewInterval xmlns="bcf938e6-1ca2-429e-a0a6-180b7db60764" xsi:nil="true"/>
    <NextReviewDate xmlns="bcf938e6-1ca2-429e-a0a6-180b7db60764" xsi:nil="true"/>
    <RecordOfficer xmlns="bcf938e6-1ca2-429e-a0a6-180b7db60764" xsi:nil="true"/>
    <StatusDate xmlns="bcf938e6-1ca2-429e-a0a6-180b7db60764">2024-06-24T00:00:00+00:00</StatusDate>
    <Status xmlns="bcf938e6-1ca2-429e-a0a6-180b7db60764">ACTIVE</Status>
    <ItemType xmlns="bcf938e6-1ca2-429e-a0a6-180b7db60764" xsi:nil="true"/>
    <DQMNumber xmlns="bcf938e6-1ca2-429e-a0a6-180b7db60764" xsi:nil="true"/>
    <From1 xmlns="bcf938e6-1ca2-429e-a0a6-180b7db60764" xsi:nil="true"/>
    <Location xmlns="http://schemas.microsoft.com/sharepoint/v3/fields" xsi:nil="true"/>
    <UpdateCycleperiod xmlns="bcf938e6-1ca2-429e-a0a6-180b7db60764">0</UpdateCycleperiod>
    <LegacyAreaDept xmlns="bcf938e6-1ca2-429e-a0a6-180b7db60764">Strategic Asset Performance</LegacyAreaDept>
    <FileNumber xmlns="bcf938e6-1ca2-429e-a0a6-180b7db60764">WP DEFAULT</FileNumber>
    <Descriptors xmlns="bcf938e6-1ca2-429e-a0a6-180b7db60764" xsi:nil="true"/>
    <DateSent xmlns="bcf938e6-1ca2-429e-a0a6-180b7db60764" xsi:nil="true"/>
    <History xmlns="bcf938e6-1ca2-429e-a0a6-180b7db60764" xsi:nil="true"/>
    <LastApprovedBy xmlns="bcf938e6-1ca2-429e-a0a6-180b7db60764" xsi:nil="true"/>
    <ExternalRecipient xmlns="bcf938e6-1ca2-429e-a0a6-180b7db60764" xsi:nil="true"/>
    <MatterNo xmlns="bcf938e6-1ca2-429e-a0a6-180b7db60764" xsi:nil="true"/>
    <ExpiryDate xmlns="bcf938e6-1ca2-429e-a0a6-180b7db60764" xsi:nil="true"/>
    <eDOCSDocumentNumber xmlns="bcf938e6-1ca2-429e-a0a6-180b7db60764" xsi:nil="true"/>
    <EDMNo xmlns="bcf938e6-1ca2-429e-a0a6-180b7db60764">68775829</EDMNo>
    <Typist xmlns="bcf938e6-1ca2-429e-a0a6-180b7db60764" xsi:nil="true"/>
    <_dlc_DocId xmlns="bcf938e6-1ca2-429e-a0a6-180b7db60764">ID-005-0e0c6a4eae98d7f86cffb3d52b979f30</_dlc_DocId>
    <_dlc_DocIdUrl xmlns="bcf938e6-1ca2-429e-a0a6-180b7db60764">
      <Url>https://westernpowerwa.sharepoint.com/sites/ID05/_layouts/15/DocIdRedir.aspx?ID=ID-005-0e0c6a4eae98d7f86cffb3d52b979f30</Url>
      <Description>ID-005-0e0c6a4eae98d7f86cffb3d52b979f30</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Policy Auditing</Name>
    <Synchronization>Synchronous</Synchronization>
    <Type>10001</Type>
    <SequenceNumber>1100</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10002</Type>
    <SequenceNumber>1101</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10004</Type>
    <SequenceNumber>1102</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10006</Type>
    <SequenceNumber>1103</SequenceNumber>
    <Url/>
    <Assembly>Microsoft.Office.Policy, Version=16.0.0.0, Culture=neutral, PublicKeyToken=71e9bce111e9429c</Assembly>
    <Class>Microsoft.Office.RecordsManagement.Internal.AuditHandler</Class>
    <Data/>
    <Filter/>
  </Receiver>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82E8A80-3A04-4472-8F64-2F0680B0A817}">
  <ds:schemaRefs>
    <ds:schemaRef ds:uri="office.server.policy"/>
  </ds:schemaRefs>
</ds:datastoreItem>
</file>

<file path=customXml/itemProps2.xml><?xml version="1.0" encoding="utf-8"?>
<ds:datastoreItem xmlns:ds="http://schemas.openxmlformats.org/officeDocument/2006/customXml" ds:itemID="{7A802D28-1A37-4579-85E4-ECAE3C0B07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cf938e6-1ca2-429e-a0a6-180b7db60764"/>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CD48EB1-88F3-48C8-BB46-4817FC056CFF}">
  <ds:schemaRefs>
    <ds:schemaRef ds:uri="Microsoft.SharePoint.Taxonomy.ContentTypeSync"/>
  </ds:schemaRefs>
</ds:datastoreItem>
</file>

<file path=customXml/itemProps4.xml><?xml version="1.0" encoding="utf-8"?>
<ds:datastoreItem xmlns:ds="http://schemas.openxmlformats.org/officeDocument/2006/customXml" ds:itemID="{7202DFDA-5D16-4B94-9A99-C2B6D1A3976A}">
  <ds:schemaRefs>
    <ds:schemaRef ds:uri="http://schemas.microsoft.com/office/2006/documentManagement/types"/>
    <ds:schemaRef ds:uri="bcf938e6-1ca2-429e-a0a6-180b7db60764"/>
    <ds:schemaRef ds:uri="http://schemas.microsoft.com/office/infopath/2007/PartnerControls"/>
    <ds:schemaRef ds:uri="http://purl.org/dc/elements/1.1/"/>
    <ds:schemaRef ds:uri="http://schemas.microsoft.com/office/2006/metadata/properties"/>
    <ds:schemaRef ds:uri="http://schemas.microsoft.com/sharepoint/v3"/>
    <ds:schemaRef ds:uri="http://purl.org/dc/terms/"/>
    <ds:schemaRef ds:uri="http://schemas.microsoft.com/sharepoint/v3/fields"/>
    <ds:schemaRef ds:uri="http://purl.org/dc/dcmitype/"/>
    <ds:schemaRef ds:uri="http://schemas.openxmlformats.org/package/2006/metadata/core-properties"/>
    <ds:schemaRef ds:uri="http://www.w3.org/XML/1998/namespace"/>
  </ds:schemaRefs>
</ds:datastoreItem>
</file>

<file path=customXml/itemProps5.xml><?xml version="1.0" encoding="utf-8"?>
<ds:datastoreItem xmlns:ds="http://schemas.openxmlformats.org/officeDocument/2006/customXml" ds:itemID="{57EEDDC6-8B1E-4147-8FBE-98BA007C2236}">
  <ds:schemaRefs>
    <ds:schemaRef ds:uri="http://schemas.microsoft.com/sharepoint/v3/contenttype/forms"/>
  </ds:schemaRefs>
</ds:datastoreItem>
</file>

<file path=customXml/itemProps6.xml><?xml version="1.0" encoding="utf-8"?>
<ds:datastoreItem xmlns:ds="http://schemas.openxmlformats.org/officeDocument/2006/customXml" ds:itemID="{44ED5EF1-C6FE-4E01-AEF9-169A8C278A66}">
  <ds:schemaRefs>
    <ds:schemaRef ds:uri="http://schemas.microsoft.com/sharepoint/events"/>
  </ds:schemaRefs>
</ds:datastoreItem>
</file>

<file path=docMetadata/LabelInfo.xml><?xml version="1.0" encoding="utf-8"?>
<clbl:labelList xmlns:clbl="http://schemas.microsoft.com/office/2020/mipLabelMetadata">
  <clbl:label id="{c82ec1cf-a376-45f5-a597-5d208cc13289}" enabled="1" method="Standard" siteId="{370ab0fd-38ab-4c72-b86f-153c941f439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20</vt:i4>
      </vt:variant>
      <vt:variant>
        <vt:lpstr>Named Ranges</vt:lpstr>
      </vt:variant>
      <vt:variant>
        <vt:i4>31</vt:i4>
      </vt:variant>
    </vt:vector>
  </HeadingPairs>
  <TitlesOfParts>
    <vt:vector size="51" baseType="lpstr">
      <vt:lpstr>Handover Checklist (old)</vt:lpstr>
      <vt:lpstr>Preface</vt:lpstr>
      <vt:lpstr>Whats in this document</vt:lpstr>
      <vt:lpstr>SCADA Automation Quality </vt:lpstr>
      <vt:lpstr>SCADA to Maint handover</vt:lpstr>
      <vt:lpstr>Automation project spares</vt:lpstr>
      <vt:lpstr>Automation Material disposal</vt:lpstr>
      <vt:lpstr>Automation - DNP IED</vt:lpstr>
      <vt:lpstr>Automation - Gateway</vt:lpstr>
      <vt:lpstr>Automation - Layer 2 Network</vt:lpstr>
      <vt:lpstr>Automation - MMS IED</vt:lpstr>
      <vt:lpstr>Automation - Redundant Network </vt:lpstr>
      <vt:lpstr>Automation - Standalone HMI</vt:lpstr>
      <vt:lpstr>Automation IO Module</vt:lpstr>
      <vt:lpstr>Telecomms Pre-comm Quality</vt:lpstr>
      <vt:lpstr>Telecoms XMC precomm</vt:lpstr>
      <vt:lpstr>Telecoms CISCO precomm</vt:lpstr>
      <vt:lpstr>Telecoms GE Orbit Radio Precomm</vt:lpstr>
      <vt:lpstr>Telecoms Maint handover</vt:lpstr>
      <vt:lpstr>Comm design and Imp checklist</vt:lpstr>
      <vt:lpstr>'Whats in this document'!_Hlk96000418</vt:lpstr>
      <vt:lpstr>'Automation - DNP IED'!Print_Area</vt:lpstr>
      <vt:lpstr>'Automation - Gateway'!Print_Area</vt:lpstr>
      <vt:lpstr>'Automation - MMS IED'!Print_Area</vt:lpstr>
      <vt:lpstr>'Automation - Redundant Network '!Print_Area</vt:lpstr>
      <vt:lpstr>'Automation - Standalone HMI'!Print_Area</vt:lpstr>
      <vt:lpstr>'Automation IO Module'!Print_Area</vt:lpstr>
      <vt:lpstr>'Automation Material disposal'!Print_Area</vt:lpstr>
      <vt:lpstr>'Automation project spares'!Print_Area</vt:lpstr>
      <vt:lpstr>'Comm design and Imp checklist'!Print_Area</vt:lpstr>
      <vt:lpstr>'Handover Checklist (old)'!Print_Area</vt:lpstr>
      <vt:lpstr>Preface!Print_Area</vt:lpstr>
      <vt:lpstr>'SCADA Automation Quality '!Print_Area</vt:lpstr>
      <vt:lpstr>'SCADA to Maint handover'!Print_Area</vt:lpstr>
      <vt:lpstr>'Telecomms Pre-comm Quality'!Print_Area</vt:lpstr>
      <vt:lpstr>'Telecoms CISCO precomm'!Print_Area</vt:lpstr>
      <vt:lpstr>'Telecoms GE Orbit Radio Precomm'!Print_Area</vt:lpstr>
      <vt:lpstr>'Telecoms Maint handover'!Print_Area</vt:lpstr>
      <vt:lpstr>'Telecoms XMC precomm'!Print_Area</vt:lpstr>
      <vt:lpstr>Start10</vt:lpstr>
      <vt:lpstr>Start12</vt:lpstr>
      <vt:lpstr>Start14</vt:lpstr>
      <vt:lpstr>'Automation - Gateway'!Start2</vt:lpstr>
      <vt:lpstr>Start2</vt:lpstr>
      <vt:lpstr>Start3</vt:lpstr>
      <vt:lpstr>Start5</vt:lpstr>
      <vt:lpstr>'Automation - MMS IED'!Start6</vt:lpstr>
      <vt:lpstr>'Automation IO Module'!Start6</vt:lpstr>
      <vt:lpstr>Start7</vt:lpstr>
      <vt:lpstr>Start8</vt:lpstr>
      <vt:lpstr>Start9</vt:lpstr>
    </vt:vector>
  </TitlesOfParts>
  <Manager/>
  <Company>Western Power Corporation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SCADA SERVICES PEA AND COMMISSIONING SHEET - PROFORMA</dc:title>
  <dc:subject>SPREADSHT</dc:subject>
  <dc:creator>CROXFORD M</dc:creator>
  <cp:keywords/>
  <dc:description/>
  <cp:lastModifiedBy>Linda Bielby</cp:lastModifiedBy>
  <cp:revision/>
  <cp:lastPrinted>2026-07-31T05:21:57Z</cp:lastPrinted>
  <dcterms:created xsi:type="dcterms:W3CDTF">2006-01-04T02:26:26Z</dcterms:created>
  <dcterms:modified xsi:type="dcterms:W3CDTF">2026-08-11T05:24:07Z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0x0101003E6BE6383BAFE24D8D5B2650B1027708003A5085D21322814AB9CE8ADB45602E8D</vt:lpwstr>
  </property>
  <property fmtid="{D5CDD505-2E9C-101B-9397-08002B2CF9AE}" pid="3" name="_dlc_DocIdItemGuid">
    <vt:lpwstr>0e0c6a4e-ae98-d7f8-6cff-b3d52b979f30</vt:lpwstr>
  </property>
  <property fmtid="{D5CDD505-2E9C-101B-9397-08002B2CF9AE}" pid="4" name="TaxKeyword">
    <vt:lpwstr/>
  </property>
  <property fmtid="{D5CDD505-2E9C-101B-9397-08002B2CF9AE}" pid="5" name="lcf76f155ced4ddcb4097134ff3c332f">
    <vt:lpwstr/>
  </property>
  <property fmtid="{D5CDD505-2E9C-101B-9397-08002B2CF9AE}" pid="6" name="MediaServiceImageTags">
    <vt:lpwstr/>
  </property>
</Properties>
</file>