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7" r:id="rId5"/>
    <p:sldId id="264" r:id="rId6"/>
    <p:sldId id="1179" r:id="rId7"/>
    <p:sldId id="1199" r:id="rId8"/>
    <p:sldId id="1180" r:id="rId9"/>
    <p:sldId id="1181" r:id="rId10"/>
    <p:sldId id="1200" r:id="rId11"/>
    <p:sldId id="1182" r:id="rId12"/>
    <p:sldId id="1183" r:id="rId13"/>
    <p:sldId id="1201" r:id="rId14"/>
    <p:sldId id="1184" r:id="rId15"/>
    <p:sldId id="1186" r:id="rId16"/>
    <p:sldId id="1202" r:id="rId17"/>
    <p:sldId id="1185" r:id="rId18"/>
    <p:sldId id="1187" r:id="rId19"/>
    <p:sldId id="1203" r:id="rId20"/>
    <p:sldId id="1188" r:id="rId21"/>
    <p:sldId id="1189" r:id="rId22"/>
    <p:sldId id="1204" r:id="rId23"/>
    <p:sldId id="1190" r:id="rId24"/>
    <p:sldId id="1191" r:id="rId25"/>
    <p:sldId id="1205" r:id="rId26"/>
    <p:sldId id="1192" r:id="rId27"/>
    <p:sldId id="1193" r:id="rId28"/>
    <p:sldId id="1206" r:id="rId29"/>
    <p:sldId id="1194" r:id="rId30"/>
    <p:sldId id="1195" r:id="rId31"/>
    <p:sldId id="1207" r:id="rId32"/>
    <p:sldId id="1196" r:id="rId33"/>
    <p:sldId id="1197" r:id="rId34"/>
    <p:sldId id="1208" r:id="rId35"/>
    <p:sldId id="1198" r:id="rId36"/>
    <p:sldId id="1178" r:id="rId37"/>
  </p:sldIdLst>
  <p:sldSz cx="9144000" cy="5143500" type="screen16x9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AB3"/>
    <a:srgbClr val="ED8B00"/>
    <a:srgbClr val="5CB8B2"/>
    <a:srgbClr val="DBE442"/>
    <a:srgbClr val="FBDB65"/>
    <a:srgbClr val="ECA154"/>
    <a:srgbClr val="F18070"/>
    <a:srgbClr val="B7DB57"/>
    <a:srgbClr val="FFC72C"/>
    <a:srgbClr val="E56A5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C4BF8-F1DA-4F8C-9ECE-4483A8FD0ABF}" v="48" dt="2021-04-01T07:01:41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2" autoAdjust="0"/>
    <p:restoredTop sz="96640" autoAdjust="0"/>
  </p:normalViewPr>
  <p:slideViewPr>
    <p:cSldViewPr snapToGrid="0" snapToObjects="1">
      <p:cViewPr varScale="1">
        <p:scale>
          <a:sx n="163" d="100"/>
          <a:sy n="163" d="100"/>
        </p:scale>
        <p:origin x="840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4721" y="7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egiorgio" userId="92c15775-7a2d-4f2f-a7ed-d8916a41a643" providerId="ADAL" clId="{9B1C4BF8-F1DA-4F8C-9ECE-4483A8FD0ABF}"/>
    <pc:docChg chg="undo custSel modSld modMainMaster">
      <pc:chgData name="Chris Degiorgio" userId="92c15775-7a2d-4f2f-a7ed-d8916a41a643" providerId="ADAL" clId="{9B1C4BF8-F1DA-4F8C-9ECE-4483A8FD0ABF}" dt="2021-04-01T07:13:12.677" v="343" actId="1076"/>
      <pc:docMkLst>
        <pc:docMk/>
      </pc:docMkLst>
      <pc:sldChg chg="delSp modSp mod">
        <pc:chgData name="Chris Degiorgio" userId="92c15775-7a2d-4f2f-a7ed-d8916a41a643" providerId="ADAL" clId="{9B1C4BF8-F1DA-4F8C-9ECE-4483A8FD0ABF}" dt="2021-04-01T07:02:43.432" v="282" actId="20577"/>
        <pc:sldMkLst>
          <pc:docMk/>
          <pc:sldMk cId="520068931" sldId="257"/>
        </pc:sldMkLst>
        <pc:spChg chg="mod">
          <ac:chgData name="Chris Degiorgio" userId="92c15775-7a2d-4f2f-a7ed-d8916a41a643" providerId="ADAL" clId="{9B1C4BF8-F1DA-4F8C-9ECE-4483A8FD0ABF}" dt="2021-04-01T07:02:43.432" v="282" actId="20577"/>
          <ac:spMkLst>
            <pc:docMk/>
            <pc:sldMk cId="520068931" sldId="257"/>
            <ac:spMk id="2" creationId="{00000000-0000-0000-0000-000000000000}"/>
          </ac:spMkLst>
        </pc:spChg>
        <pc:spChg chg="del">
          <ac:chgData name="Chris Degiorgio" userId="92c15775-7a2d-4f2f-a7ed-d8916a41a643" providerId="ADAL" clId="{9B1C4BF8-F1DA-4F8C-9ECE-4483A8FD0ABF}" dt="2021-04-01T07:02:39.237" v="281" actId="478"/>
          <ac:spMkLst>
            <pc:docMk/>
            <pc:sldMk cId="520068931" sldId="257"/>
            <ac:spMk id="3" creationId="{00000000-0000-0000-0000-000000000000}"/>
          </ac:spMkLst>
        </pc:spChg>
      </pc:sldChg>
      <pc:sldChg chg="modSp mod">
        <pc:chgData name="Chris Degiorgio" userId="92c15775-7a2d-4f2f-a7ed-d8916a41a643" providerId="ADAL" clId="{9B1C4BF8-F1DA-4F8C-9ECE-4483A8FD0ABF}" dt="2021-04-01T07:02:30.094" v="280" actId="2711"/>
        <pc:sldMkLst>
          <pc:docMk/>
          <pc:sldMk cId="566877843" sldId="264"/>
        </pc:sldMkLst>
        <pc:spChg chg="mod">
          <ac:chgData name="Chris Degiorgio" userId="92c15775-7a2d-4f2f-a7ed-d8916a41a643" providerId="ADAL" clId="{9B1C4BF8-F1DA-4F8C-9ECE-4483A8FD0ABF}" dt="2021-04-01T07:02:30.094" v="280" actId="2711"/>
          <ac:spMkLst>
            <pc:docMk/>
            <pc:sldMk cId="566877843" sldId="264"/>
            <ac:spMk id="3" creationId="{00000000-0000-0000-0000-000000000000}"/>
          </ac:spMkLst>
        </pc:spChg>
      </pc:sldChg>
      <pc:sldChg chg="addSp delSp modSp mod">
        <pc:chgData name="Chris Degiorgio" userId="92c15775-7a2d-4f2f-a7ed-d8916a41a643" providerId="ADAL" clId="{9B1C4BF8-F1DA-4F8C-9ECE-4483A8FD0ABF}" dt="2021-04-01T07:02:23.156" v="279" actId="113"/>
        <pc:sldMkLst>
          <pc:docMk/>
          <pc:sldMk cId="1569292818" sldId="1179"/>
        </pc:sldMkLst>
        <pc:spChg chg="mod">
          <ac:chgData name="Chris Degiorgio" userId="92c15775-7a2d-4f2f-a7ed-d8916a41a643" providerId="ADAL" clId="{9B1C4BF8-F1DA-4F8C-9ECE-4483A8FD0ABF}" dt="2021-04-01T07:02:23.156" v="279" actId="113"/>
          <ac:spMkLst>
            <pc:docMk/>
            <pc:sldMk cId="1569292818" sldId="1179"/>
            <ac:spMk id="3" creationId="{6E92B105-EF0D-4E67-AA97-C1B3140E6155}"/>
          </ac:spMkLst>
        </pc:spChg>
        <pc:spChg chg="del">
          <ac:chgData name="Chris Degiorgio" userId="92c15775-7a2d-4f2f-a7ed-d8916a41a643" providerId="ADAL" clId="{9B1C4BF8-F1DA-4F8C-9ECE-4483A8FD0ABF}" dt="2021-04-01T06:52:26.197" v="136" actId="478"/>
          <ac:spMkLst>
            <pc:docMk/>
            <pc:sldMk cId="1569292818" sldId="1179"/>
            <ac:spMk id="4" creationId="{15D51EAD-BF41-4B48-8699-614956C9429C}"/>
          </ac:spMkLst>
        </pc:spChg>
        <pc:picChg chg="add del mod">
          <ac:chgData name="Chris Degiorgio" userId="92c15775-7a2d-4f2f-a7ed-d8916a41a643" providerId="ADAL" clId="{9B1C4BF8-F1DA-4F8C-9ECE-4483A8FD0ABF}" dt="2021-04-01T06:09:32.812" v="8" actId="21"/>
          <ac:picMkLst>
            <pc:docMk/>
            <pc:sldMk cId="1569292818" sldId="1179"/>
            <ac:picMk id="10" creationId="{6D9B2E1D-CD9C-4935-B20D-AF39499D899E}"/>
          </ac:picMkLst>
        </pc:picChg>
        <pc:picChg chg="add del mod ord">
          <ac:chgData name="Chris Degiorgio" userId="92c15775-7a2d-4f2f-a7ed-d8916a41a643" providerId="ADAL" clId="{9B1C4BF8-F1DA-4F8C-9ECE-4483A8FD0ABF}" dt="2021-04-01T06:54:40.370" v="147" actId="21"/>
          <ac:picMkLst>
            <pc:docMk/>
            <pc:sldMk cId="1569292818" sldId="1179"/>
            <ac:picMk id="12" creationId="{36F7CC3C-7378-4986-9690-D56EDCD64760}"/>
          </ac:picMkLst>
        </pc:picChg>
      </pc:sldChg>
      <pc:sldChg chg="delSp modSp mod">
        <pc:chgData name="Chris Degiorgio" userId="92c15775-7a2d-4f2f-a7ed-d8916a41a643" providerId="ADAL" clId="{9B1C4BF8-F1DA-4F8C-9ECE-4483A8FD0ABF}" dt="2021-04-01T07:02:52.928" v="283" actId="113"/>
        <pc:sldMkLst>
          <pc:docMk/>
          <pc:sldMk cId="3424334226" sldId="1180"/>
        </pc:sldMkLst>
        <pc:spChg chg="mod">
          <ac:chgData name="Chris Degiorgio" userId="92c15775-7a2d-4f2f-a7ed-d8916a41a643" providerId="ADAL" clId="{9B1C4BF8-F1DA-4F8C-9ECE-4483A8FD0ABF}" dt="2021-04-01T07:02:52.928" v="283" actId="113"/>
          <ac:spMkLst>
            <pc:docMk/>
            <pc:sldMk cId="3424334226" sldId="1180"/>
            <ac:spMk id="3" creationId="{68A4ECE6-0AC6-4320-9A50-B746F61FD25A}"/>
          </ac:spMkLst>
        </pc:spChg>
        <pc:spChg chg="del">
          <ac:chgData name="Chris Degiorgio" userId="92c15775-7a2d-4f2f-a7ed-d8916a41a643" providerId="ADAL" clId="{9B1C4BF8-F1DA-4F8C-9ECE-4483A8FD0ABF}" dt="2021-04-01T07:02:03.442" v="276" actId="478"/>
          <ac:spMkLst>
            <pc:docMk/>
            <pc:sldMk cId="3424334226" sldId="1180"/>
            <ac:spMk id="4" creationId="{D273CFFD-B558-4755-ADEF-51DBB7F42C24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3:50.250" v="297" actId="113"/>
        <pc:sldMkLst>
          <pc:docMk/>
          <pc:sldMk cId="1495321794" sldId="1181"/>
        </pc:sldMkLst>
        <pc:spChg chg="mod">
          <ac:chgData name="Chris Degiorgio" userId="92c15775-7a2d-4f2f-a7ed-d8916a41a643" providerId="ADAL" clId="{9B1C4BF8-F1DA-4F8C-9ECE-4483A8FD0ABF}" dt="2021-04-01T07:03:50.250" v="297" actId="113"/>
          <ac:spMkLst>
            <pc:docMk/>
            <pc:sldMk cId="1495321794" sldId="1181"/>
            <ac:spMk id="3" creationId="{9158FC00-AD3B-49A2-B369-58F0F2C8D477}"/>
          </ac:spMkLst>
        </pc:spChg>
        <pc:spChg chg="del">
          <ac:chgData name="Chris Degiorgio" userId="92c15775-7a2d-4f2f-a7ed-d8916a41a643" providerId="ADAL" clId="{9B1C4BF8-F1DA-4F8C-9ECE-4483A8FD0ABF}" dt="2021-04-01T07:02:59.252" v="284" actId="478"/>
          <ac:spMkLst>
            <pc:docMk/>
            <pc:sldMk cId="1495321794" sldId="1181"/>
            <ac:spMk id="4" creationId="{349A307C-77DC-4A76-A529-1068801BEC14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3:42.119" v="295" actId="113"/>
        <pc:sldMkLst>
          <pc:docMk/>
          <pc:sldMk cId="2290253313" sldId="1182"/>
        </pc:sldMkLst>
        <pc:spChg chg="mod">
          <ac:chgData name="Chris Degiorgio" userId="92c15775-7a2d-4f2f-a7ed-d8916a41a643" providerId="ADAL" clId="{9B1C4BF8-F1DA-4F8C-9ECE-4483A8FD0ABF}" dt="2021-04-01T07:03:42.119" v="295" actId="113"/>
          <ac:spMkLst>
            <pc:docMk/>
            <pc:sldMk cId="2290253313" sldId="1182"/>
            <ac:spMk id="3" creationId="{08BA338B-0680-4104-A2A0-1892DA3C1503}"/>
          </ac:spMkLst>
        </pc:spChg>
        <pc:spChg chg="del">
          <ac:chgData name="Chris Degiorgio" userId="92c15775-7a2d-4f2f-a7ed-d8916a41a643" providerId="ADAL" clId="{9B1C4BF8-F1DA-4F8C-9ECE-4483A8FD0ABF}" dt="2021-04-01T07:03:04.712" v="285" actId="478"/>
          <ac:spMkLst>
            <pc:docMk/>
            <pc:sldMk cId="2290253313" sldId="1182"/>
            <ac:spMk id="4" creationId="{9F4ACCB1-0054-4504-A870-22D0C308D61F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3:34.409" v="293" actId="113"/>
        <pc:sldMkLst>
          <pc:docMk/>
          <pc:sldMk cId="1044958077" sldId="1183"/>
        </pc:sldMkLst>
        <pc:spChg chg="mod">
          <ac:chgData name="Chris Degiorgio" userId="92c15775-7a2d-4f2f-a7ed-d8916a41a643" providerId="ADAL" clId="{9B1C4BF8-F1DA-4F8C-9ECE-4483A8FD0ABF}" dt="2021-04-01T07:03:34.409" v="293" actId="113"/>
          <ac:spMkLst>
            <pc:docMk/>
            <pc:sldMk cId="1044958077" sldId="1183"/>
            <ac:spMk id="3" creationId="{9DF82E80-22DB-4FB7-A23F-EDADE8FF1228}"/>
          </ac:spMkLst>
        </pc:spChg>
        <pc:spChg chg="del">
          <ac:chgData name="Chris Degiorgio" userId="92c15775-7a2d-4f2f-a7ed-d8916a41a643" providerId="ADAL" clId="{9B1C4BF8-F1DA-4F8C-9ECE-4483A8FD0ABF}" dt="2021-04-01T07:03:06.691" v="286" actId="478"/>
          <ac:spMkLst>
            <pc:docMk/>
            <pc:sldMk cId="1044958077" sldId="1183"/>
            <ac:spMk id="4" creationId="{25590B3C-D063-4AFC-8E53-42EACABC7F06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4:13.556" v="302" actId="478"/>
        <pc:sldMkLst>
          <pc:docMk/>
          <pc:sldMk cId="836919775" sldId="1184"/>
        </pc:sldMkLst>
        <pc:spChg chg="mod">
          <ac:chgData name="Chris Degiorgio" userId="92c15775-7a2d-4f2f-a7ed-d8916a41a643" providerId="ADAL" clId="{9B1C4BF8-F1DA-4F8C-9ECE-4483A8FD0ABF}" dt="2021-04-01T07:03:23.429" v="291" actId="2711"/>
          <ac:spMkLst>
            <pc:docMk/>
            <pc:sldMk cId="836919775" sldId="1184"/>
            <ac:spMk id="3" creationId="{48C41548-B397-4419-915B-1FB0FC355FBE}"/>
          </ac:spMkLst>
        </pc:spChg>
        <pc:spChg chg="del">
          <ac:chgData name="Chris Degiorgio" userId="92c15775-7a2d-4f2f-a7ed-d8916a41a643" providerId="ADAL" clId="{9B1C4BF8-F1DA-4F8C-9ECE-4483A8FD0ABF}" dt="2021-04-01T07:04:13.556" v="302" actId="478"/>
          <ac:spMkLst>
            <pc:docMk/>
            <pc:sldMk cId="836919775" sldId="1184"/>
            <ac:spMk id="4" creationId="{93885EFA-3E6C-4C97-9032-7DA1B8E32E49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4:33.390" v="305" actId="2711"/>
        <pc:sldMkLst>
          <pc:docMk/>
          <pc:sldMk cId="1216284966" sldId="1185"/>
        </pc:sldMkLst>
        <pc:spChg chg="mod">
          <ac:chgData name="Chris Degiorgio" userId="92c15775-7a2d-4f2f-a7ed-d8916a41a643" providerId="ADAL" clId="{9B1C4BF8-F1DA-4F8C-9ECE-4483A8FD0ABF}" dt="2021-04-01T07:04:33.390" v="305" actId="2711"/>
          <ac:spMkLst>
            <pc:docMk/>
            <pc:sldMk cId="1216284966" sldId="1185"/>
            <ac:spMk id="3" creationId="{C764FF9E-270A-4FBB-B184-7DEB11B668EC}"/>
          </ac:spMkLst>
        </pc:spChg>
        <pc:spChg chg="del">
          <ac:chgData name="Chris Degiorgio" userId="92c15775-7a2d-4f2f-a7ed-d8916a41a643" providerId="ADAL" clId="{9B1C4BF8-F1DA-4F8C-9ECE-4483A8FD0ABF}" dt="2021-04-01T07:04:27.557" v="303" actId="478"/>
          <ac:spMkLst>
            <pc:docMk/>
            <pc:sldMk cId="1216284966" sldId="1185"/>
            <ac:spMk id="4" creationId="{9C4D843D-57B1-4B71-95C7-40FC04E649F4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4:10.660" v="301" actId="478"/>
        <pc:sldMkLst>
          <pc:docMk/>
          <pc:sldMk cId="2246754608" sldId="1186"/>
        </pc:sldMkLst>
        <pc:spChg chg="mod">
          <ac:chgData name="Chris Degiorgio" userId="92c15775-7a2d-4f2f-a7ed-d8916a41a643" providerId="ADAL" clId="{9B1C4BF8-F1DA-4F8C-9ECE-4483A8FD0ABF}" dt="2021-04-01T07:04:03.567" v="299" actId="2711"/>
          <ac:spMkLst>
            <pc:docMk/>
            <pc:sldMk cId="2246754608" sldId="1186"/>
            <ac:spMk id="3" creationId="{EF15F70F-26DC-463B-8B4A-A71FFF61E0F6}"/>
          </ac:spMkLst>
        </pc:spChg>
        <pc:spChg chg="del">
          <ac:chgData name="Chris Degiorgio" userId="92c15775-7a2d-4f2f-a7ed-d8916a41a643" providerId="ADAL" clId="{9B1C4BF8-F1DA-4F8C-9ECE-4483A8FD0ABF}" dt="2021-04-01T07:04:10.660" v="301" actId="478"/>
          <ac:spMkLst>
            <pc:docMk/>
            <pc:sldMk cId="2246754608" sldId="1186"/>
            <ac:spMk id="4" creationId="{67A5B58F-9362-4155-9D51-5028CF2807B7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4:41.958" v="308" actId="478"/>
        <pc:sldMkLst>
          <pc:docMk/>
          <pc:sldMk cId="4211010596" sldId="1187"/>
        </pc:sldMkLst>
        <pc:spChg chg="mod">
          <ac:chgData name="Chris Degiorgio" userId="92c15775-7a2d-4f2f-a7ed-d8916a41a643" providerId="ADAL" clId="{9B1C4BF8-F1DA-4F8C-9ECE-4483A8FD0ABF}" dt="2021-04-01T07:04:40.240" v="307" actId="113"/>
          <ac:spMkLst>
            <pc:docMk/>
            <pc:sldMk cId="4211010596" sldId="1187"/>
            <ac:spMk id="3" creationId="{CEF57A1F-30C9-4F8B-82E6-BB7D14207F25}"/>
          </ac:spMkLst>
        </pc:spChg>
        <pc:spChg chg="del">
          <ac:chgData name="Chris Degiorgio" userId="92c15775-7a2d-4f2f-a7ed-d8916a41a643" providerId="ADAL" clId="{9B1C4BF8-F1DA-4F8C-9ECE-4483A8FD0ABF}" dt="2021-04-01T07:04:41.958" v="308" actId="478"/>
          <ac:spMkLst>
            <pc:docMk/>
            <pc:sldMk cId="4211010596" sldId="1187"/>
            <ac:spMk id="4" creationId="{CC25429D-54EE-4919-A106-67113A9CCDC4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6:02.243" v="312" actId="478"/>
        <pc:sldMkLst>
          <pc:docMk/>
          <pc:sldMk cId="4235677017" sldId="1188"/>
        </pc:sldMkLst>
        <pc:spChg chg="mod">
          <ac:chgData name="Chris Degiorgio" userId="92c15775-7a2d-4f2f-a7ed-d8916a41a643" providerId="ADAL" clId="{9B1C4BF8-F1DA-4F8C-9ECE-4483A8FD0ABF}" dt="2021-04-01T07:04:54.856" v="310" actId="113"/>
          <ac:spMkLst>
            <pc:docMk/>
            <pc:sldMk cId="4235677017" sldId="1188"/>
            <ac:spMk id="3" creationId="{D0ED5D9D-5BBA-4114-92BF-69F347C1DC79}"/>
          </ac:spMkLst>
        </pc:spChg>
        <pc:spChg chg="del">
          <ac:chgData name="Chris Degiorgio" userId="92c15775-7a2d-4f2f-a7ed-d8916a41a643" providerId="ADAL" clId="{9B1C4BF8-F1DA-4F8C-9ECE-4483A8FD0ABF}" dt="2021-04-01T07:06:02.243" v="312" actId="478"/>
          <ac:spMkLst>
            <pc:docMk/>
            <pc:sldMk cId="4235677017" sldId="1188"/>
            <ac:spMk id="4" creationId="{EF907E38-547D-4CF9-B868-5283CD931719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6:17.010" v="315" actId="113"/>
        <pc:sldMkLst>
          <pc:docMk/>
          <pc:sldMk cId="4285228568" sldId="1189"/>
        </pc:sldMkLst>
        <pc:spChg chg="mod">
          <ac:chgData name="Chris Degiorgio" userId="92c15775-7a2d-4f2f-a7ed-d8916a41a643" providerId="ADAL" clId="{9B1C4BF8-F1DA-4F8C-9ECE-4483A8FD0ABF}" dt="2021-04-01T07:06:17.010" v="315" actId="113"/>
          <ac:spMkLst>
            <pc:docMk/>
            <pc:sldMk cId="4285228568" sldId="1189"/>
            <ac:spMk id="3" creationId="{1578DCEE-3C91-4865-B487-BC37906DA5EA}"/>
          </ac:spMkLst>
        </pc:spChg>
        <pc:spChg chg="del">
          <ac:chgData name="Chris Degiorgio" userId="92c15775-7a2d-4f2f-a7ed-d8916a41a643" providerId="ADAL" clId="{9B1C4BF8-F1DA-4F8C-9ECE-4483A8FD0ABF}" dt="2021-04-01T07:06:05.411" v="313" actId="478"/>
          <ac:spMkLst>
            <pc:docMk/>
            <pc:sldMk cId="4285228568" sldId="1189"/>
            <ac:spMk id="4" creationId="{D1ED2FE1-7C31-43E4-A14E-19D03011D6A1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6:28.390" v="318" actId="113"/>
        <pc:sldMkLst>
          <pc:docMk/>
          <pc:sldMk cId="1532838053" sldId="1190"/>
        </pc:sldMkLst>
        <pc:spChg chg="mod">
          <ac:chgData name="Chris Degiorgio" userId="92c15775-7a2d-4f2f-a7ed-d8916a41a643" providerId="ADAL" clId="{9B1C4BF8-F1DA-4F8C-9ECE-4483A8FD0ABF}" dt="2021-04-01T07:06:28.390" v="318" actId="113"/>
          <ac:spMkLst>
            <pc:docMk/>
            <pc:sldMk cId="1532838053" sldId="1190"/>
            <ac:spMk id="3" creationId="{363DD6CB-4689-4B54-B357-6FD7A9EF69C5}"/>
          </ac:spMkLst>
        </pc:spChg>
        <pc:spChg chg="del">
          <ac:chgData name="Chris Degiorgio" userId="92c15775-7a2d-4f2f-a7ed-d8916a41a643" providerId="ADAL" clId="{9B1C4BF8-F1DA-4F8C-9ECE-4483A8FD0ABF}" dt="2021-04-01T07:06:25.748" v="317" actId="478"/>
          <ac:spMkLst>
            <pc:docMk/>
            <pc:sldMk cId="1532838053" sldId="1190"/>
            <ac:spMk id="4" creationId="{9CC2DB23-BB22-4826-B025-90D36BD45A02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6:35.604" v="320" actId="478"/>
        <pc:sldMkLst>
          <pc:docMk/>
          <pc:sldMk cId="363448526" sldId="1191"/>
        </pc:sldMkLst>
        <pc:spChg chg="mod">
          <ac:chgData name="Chris Degiorgio" userId="92c15775-7a2d-4f2f-a7ed-d8916a41a643" providerId="ADAL" clId="{9B1C4BF8-F1DA-4F8C-9ECE-4483A8FD0ABF}" dt="2021-04-01T07:06:33.046" v="319" actId="113"/>
          <ac:spMkLst>
            <pc:docMk/>
            <pc:sldMk cId="363448526" sldId="1191"/>
            <ac:spMk id="3" creationId="{886CCBC0-3A58-4062-B57D-EAC7EBC7E224}"/>
          </ac:spMkLst>
        </pc:spChg>
        <pc:spChg chg="del">
          <ac:chgData name="Chris Degiorgio" userId="92c15775-7a2d-4f2f-a7ed-d8916a41a643" providerId="ADAL" clId="{9B1C4BF8-F1DA-4F8C-9ECE-4483A8FD0ABF}" dt="2021-04-01T07:06:35.604" v="320" actId="478"/>
          <ac:spMkLst>
            <pc:docMk/>
            <pc:sldMk cId="363448526" sldId="1191"/>
            <ac:spMk id="4" creationId="{45693F76-98F3-47D8-8527-FEF1E2153AA5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7:00.422" v="325" actId="113"/>
        <pc:sldMkLst>
          <pc:docMk/>
          <pc:sldMk cId="3818004783" sldId="1192"/>
        </pc:sldMkLst>
        <pc:spChg chg="mod">
          <ac:chgData name="Chris Degiorgio" userId="92c15775-7a2d-4f2f-a7ed-d8916a41a643" providerId="ADAL" clId="{9B1C4BF8-F1DA-4F8C-9ECE-4483A8FD0ABF}" dt="2021-04-01T07:07:00.422" v="325" actId="113"/>
          <ac:spMkLst>
            <pc:docMk/>
            <pc:sldMk cId="3818004783" sldId="1192"/>
            <ac:spMk id="3" creationId="{3B275B66-FA00-4691-8201-4CA53915EB96}"/>
          </ac:spMkLst>
        </pc:spChg>
        <pc:spChg chg="del">
          <ac:chgData name="Chris Degiorgio" userId="92c15775-7a2d-4f2f-a7ed-d8916a41a643" providerId="ADAL" clId="{9B1C4BF8-F1DA-4F8C-9ECE-4483A8FD0ABF}" dt="2021-04-01T07:06:57.396" v="324" actId="478"/>
          <ac:spMkLst>
            <pc:docMk/>
            <pc:sldMk cId="3818004783" sldId="1192"/>
            <ac:spMk id="4" creationId="{ED6D4DA3-7765-4DCD-8A84-98482D14D634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7:06.339" v="327" actId="478"/>
        <pc:sldMkLst>
          <pc:docMk/>
          <pc:sldMk cId="3252668122" sldId="1193"/>
        </pc:sldMkLst>
        <pc:spChg chg="mod">
          <ac:chgData name="Chris Degiorgio" userId="92c15775-7a2d-4f2f-a7ed-d8916a41a643" providerId="ADAL" clId="{9B1C4BF8-F1DA-4F8C-9ECE-4483A8FD0ABF}" dt="2021-04-01T07:07:03.778" v="326" actId="113"/>
          <ac:spMkLst>
            <pc:docMk/>
            <pc:sldMk cId="3252668122" sldId="1193"/>
            <ac:spMk id="3" creationId="{858E57FA-B379-4F0C-9102-B4BA35A507C7}"/>
          </ac:spMkLst>
        </pc:spChg>
        <pc:spChg chg="del">
          <ac:chgData name="Chris Degiorgio" userId="92c15775-7a2d-4f2f-a7ed-d8916a41a643" providerId="ADAL" clId="{9B1C4BF8-F1DA-4F8C-9ECE-4483A8FD0ABF}" dt="2021-04-01T07:07:06.339" v="327" actId="478"/>
          <ac:spMkLst>
            <pc:docMk/>
            <pc:sldMk cId="3252668122" sldId="1193"/>
            <ac:spMk id="4" creationId="{0FCBE018-5AA7-426E-A8B2-9B48EDB510AD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7:20.918" v="330" actId="478"/>
        <pc:sldMkLst>
          <pc:docMk/>
          <pc:sldMk cId="1934742202" sldId="1195"/>
        </pc:sldMkLst>
        <pc:spChg chg="mod">
          <ac:chgData name="Chris Degiorgio" userId="92c15775-7a2d-4f2f-a7ed-d8916a41a643" providerId="ADAL" clId="{9B1C4BF8-F1DA-4F8C-9ECE-4483A8FD0ABF}" dt="2021-04-01T07:07:17.565" v="329" actId="113"/>
          <ac:spMkLst>
            <pc:docMk/>
            <pc:sldMk cId="1934742202" sldId="1195"/>
            <ac:spMk id="3" creationId="{DB9635CA-04A0-4ACD-B08F-359FE1F191DD}"/>
          </ac:spMkLst>
        </pc:spChg>
        <pc:spChg chg="del">
          <ac:chgData name="Chris Degiorgio" userId="92c15775-7a2d-4f2f-a7ed-d8916a41a643" providerId="ADAL" clId="{9B1C4BF8-F1DA-4F8C-9ECE-4483A8FD0ABF}" dt="2021-04-01T07:07:20.918" v="330" actId="478"/>
          <ac:spMkLst>
            <pc:docMk/>
            <pc:sldMk cId="1934742202" sldId="1195"/>
            <ac:spMk id="4" creationId="{2CD093AD-E4B8-4540-86F2-5FE1A7122669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7:29.604" v="333" actId="478"/>
        <pc:sldMkLst>
          <pc:docMk/>
          <pc:sldMk cId="2544474301" sldId="1196"/>
        </pc:sldMkLst>
        <pc:spChg chg="mod">
          <ac:chgData name="Chris Degiorgio" userId="92c15775-7a2d-4f2f-a7ed-d8916a41a643" providerId="ADAL" clId="{9B1C4BF8-F1DA-4F8C-9ECE-4483A8FD0ABF}" dt="2021-04-01T07:07:27.933" v="332" actId="113"/>
          <ac:spMkLst>
            <pc:docMk/>
            <pc:sldMk cId="2544474301" sldId="1196"/>
            <ac:spMk id="3" creationId="{4913D4DA-FF8E-4FE0-86C4-A3754D84C878}"/>
          </ac:spMkLst>
        </pc:spChg>
        <pc:spChg chg="del">
          <ac:chgData name="Chris Degiorgio" userId="92c15775-7a2d-4f2f-a7ed-d8916a41a643" providerId="ADAL" clId="{9B1C4BF8-F1DA-4F8C-9ECE-4483A8FD0ABF}" dt="2021-04-01T07:07:29.604" v="333" actId="478"/>
          <ac:spMkLst>
            <pc:docMk/>
            <pc:sldMk cId="2544474301" sldId="1196"/>
            <ac:spMk id="4" creationId="{2392AC75-4406-4BFC-BCA3-7AD621DD340C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7:36.140" v="335" actId="478"/>
        <pc:sldMkLst>
          <pc:docMk/>
          <pc:sldMk cId="1335141162" sldId="1197"/>
        </pc:sldMkLst>
        <pc:spChg chg="mod">
          <ac:chgData name="Chris Degiorgio" userId="92c15775-7a2d-4f2f-a7ed-d8916a41a643" providerId="ADAL" clId="{9B1C4BF8-F1DA-4F8C-9ECE-4483A8FD0ABF}" dt="2021-04-01T07:07:33.367" v="334" actId="113"/>
          <ac:spMkLst>
            <pc:docMk/>
            <pc:sldMk cId="1335141162" sldId="1197"/>
            <ac:spMk id="3" creationId="{E1AF972D-C394-46BA-834B-FD5FC7567330}"/>
          </ac:spMkLst>
        </pc:spChg>
        <pc:spChg chg="del">
          <ac:chgData name="Chris Degiorgio" userId="92c15775-7a2d-4f2f-a7ed-d8916a41a643" providerId="ADAL" clId="{9B1C4BF8-F1DA-4F8C-9ECE-4483A8FD0ABF}" dt="2021-04-01T07:07:36.140" v="335" actId="478"/>
          <ac:spMkLst>
            <pc:docMk/>
            <pc:sldMk cId="1335141162" sldId="1197"/>
            <ac:spMk id="4" creationId="{18794658-A9C8-4B96-83BE-603A8EA9A2A8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7:46.501" v="339" actId="478"/>
        <pc:sldMkLst>
          <pc:docMk/>
          <pc:sldMk cId="1560640961" sldId="1198"/>
        </pc:sldMkLst>
        <pc:spChg chg="mod">
          <ac:chgData name="Chris Degiorgio" userId="92c15775-7a2d-4f2f-a7ed-d8916a41a643" providerId="ADAL" clId="{9B1C4BF8-F1DA-4F8C-9ECE-4483A8FD0ABF}" dt="2021-04-01T07:07:44.583" v="338" actId="113"/>
          <ac:spMkLst>
            <pc:docMk/>
            <pc:sldMk cId="1560640961" sldId="1198"/>
            <ac:spMk id="3" creationId="{DD941482-9963-4D1C-A0E0-D2389FE31C3B}"/>
          </ac:spMkLst>
        </pc:spChg>
        <pc:spChg chg="del">
          <ac:chgData name="Chris Degiorgio" userId="92c15775-7a2d-4f2f-a7ed-d8916a41a643" providerId="ADAL" clId="{9B1C4BF8-F1DA-4F8C-9ECE-4483A8FD0ABF}" dt="2021-04-01T07:07:46.501" v="339" actId="478"/>
          <ac:spMkLst>
            <pc:docMk/>
            <pc:sldMk cId="1560640961" sldId="1198"/>
            <ac:spMk id="4" creationId="{FD07960C-73DE-409F-BBC5-902AF84B59D6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2:00.898" v="275" actId="478"/>
        <pc:sldMkLst>
          <pc:docMk/>
          <pc:sldMk cId="4038508413" sldId="1199"/>
        </pc:sldMkLst>
        <pc:spChg chg="del">
          <ac:chgData name="Chris Degiorgio" userId="92c15775-7a2d-4f2f-a7ed-d8916a41a643" providerId="ADAL" clId="{9B1C4BF8-F1DA-4F8C-9ECE-4483A8FD0ABF}" dt="2021-04-01T07:02:00.898" v="275" actId="478"/>
          <ac:spMkLst>
            <pc:docMk/>
            <pc:sldMk cId="4038508413" sldId="1199"/>
            <ac:spMk id="4" creationId="{8CCFE59A-8628-4933-9151-BE419A0EF78C}"/>
          </ac:spMkLst>
        </pc:spChg>
        <pc:picChg chg="mod">
          <ac:chgData name="Chris Degiorgio" userId="92c15775-7a2d-4f2f-a7ed-d8916a41a643" providerId="ADAL" clId="{9B1C4BF8-F1DA-4F8C-9ECE-4483A8FD0ABF}" dt="2021-04-01T06:18:07.557" v="80" actId="1076"/>
          <ac:picMkLst>
            <pc:docMk/>
            <pc:sldMk cId="4038508413" sldId="1199"/>
            <ac:picMk id="5" creationId="{58E63E6E-DE9C-4D6C-B2E4-CED435F274AA}"/>
          </ac:picMkLst>
        </pc:picChg>
      </pc:sldChg>
      <pc:sldChg chg="delSp modSp mod">
        <pc:chgData name="Chris Degiorgio" userId="92c15775-7a2d-4f2f-a7ed-d8916a41a643" providerId="ADAL" clId="{9B1C4BF8-F1DA-4F8C-9ECE-4483A8FD0ABF}" dt="2021-04-01T06:59:43.542" v="222" actId="1076"/>
        <pc:sldMkLst>
          <pc:docMk/>
          <pc:sldMk cId="3217173386" sldId="1200"/>
        </pc:sldMkLst>
        <pc:spChg chg="del">
          <ac:chgData name="Chris Degiorgio" userId="92c15775-7a2d-4f2f-a7ed-d8916a41a643" providerId="ADAL" clId="{9B1C4BF8-F1DA-4F8C-9ECE-4483A8FD0ABF}" dt="2021-04-01T06:59:33.221" v="220" actId="478"/>
          <ac:spMkLst>
            <pc:docMk/>
            <pc:sldMk cId="3217173386" sldId="1200"/>
            <ac:spMk id="4" creationId="{5AA1627C-A99E-4F14-808E-23C54C7E1D0A}"/>
          </ac:spMkLst>
        </pc:spChg>
        <pc:picChg chg="mod">
          <ac:chgData name="Chris Degiorgio" userId="92c15775-7a2d-4f2f-a7ed-d8916a41a643" providerId="ADAL" clId="{9B1C4BF8-F1DA-4F8C-9ECE-4483A8FD0ABF}" dt="2021-04-01T06:59:43.542" v="222" actId="1076"/>
          <ac:picMkLst>
            <pc:docMk/>
            <pc:sldMk cId="3217173386" sldId="1200"/>
            <ac:picMk id="8" creationId="{83DE94AB-FAF2-4F36-B23B-65B0D52DD467}"/>
          </ac:picMkLst>
        </pc:picChg>
      </pc:sldChg>
      <pc:sldChg chg="delSp modSp mod">
        <pc:chgData name="Chris Degiorgio" userId="92c15775-7a2d-4f2f-a7ed-d8916a41a643" providerId="ADAL" clId="{9B1C4BF8-F1DA-4F8C-9ECE-4483A8FD0ABF}" dt="2021-04-01T07:03:16.217" v="289" actId="1076"/>
        <pc:sldMkLst>
          <pc:docMk/>
          <pc:sldMk cId="535723836" sldId="1201"/>
        </pc:sldMkLst>
        <pc:spChg chg="del">
          <ac:chgData name="Chris Degiorgio" userId="92c15775-7a2d-4f2f-a7ed-d8916a41a643" providerId="ADAL" clId="{9B1C4BF8-F1DA-4F8C-9ECE-4483A8FD0ABF}" dt="2021-04-01T07:03:10.568" v="287" actId="478"/>
          <ac:spMkLst>
            <pc:docMk/>
            <pc:sldMk cId="535723836" sldId="1201"/>
            <ac:spMk id="4" creationId="{C83069F4-EAD3-477B-88BF-005CE9015B4E}"/>
          </ac:spMkLst>
        </pc:spChg>
        <pc:picChg chg="mod">
          <ac:chgData name="Chris Degiorgio" userId="92c15775-7a2d-4f2f-a7ed-d8916a41a643" providerId="ADAL" clId="{9B1C4BF8-F1DA-4F8C-9ECE-4483A8FD0ABF}" dt="2021-04-01T07:03:16.217" v="289" actId="1076"/>
          <ac:picMkLst>
            <pc:docMk/>
            <pc:sldMk cId="535723836" sldId="1201"/>
            <ac:picMk id="5" creationId="{A7DFA661-0333-4457-BA2D-C637F018330A}"/>
          </ac:picMkLst>
        </pc:picChg>
      </pc:sldChg>
      <pc:sldChg chg="delSp modSp mod">
        <pc:chgData name="Chris Degiorgio" userId="92c15775-7a2d-4f2f-a7ed-d8916a41a643" providerId="ADAL" clId="{9B1C4BF8-F1DA-4F8C-9ECE-4483A8FD0ABF}" dt="2021-04-01T07:13:12.677" v="343" actId="1076"/>
        <pc:sldMkLst>
          <pc:docMk/>
          <pc:sldMk cId="4152881805" sldId="1202"/>
        </pc:sldMkLst>
        <pc:spChg chg="del">
          <ac:chgData name="Chris Degiorgio" userId="92c15775-7a2d-4f2f-a7ed-d8916a41a643" providerId="ADAL" clId="{9B1C4BF8-F1DA-4F8C-9ECE-4483A8FD0ABF}" dt="2021-04-01T07:04:08.340" v="300" actId="478"/>
          <ac:spMkLst>
            <pc:docMk/>
            <pc:sldMk cId="4152881805" sldId="1202"/>
            <ac:spMk id="4" creationId="{3BF73E66-1C02-43BC-A0DC-AA7EA8B8EC4A}"/>
          </ac:spMkLst>
        </pc:spChg>
        <pc:picChg chg="mod">
          <ac:chgData name="Chris Degiorgio" userId="92c15775-7a2d-4f2f-a7ed-d8916a41a643" providerId="ADAL" clId="{9B1C4BF8-F1DA-4F8C-9ECE-4483A8FD0ABF}" dt="2021-04-01T07:13:12.677" v="343" actId="1076"/>
          <ac:picMkLst>
            <pc:docMk/>
            <pc:sldMk cId="4152881805" sldId="1202"/>
            <ac:picMk id="5" creationId="{5D8DB36A-9504-4026-85A8-F512E99C86B8}"/>
          </ac:picMkLst>
        </pc:picChg>
      </pc:sldChg>
      <pc:sldChg chg="delSp mod">
        <pc:chgData name="Chris Degiorgio" userId="92c15775-7a2d-4f2f-a7ed-d8916a41a643" providerId="ADAL" clId="{9B1C4BF8-F1DA-4F8C-9ECE-4483A8FD0ABF}" dt="2021-04-01T07:05:11.667" v="311" actId="478"/>
        <pc:sldMkLst>
          <pc:docMk/>
          <pc:sldMk cId="1122546834" sldId="1203"/>
        </pc:sldMkLst>
        <pc:spChg chg="del">
          <ac:chgData name="Chris Degiorgio" userId="92c15775-7a2d-4f2f-a7ed-d8916a41a643" providerId="ADAL" clId="{9B1C4BF8-F1DA-4F8C-9ECE-4483A8FD0ABF}" dt="2021-04-01T07:05:11.667" v="311" actId="478"/>
          <ac:spMkLst>
            <pc:docMk/>
            <pc:sldMk cId="1122546834" sldId="1203"/>
            <ac:spMk id="4" creationId="{9E48F5B0-F4D6-47A6-B55F-63537CF05353}"/>
          </ac:spMkLst>
        </pc:spChg>
      </pc:sldChg>
      <pc:sldChg chg="delSp mod">
        <pc:chgData name="Chris Degiorgio" userId="92c15775-7a2d-4f2f-a7ed-d8916a41a643" providerId="ADAL" clId="{9B1C4BF8-F1DA-4F8C-9ECE-4483A8FD0ABF}" dt="2021-04-01T07:06:21.186" v="316" actId="478"/>
        <pc:sldMkLst>
          <pc:docMk/>
          <pc:sldMk cId="416902809" sldId="1204"/>
        </pc:sldMkLst>
        <pc:spChg chg="del">
          <ac:chgData name="Chris Degiorgio" userId="92c15775-7a2d-4f2f-a7ed-d8916a41a643" providerId="ADAL" clId="{9B1C4BF8-F1DA-4F8C-9ECE-4483A8FD0ABF}" dt="2021-04-01T07:06:21.186" v="316" actId="478"/>
          <ac:spMkLst>
            <pc:docMk/>
            <pc:sldMk cId="416902809" sldId="1204"/>
            <ac:spMk id="4" creationId="{BBAB2BF1-7F62-49A2-A066-F8C6EF2E8EF7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6:47.457" v="323" actId="1076"/>
        <pc:sldMkLst>
          <pc:docMk/>
          <pc:sldMk cId="2359560720" sldId="1205"/>
        </pc:sldMkLst>
        <pc:spChg chg="del">
          <ac:chgData name="Chris Degiorgio" userId="92c15775-7a2d-4f2f-a7ed-d8916a41a643" providerId="ADAL" clId="{9B1C4BF8-F1DA-4F8C-9ECE-4483A8FD0ABF}" dt="2021-04-01T07:06:44.182" v="322" actId="478"/>
          <ac:spMkLst>
            <pc:docMk/>
            <pc:sldMk cId="2359560720" sldId="1205"/>
            <ac:spMk id="4" creationId="{FCE3D6E5-EAC4-4551-A48C-12D130052DA0}"/>
          </ac:spMkLst>
        </pc:spChg>
        <pc:spChg chg="del">
          <ac:chgData name="Chris Degiorgio" userId="92c15775-7a2d-4f2f-a7ed-d8916a41a643" providerId="ADAL" clId="{9B1C4BF8-F1DA-4F8C-9ECE-4483A8FD0ABF}" dt="2021-04-01T07:06:41.078" v="321" actId="478"/>
          <ac:spMkLst>
            <pc:docMk/>
            <pc:sldMk cId="2359560720" sldId="1205"/>
            <ac:spMk id="5" creationId="{B80BB3F2-4D2D-4A15-A27C-BDDF6DE3DE5A}"/>
          </ac:spMkLst>
        </pc:spChg>
        <pc:picChg chg="mod">
          <ac:chgData name="Chris Degiorgio" userId="92c15775-7a2d-4f2f-a7ed-d8916a41a643" providerId="ADAL" clId="{9B1C4BF8-F1DA-4F8C-9ECE-4483A8FD0ABF}" dt="2021-04-01T07:06:47.457" v="323" actId="1076"/>
          <ac:picMkLst>
            <pc:docMk/>
            <pc:sldMk cId="2359560720" sldId="1205"/>
            <ac:picMk id="6" creationId="{F0A36FF5-10BE-446C-BE06-0B9CAEC3C89D}"/>
          </ac:picMkLst>
        </pc:picChg>
        <pc:picChg chg="mod">
          <ac:chgData name="Chris Degiorgio" userId="92c15775-7a2d-4f2f-a7ed-d8916a41a643" providerId="ADAL" clId="{9B1C4BF8-F1DA-4F8C-9ECE-4483A8FD0ABF}" dt="2021-04-01T07:06:47.457" v="323" actId="1076"/>
          <ac:picMkLst>
            <pc:docMk/>
            <pc:sldMk cId="2359560720" sldId="1205"/>
            <ac:picMk id="7" creationId="{E5F2A3BF-EFCB-4EC4-A20D-223DC4E81B7B}"/>
          </ac:picMkLst>
        </pc:picChg>
      </pc:sldChg>
      <pc:sldChg chg="delSp mod">
        <pc:chgData name="Chris Degiorgio" userId="92c15775-7a2d-4f2f-a7ed-d8916a41a643" providerId="ADAL" clId="{9B1C4BF8-F1DA-4F8C-9ECE-4483A8FD0ABF}" dt="2021-04-01T07:07:11.509" v="328" actId="478"/>
        <pc:sldMkLst>
          <pc:docMk/>
          <pc:sldMk cId="4052826730" sldId="1206"/>
        </pc:sldMkLst>
        <pc:spChg chg="del">
          <ac:chgData name="Chris Degiorgio" userId="92c15775-7a2d-4f2f-a7ed-d8916a41a643" providerId="ADAL" clId="{9B1C4BF8-F1DA-4F8C-9ECE-4483A8FD0ABF}" dt="2021-04-01T07:07:11.509" v="328" actId="478"/>
          <ac:spMkLst>
            <pc:docMk/>
            <pc:sldMk cId="4052826730" sldId="1206"/>
            <ac:spMk id="4" creationId="{FD7C15DF-BDDD-4C35-B56A-104DFC1C24BD}"/>
          </ac:spMkLst>
        </pc:spChg>
      </pc:sldChg>
      <pc:sldChg chg="delSp mod">
        <pc:chgData name="Chris Degiorgio" userId="92c15775-7a2d-4f2f-a7ed-d8916a41a643" providerId="ADAL" clId="{9B1C4BF8-F1DA-4F8C-9ECE-4483A8FD0ABF}" dt="2021-04-01T07:07:25.155" v="331" actId="478"/>
        <pc:sldMkLst>
          <pc:docMk/>
          <pc:sldMk cId="1999911924" sldId="1207"/>
        </pc:sldMkLst>
        <pc:spChg chg="del">
          <ac:chgData name="Chris Degiorgio" userId="92c15775-7a2d-4f2f-a7ed-d8916a41a643" providerId="ADAL" clId="{9B1C4BF8-F1DA-4F8C-9ECE-4483A8FD0ABF}" dt="2021-04-01T07:07:25.155" v="331" actId="478"/>
          <ac:spMkLst>
            <pc:docMk/>
            <pc:sldMk cId="1999911924" sldId="1207"/>
            <ac:spMk id="4" creationId="{B9A90486-39B0-49B8-8DE8-5B52AAC79C80}"/>
          </ac:spMkLst>
        </pc:spChg>
      </pc:sldChg>
      <pc:sldChg chg="delSp modSp mod">
        <pc:chgData name="Chris Degiorgio" userId="92c15775-7a2d-4f2f-a7ed-d8916a41a643" providerId="ADAL" clId="{9B1C4BF8-F1DA-4F8C-9ECE-4483A8FD0ABF}" dt="2021-04-01T07:07:41.120" v="337" actId="1076"/>
        <pc:sldMkLst>
          <pc:docMk/>
          <pc:sldMk cId="789077287" sldId="1208"/>
        </pc:sldMkLst>
        <pc:spChg chg="del">
          <ac:chgData name="Chris Degiorgio" userId="92c15775-7a2d-4f2f-a7ed-d8916a41a643" providerId="ADAL" clId="{9B1C4BF8-F1DA-4F8C-9ECE-4483A8FD0ABF}" dt="2021-04-01T07:07:39.541" v="336" actId="478"/>
          <ac:spMkLst>
            <pc:docMk/>
            <pc:sldMk cId="789077287" sldId="1208"/>
            <ac:spMk id="4" creationId="{2D6E6AD5-19EC-492F-ABA3-E95E6618B804}"/>
          </ac:spMkLst>
        </pc:spChg>
        <pc:picChg chg="mod">
          <ac:chgData name="Chris Degiorgio" userId="92c15775-7a2d-4f2f-a7ed-d8916a41a643" providerId="ADAL" clId="{9B1C4BF8-F1DA-4F8C-9ECE-4483A8FD0ABF}" dt="2021-04-01T07:07:41.120" v="337" actId="1076"/>
          <ac:picMkLst>
            <pc:docMk/>
            <pc:sldMk cId="789077287" sldId="1208"/>
            <ac:picMk id="5" creationId="{70DA8647-F90A-4EA8-B7E8-F79E75330395}"/>
          </ac:picMkLst>
        </pc:picChg>
      </pc:sldChg>
      <pc:sldMasterChg chg="addSldLayout delSldLayout modSldLayout">
        <pc:chgData name="Chris Degiorgio" userId="92c15775-7a2d-4f2f-a7ed-d8916a41a643" providerId="ADAL" clId="{9B1C4BF8-F1DA-4F8C-9ECE-4483A8FD0ABF}" dt="2021-04-01T07:01:44.155" v="274" actId="167"/>
        <pc:sldMasterMkLst>
          <pc:docMk/>
          <pc:sldMasterMk cId="3457125159" sldId="2147483648"/>
        </pc:sldMasterMkLst>
        <pc:sldLayoutChg chg="addSp delSp modSp mod">
          <pc:chgData name="Chris Degiorgio" userId="92c15775-7a2d-4f2f-a7ed-d8916a41a643" providerId="ADAL" clId="{9B1C4BF8-F1DA-4F8C-9ECE-4483A8FD0ABF}" dt="2021-04-01T07:00:44.806" v="254" actId="167"/>
          <pc:sldLayoutMkLst>
            <pc:docMk/>
            <pc:sldMasterMk cId="3457125159" sldId="2147483648"/>
            <pc:sldLayoutMk cId="3694679191" sldId="2147483657"/>
          </pc:sldLayoutMkLst>
          <pc:picChg chg="del">
            <ac:chgData name="Chris Degiorgio" userId="92c15775-7a2d-4f2f-a7ed-d8916a41a643" providerId="ADAL" clId="{9B1C4BF8-F1DA-4F8C-9ECE-4483A8FD0ABF}" dt="2021-04-01T06:17:33.074" v="75" actId="478"/>
            <ac:picMkLst>
              <pc:docMk/>
              <pc:sldMasterMk cId="3457125159" sldId="2147483648"/>
              <pc:sldLayoutMk cId="3694679191" sldId="2147483657"/>
              <ac:picMk id="8" creationId="{1A24231C-DA9A-4585-94A5-30274F52F3A4}"/>
            </ac:picMkLst>
          </pc:picChg>
          <pc:picChg chg="add mod">
            <ac:chgData name="Chris Degiorgio" userId="92c15775-7a2d-4f2f-a7ed-d8916a41a643" providerId="ADAL" clId="{9B1C4BF8-F1DA-4F8C-9ECE-4483A8FD0ABF}" dt="2021-04-01T06:17:33.887" v="76"/>
            <ac:picMkLst>
              <pc:docMk/>
              <pc:sldMasterMk cId="3457125159" sldId="2147483648"/>
              <pc:sldLayoutMk cId="3694679191" sldId="2147483657"/>
              <ac:picMk id="11" creationId="{42732C2A-DAC3-4F98-92D3-A0F918BC9D74}"/>
            </ac:picMkLst>
          </pc:picChg>
          <pc:picChg chg="add mod ord">
            <ac:chgData name="Chris Degiorgio" userId="92c15775-7a2d-4f2f-a7ed-d8916a41a643" providerId="ADAL" clId="{9B1C4BF8-F1DA-4F8C-9ECE-4483A8FD0ABF}" dt="2021-04-01T07:00:44.806" v="254" actId="167"/>
            <ac:picMkLst>
              <pc:docMk/>
              <pc:sldMasterMk cId="3457125159" sldId="2147483648"/>
              <pc:sldLayoutMk cId="3694679191" sldId="2147483657"/>
              <ac:picMk id="12" creationId="{567DDA60-0F13-409F-8788-C3E9E0771F0B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7:00:42.230" v="252" actId="167"/>
          <pc:sldLayoutMkLst>
            <pc:docMk/>
            <pc:sldMasterMk cId="3457125159" sldId="2147483648"/>
            <pc:sldLayoutMk cId="4147570003" sldId="2147483658"/>
          </pc:sldLayoutMkLst>
          <pc:picChg chg="add mod">
            <ac:chgData name="Chris Degiorgio" userId="92c15775-7a2d-4f2f-a7ed-d8916a41a643" providerId="ADAL" clId="{9B1C4BF8-F1DA-4F8C-9ECE-4483A8FD0ABF}" dt="2021-04-01T06:17:30.864" v="74"/>
            <ac:picMkLst>
              <pc:docMk/>
              <pc:sldMasterMk cId="3457125159" sldId="2147483648"/>
              <pc:sldLayoutMk cId="4147570003" sldId="2147483658"/>
              <ac:picMk id="10" creationId="{442ABE1E-177A-4484-8722-52CDD0105C4F}"/>
            </ac:picMkLst>
          </pc:picChg>
          <pc:picChg chg="del">
            <ac:chgData name="Chris Degiorgio" userId="92c15775-7a2d-4f2f-a7ed-d8916a41a643" providerId="ADAL" clId="{9B1C4BF8-F1DA-4F8C-9ECE-4483A8FD0ABF}" dt="2021-04-01T06:17:29.984" v="73" actId="478"/>
            <ac:picMkLst>
              <pc:docMk/>
              <pc:sldMasterMk cId="3457125159" sldId="2147483648"/>
              <pc:sldLayoutMk cId="4147570003" sldId="2147483658"/>
              <ac:picMk id="12" creationId="{6B7F397D-0D92-4C4B-937F-91DF4BEA3C7D}"/>
            </ac:picMkLst>
          </pc:picChg>
          <pc:picChg chg="add mod ord">
            <ac:chgData name="Chris Degiorgio" userId="92c15775-7a2d-4f2f-a7ed-d8916a41a643" providerId="ADAL" clId="{9B1C4BF8-F1DA-4F8C-9ECE-4483A8FD0ABF}" dt="2021-04-01T07:00:42.230" v="252" actId="167"/>
            <ac:picMkLst>
              <pc:docMk/>
              <pc:sldMasterMk cId="3457125159" sldId="2147483648"/>
              <pc:sldLayoutMk cId="4147570003" sldId="2147483658"/>
              <ac:picMk id="15" creationId="{863F4BED-CA2C-4084-82C6-A4FD46BE0EEF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7:00:35.190" v="250" actId="167"/>
          <pc:sldLayoutMkLst>
            <pc:docMk/>
            <pc:sldMasterMk cId="3457125159" sldId="2147483648"/>
            <pc:sldLayoutMk cId="2869464990" sldId="2147483659"/>
          </pc:sldLayoutMkLst>
          <pc:picChg chg="add mod">
            <ac:chgData name="Chris Degiorgio" userId="92c15775-7a2d-4f2f-a7ed-d8916a41a643" providerId="ADAL" clId="{9B1C4BF8-F1DA-4F8C-9ECE-4483A8FD0ABF}" dt="2021-04-01T06:17:27.729" v="72"/>
            <ac:picMkLst>
              <pc:docMk/>
              <pc:sldMasterMk cId="3457125159" sldId="2147483648"/>
              <pc:sldLayoutMk cId="2869464990" sldId="2147483659"/>
              <ac:picMk id="11" creationId="{CEC80D21-AE9F-4A8E-AA6A-3ED9ACF2D7C6}"/>
            </ac:picMkLst>
          </pc:picChg>
          <pc:picChg chg="del">
            <ac:chgData name="Chris Degiorgio" userId="92c15775-7a2d-4f2f-a7ed-d8916a41a643" providerId="ADAL" clId="{9B1C4BF8-F1DA-4F8C-9ECE-4483A8FD0ABF}" dt="2021-04-01T06:17:26.972" v="71" actId="478"/>
            <ac:picMkLst>
              <pc:docMk/>
              <pc:sldMasterMk cId="3457125159" sldId="2147483648"/>
              <pc:sldLayoutMk cId="2869464990" sldId="2147483659"/>
              <ac:picMk id="12" creationId="{6E5B400A-3E3F-48A8-9DF1-6A63E7171F8D}"/>
            </ac:picMkLst>
          </pc:picChg>
          <pc:picChg chg="add mod ord">
            <ac:chgData name="Chris Degiorgio" userId="92c15775-7a2d-4f2f-a7ed-d8916a41a643" providerId="ADAL" clId="{9B1C4BF8-F1DA-4F8C-9ECE-4483A8FD0ABF}" dt="2021-04-01T07:00:35.190" v="250" actId="167"/>
            <ac:picMkLst>
              <pc:docMk/>
              <pc:sldMasterMk cId="3457125159" sldId="2147483648"/>
              <pc:sldLayoutMk cId="2869464990" sldId="2147483659"/>
              <ac:picMk id="16" creationId="{CC565FB9-9BC1-4983-94EE-4F21F85733DA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7:00:26.384" v="246" actId="167"/>
          <pc:sldLayoutMkLst>
            <pc:docMk/>
            <pc:sldMasterMk cId="3457125159" sldId="2147483648"/>
            <pc:sldLayoutMk cId="3326250246" sldId="2147483660"/>
          </pc:sldLayoutMkLst>
          <pc:picChg chg="del">
            <ac:chgData name="Chris Degiorgio" userId="92c15775-7a2d-4f2f-a7ed-d8916a41a643" providerId="ADAL" clId="{9B1C4BF8-F1DA-4F8C-9ECE-4483A8FD0ABF}" dt="2021-04-01T06:17:23.884" v="69" actId="478"/>
            <ac:picMkLst>
              <pc:docMk/>
              <pc:sldMasterMk cId="3457125159" sldId="2147483648"/>
              <pc:sldLayoutMk cId="3326250246" sldId="2147483660"/>
              <ac:picMk id="10" creationId="{C4F955EB-65DA-46B9-9761-B731CAC079E5}"/>
            </ac:picMkLst>
          </pc:picChg>
          <pc:picChg chg="add mod">
            <ac:chgData name="Chris Degiorgio" userId="92c15775-7a2d-4f2f-a7ed-d8916a41a643" providerId="ADAL" clId="{9B1C4BF8-F1DA-4F8C-9ECE-4483A8FD0ABF}" dt="2021-04-01T06:17:24.629" v="70"/>
            <ac:picMkLst>
              <pc:docMk/>
              <pc:sldMasterMk cId="3457125159" sldId="2147483648"/>
              <pc:sldLayoutMk cId="3326250246" sldId="2147483660"/>
              <ac:picMk id="15" creationId="{AC13E347-5532-487B-B858-CEC37E592334}"/>
            </ac:picMkLst>
          </pc:picChg>
          <pc:picChg chg="add mod ord">
            <ac:chgData name="Chris Degiorgio" userId="92c15775-7a2d-4f2f-a7ed-d8916a41a643" providerId="ADAL" clId="{9B1C4BF8-F1DA-4F8C-9ECE-4483A8FD0ABF}" dt="2021-04-01T07:00:26.384" v="246" actId="167"/>
            <ac:picMkLst>
              <pc:docMk/>
              <pc:sldMasterMk cId="3457125159" sldId="2147483648"/>
              <pc:sldLayoutMk cId="3326250246" sldId="2147483660"/>
              <ac:picMk id="16" creationId="{4D6D658B-4C44-498C-865F-35024A6335D0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7:00:29.701" v="248" actId="167"/>
          <pc:sldLayoutMkLst>
            <pc:docMk/>
            <pc:sldMasterMk cId="3457125159" sldId="2147483648"/>
            <pc:sldLayoutMk cId="1778178108" sldId="2147483661"/>
          </pc:sldLayoutMkLst>
          <pc:picChg chg="del">
            <ac:chgData name="Chris Degiorgio" userId="92c15775-7a2d-4f2f-a7ed-d8916a41a643" providerId="ADAL" clId="{9B1C4BF8-F1DA-4F8C-9ECE-4483A8FD0ABF}" dt="2021-04-01T06:10:04.160" v="9" actId="478"/>
            <ac:picMkLst>
              <pc:docMk/>
              <pc:sldMasterMk cId="3457125159" sldId="2147483648"/>
              <pc:sldLayoutMk cId="1778178108" sldId="2147483661"/>
              <ac:picMk id="12" creationId="{0ECAE3F0-1D7B-4601-85A5-06EEDD35163F}"/>
            </ac:picMkLst>
          </pc:picChg>
          <pc:picChg chg="add mod">
            <ac:chgData name="Chris Degiorgio" userId="92c15775-7a2d-4f2f-a7ed-d8916a41a643" providerId="ADAL" clId="{9B1C4BF8-F1DA-4F8C-9ECE-4483A8FD0ABF}" dt="2021-04-01T06:10:12.037" v="12" actId="1076"/>
            <ac:picMkLst>
              <pc:docMk/>
              <pc:sldMasterMk cId="3457125159" sldId="2147483648"/>
              <pc:sldLayoutMk cId="1778178108" sldId="2147483661"/>
              <ac:picMk id="15" creationId="{B05E8852-7F1A-42F4-AC54-B3560FF9C4FA}"/>
            </ac:picMkLst>
          </pc:picChg>
          <pc:picChg chg="add mod ord">
            <ac:chgData name="Chris Degiorgio" userId="92c15775-7a2d-4f2f-a7ed-d8916a41a643" providerId="ADAL" clId="{9B1C4BF8-F1DA-4F8C-9ECE-4483A8FD0ABF}" dt="2021-04-01T07:00:29.701" v="248" actId="167"/>
            <ac:picMkLst>
              <pc:docMk/>
              <pc:sldMasterMk cId="3457125159" sldId="2147483648"/>
              <pc:sldLayoutMk cId="1778178108" sldId="2147483661"/>
              <ac:picMk id="16" creationId="{681F46C8-5CDD-40C0-A950-21F163D470E3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7:00:23.314" v="244" actId="167"/>
          <pc:sldLayoutMkLst>
            <pc:docMk/>
            <pc:sldMasterMk cId="3457125159" sldId="2147483648"/>
            <pc:sldLayoutMk cId="793679108" sldId="2147483662"/>
          </pc:sldLayoutMkLst>
          <pc:picChg chg="del">
            <ac:chgData name="Chris Degiorgio" userId="92c15775-7a2d-4f2f-a7ed-d8916a41a643" providerId="ADAL" clId="{9B1C4BF8-F1DA-4F8C-9ECE-4483A8FD0ABF}" dt="2021-04-01T06:16:19.120" v="37" actId="478"/>
            <ac:picMkLst>
              <pc:docMk/>
              <pc:sldMasterMk cId="3457125159" sldId="2147483648"/>
              <pc:sldLayoutMk cId="793679108" sldId="2147483662"/>
              <ac:picMk id="11" creationId="{785BEB88-F030-4DDC-9CC0-6E500A46D879}"/>
            </ac:picMkLst>
          </pc:picChg>
          <pc:picChg chg="add mod">
            <ac:chgData name="Chris Degiorgio" userId="92c15775-7a2d-4f2f-a7ed-d8916a41a643" providerId="ADAL" clId="{9B1C4BF8-F1DA-4F8C-9ECE-4483A8FD0ABF}" dt="2021-04-01T06:16:19.776" v="38"/>
            <ac:picMkLst>
              <pc:docMk/>
              <pc:sldMasterMk cId="3457125159" sldId="2147483648"/>
              <pc:sldLayoutMk cId="793679108" sldId="2147483662"/>
              <ac:picMk id="15" creationId="{3C6E0889-F5A2-45BC-BF1D-A7AF32297507}"/>
            </ac:picMkLst>
          </pc:picChg>
          <pc:picChg chg="add mod ord">
            <ac:chgData name="Chris Degiorgio" userId="92c15775-7a2d-4f2f-a7ed-d8916a41a643" providerId="ADAL" clId="{9B1C4BF8-F1DA-4F8C-9ECE-4483A8FD0ABF}" dt="2021-04-01T07:00:23.314" v="244" actId="167"/>
            <ac:picMkLst>
              <pc:docMk/>
              <pc:sldMasterMk cId="3457125159" sldId="2147483648"/>
              <pc:sldLayoutMk cId="793679108" sldId="2147483662"/>
              <ac:picMk id="16" creationId="{DB7BACF7-E9D0-42D3-A86D-54DA5ADF4207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7:00:18.477" v="242" actId="167"/>
          <pc:sldLayoutMkLst>
            <pc:docMk/>
            <pc:sldMasterMk cId="3457125159" sldId="2147483648"/>
            <pc:sldLayoutMk cId="405524977" sldId="2147483663"/>
          </pc:sldLayoutMkLst>
          <pc:picChg chg="del">
            <ac:chgData name="Chris Degiorgio" userId="92c15775-7a2d-4f2f-a7ed-d8916a41a643" providerId="ADAL" clId="{9B1C4BF8-F1DA-4F8C-9ECE-4483A8FD0ABF}" dt="2021-04-01T06:16:26.114" v="43" actId="478"/>
            <ac:picMkLst>
              <pc:docMk/>
              <pc:sldMasterMk cId="3457125159" sldId="2147483648"/>
              <pc:sldLayoutMk cId="405524977" sldId="2147483663"/>
              <ac:picMk id="14" creationId="{7553D83B-D365-4875-AA4F-E891200A8D00}"/>
            </ac:picMkLst>
          </pc:picChg>
          <pc:picChg chg="add mod">
            <ac:chgData name="Chris Degiorgio" userId="92c15775-7a2d-4f2f-a7ed-d8916a41a643" providerId="ADAL" clId="{9B1C4BF8-F1DA-4F8C-9ECE-4483A8FD0ABF}" dt="2021-04-01T06:16:26.943" v="44"/>
            <ac:picMkLst>
              <pc:docMk/>
              <pc:sldMasterMk cId="3457125159" sldId="2147483648"/>
              <pc:sldLayoutMk cId="405524977" sldId="2147483663"/>
              <ac:picMk id="17" creationId="{15F12A42-0B39-4069-8BAC-9C8A780A641D}"/>
            </ac:picMkLst>
          </pc:picChg>
          <pc:picChg chg="add del mod ord">
            <ac:chgData name="Chris Degiorgio" userId="92c15775-7a2d-4f2f-a7ed-d8916a41a643" providerId="ADAL" clId="{9B1C4BF8-F1DA-4F8C-9ECE-4483A8FD0ABF}" dt="2021-04-01T07:00:15.446" v="240" actId="478"/>
            <ac:picMkLst>
              <pc:docMk/>
              <pc:sldMasterMk cId="3457125159" sldId="2147483648"/>
              <pc:sldLayoutMk cId="405524977" sldId="2147483663"/>
              <ac:picMk id="18" creationId="{DB26064D-6CD3-49AC-BA21-1F80E0B07AA7}"/>
            </ac:picMkLst>
          </pc:picChg>
          <pc:picChg chg="add mod ord">
            <ac:chgData name="Chris Degiorgio" userId="92c15775-7a2d-4f2f-a7ed-d8916a41a643" providerId="ADAL" clId="{9B1C4BF8-F1DA-4F8C-9ECE-4483A8FD0ABF}" dt="2021-04-01T07:00:18.477" v="242" actId="167"/>
            <ac:picMkLst>
              <pc:docMk/>
              <pc:sldMasterMk cId="3457125159" sldId="2147483648"/>
              <pc:sldLayoutMk cId="405524977" sldId="2147483663"/>
              <ac:picMk id="19" creationId="{E708F1DC-190A-42C6-A03A-77ADCBBA5335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7:01:14.680" v="268" actId="167"/>
          <pc:sldLayoutMkLst>
            <pc:docMk/>
            <pc:sldMasterMk cId="3457125159" sldId="2147483648"/>
            <pc:sldLayoutMk cId="2375609687" sldId="2147483664"/>
          </pc:sldLayoutMkLst>
          <pc:picChg chg="del">
            <ac:chgData name="Chris Degiorgio" userId="92c15775-7a2d-4f2f-a7ed-d8916a41a643" providerId="ADAL" clId="{9B1C4BF8-F1DA-4F8C-9ECE-4483A8FD0ABF}" dt="2021-04-01T06:16:36.276" v="49" actId="478"/>
            <ac:picMkLst>
              <pc:docMk/>
              <pc:sldMasterMk cId="3457125159" sldId="2147483648"/>
              <pc:sldLayoutMk cId="2375609687" sldId="2147483664"/>
              <ac:picMk id="12" creationId="{82C93DE4-2CC6-49D5-AC97-3EB0D6B2759D}"/>
            </ac:picMkLst>
          </pc:picChg>
          <pc:picChg chg="add mod">
            <ac:chgData name="Chris Degiorgio" userId="92c15775-7a2d-4f2f-a7ed-d8916a41a643" providerId="ADAL" clId="{9B1C4BF8-F1DA-4F8C-9ECE-4483A8FD0ABF}" dt="2021-04-01T06:16:37.024" v="50"/>
            <ac:picMkLst>
              <pc:docMk/>
              <pc:sldMasterMk cId="3457125159" sldId="2147483648"/>
              <pc:sldLayoutMk cId="2375609687" sldId="2147483664"/>
              <ac:picMk id="16" creationId="{D7BA3B41-191C-43E0-8CE9-F4AF93383FAE}"/>
            </ac:picMkLst>
          </pc:picChg>
          <pc:picChg chg="add del mod ord">
            <ac:chgData name="Chris Degiorgio" userId="92c15775-7a2d-4f2f-a7ed-d8916a41a643" providerId="ADAL" clId="{9B1C4BF8-F1DA-4F8C-9ECE-4483A8FD0ABF}" dt="2021-04-01T07:01:11.782" v="266"/>
            <ac:picMkLst>
              <pc:docMk/>
              <pc:sldMasterMk cId="3457125159" sldId="2147483648"/>
              <pc:sldLayoutMk cId="2375609687" sldId="2147483664"/>
              <ac:picMk id="17" creationId="{C126CEF3-C8DA-4FD0-8627-E39D9BB55EEB}"/>
            </ac:picMkLst>
          </pc:picChg>
          <pc:picChg chg="add mod ord">
            <ac:chgData name="Chris Degiorgio" userId="92c15775-7a2d-4f2f-a7ed-d8916a41a643" providerId="ADAL" clId="{9B1C4BF8-F1DA-4F8C-9ECE-4483A8FD0ABF}" dt="2021-04-01T07:01:14.680" v="268" actId="167"/>
            <ac:picMkLst>
              <pc:docMk/>
              <pc:sldMasterMk cId="3457125159" sldId="2147483648"/>
              <pc:sldLayoutMk cId="2375609687" sldId="2147483664"/>
              <ac:picMk id="18" creationId="{9C56C4BE-E890-4332-BE53-7221DAFD3121}"/>
            </ac:picMkLst>
          </pc:picChg>
        </pc:sldLayoutChg>
        <pc:sldLayoutChg chg="addSp delSp modSp add del mod">
          <pc:chgData name="Chris Degiorgio" userId="92c15775-7a2d-4f2f-a7ed-d8916a41a643" providerId="ADAL" clId="{9B1C4BF8-F1DA-4F8C-9ECE-4483A8FD0ABF}" dt="2021-04-01T07:01:38.145" v="272" actId="167"/>
          <pc:sldLayoutMkLst>
            <pc:docMk/>
            <pc:sldMasterMk cId="3457125159" sldId="2147483648"/>
            <pc:sldLayoutMk cId="1662724354" sldId="2147483665"/>
          </pc:sldLayoutMkLst>
          <pc:picChg chg="del">
            <ac:chgData name="Chris Degiorgio" userId="92c15775-7a2d-4f2f-a7ed-d8916a41a643" providerId="ADAL" clId="{9B1C4BF8-F1DA-4F8C-9ECE-4483A8FD0ABF}" dt="2021-04-01T06:16:39.123" v="51" actId="478"/>
            <ac:picMkLst>
              <pc:docMk/>
              <pc:sldMasterMk cId="3457125159" sldId="2147483648"/>
              <pc:sldLayoutMk cId="1662724354" sldId="2147483665"/>
              <ac:picMk id="6" creationId="{A5F03D71-4165-487B-806C-60C21BEF0C88}"/>
            </ac:picMkLst>
          </pc:picChg>
          <pc:picChg chg="add mod">
            <ac:chgData name="Chris Degiorgio" userId="92c15775-7a2d-4f2f-a7ed-d8916a41a643" providerId="ADAL" clId="{9B1C4BF8-F1DA-4F8C-9ECE-4483A8FD0ABF}" dt="2021-04-01T06:16:39.824" v="52"/>
            <ac:picMkLst>
              <pc:docMk/>
              <pc:sldMasterMk cId="3457125159" sldId="2147483648"/>
              <pc:sldLayoutMk cId="1662724354" sldId="2147483665"/>
              <ac:picMk id="11" creationId="{EBADE025-9AB3-4F0F-9913-CAC9C4782087}"/>
            </ac:picMkLst>
          </pc:picChg>
          <pc:picChg chg="add mod ord">
            <ac:chgData name="Chris Degiorgio" userId="92c15775-7a2d-4f2f-a7ed-d8916a41a643" providerId="ADAL" clId="{9B1C4BF8-F1DA-4F8C-9ECE-4483A8FD0ABF}" dt="2021-04-01T07:01:38.145" v="272" actId="167"/>
            <ac:picMkLst>
              <pc:docMk/>
              <pc:sldMasterMk cId="3457125159" sldId="2147483648"/>
              <pc:sldLayoutMk cId="1662724354" sldId="2147483665"/>
              <ac:picMk id="16" creationId="{79336D97-7A17-4A36-93D9-C84EDF038269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7:00:51.384" v="256" actId="167"/>
          <pc:sldLayoutMkLst>
            <pc:docMk/>
            <pc:sldMasterMk cId="3457125159" sldId="2147483648"/>
            <pc:sldLayoutMk cId="3827784153" sldId="2147483668"/>
          </pc:sldLayoutMkLst>
          <pc:spChg chg="mod">
            <ac:chgData name="Chris Degiorgio" userId="92c15775-7a2d-4f2f-a7ed-d8916a41a643" providerId="ADAL" clId="{9B1C4BF8-F1DA-4F8C-9ECE-4483A8FD0ABF}" dt="2021-04-01T06:18:37.897" v="115" actId="1037"/>
            <ac:spMkLst>
              <pc:docMk/>
              <pc:sldMasterMk cId="3457125159" sldId="2147483648"/>
              <pc:sldLayoutMk cId="3827784153" sldId="2147483668"/>
              <ac:spMk id="12" creationId="{63C50BD1-87F2-4AD0-B832-3B311ACE1F4B}"/>
            </ac:spMkLst>
          </pc:spChg>
          <pc:spChg chg="mod">
            <ac:chgData name="Chris Degiorgio" userId="92c15775-7a2d-4f2f-a7ed-d8916a41a643" providerId="ADAL" clId="{9B1C4BF8-F1DA-4F8C-9ECE-4483A8FD0ABF}" dt="2021-04-01T06:18:37.897" v="115" actId="1037"/>
            <ac:spMkLst>
              <pc:docMk/>
              <pc:sldMasterMk cId="3457125159" sldId="2147483648"/>
              <pc:sldLayoutMk cId="3827784153" sldId="2147483668"/>
              <ac:spMk id="16" creationId="{1917DC43-CE0E-4227-82FC-BB9E786CCB1B}"/>
            </ac:spMkLst>
          </pc:spChg>
          <pc:picChg chg="del">
            <ac:chgData name="Chris Degiorgio" userId="92c15775-7a2d-4f2f-a7ed-d8916a41a643" providerId="ADAL" clId="{9B1C4BF8-F1DA-4F8C-9ECE-4483A8FD0ABF}" dt="2021-04-01T06:16:28.834" v="45" actId="478"/>
            <ac:picMkLst>
              <pc:docMk/>
              <pc:sldMasterMk cId="3457125159" sldId="2147483648"/>
              <pc:sldLayoutMk cId="3827784153" sldId="2147483668"/>
              <ac:picMk id="13" creationId="{F482A22D-C074-4C0F-88D6-D84038DA122D}"/>
            </ac:picMkLst>
          </pc:picChg>
          <pc:picChg chg="add mod">
            <ac:chgData name="Chris Degiorgio" userId="92c15775-7a2d-4f2f-a7ed-d8916a41a643" providerId="ADAL" clId="{9B1C4BF8-F1DA-4F8C-9ECE-4483A8FD0ABF}" dt="2021-04-01T06:18:37.897" v="115" actId="1037"/>
            <ac:picMkLst>
              <pc:docMk/>
              <pc:sldMasterMk cId="3457125159" sldId="2147483648"/>
              <pc:sldLayoutMk cId="3827784153" sldId="2147483668"/>
              <ac:picMk id="18" creationId="{AD21856E-02AF-453F-B2B2-02D36912E40F}"/>
            </ac:picMkLst>
          </pc:picChg>
          <pc:picChg chg="add mod ord">
            <ac:chgData name="Chris Degiorgio" userId="92c15775-7a2d-4f2f-a7ed-d8916a41a643" providerId="ADAL" clId="{9B1C4BF8-F1DA-4F8C-9ECE-4483A8FD0ABF}" dt="2021-04-01T07:00:51.384" v="256" actId="167"/>
            <ac:picMkLst>
              <pc:docMk/>
              <pc:sldMasterMk cId="3457125159" sldId="2147483648"/>
              <pc:sldLayoutMk cId="3827784153" sldId="2147483668"/>
              <ac:picMk id="19" creationId="{40211732-4B2E-4C39-BADB-4FDC730E97F5}"/>
            </ac:picMkLst>
          </pc:picChg>
          <pc:cxnChg chg="mod">
            <ac:chgData name="Chris Degiorgio" userId="92c15775-7a2d-4f2f-a7ed-d8916a41a643" providerId="ADAL" clId="{9B1C4BF8-F1DA-4F8C-9ECE-4483A8FD0ABF}" dt="2021-04-01T06:18:37.897" v="115" actId="1037"/>
            <ac:cxnSpMkLst>
              <pc:docMk/>
              <pc:sldMasterMk cId="3457125159" sldId="2147483648"/>
              <pc:sldLayoutMk cId="3827784153" sldId="2147483668"/>
              <ac:cxnSpMk id="17" creationId="{BB6C0579-00CC-4061-B8E6-1BC774264FFA}"/>
            </ac:cxnSpMkLst>
          </pc:cxnChg>
        </pc:sldLayoutChg>
        <pc:sldLayoutChg chg="addSp delSp modSp mod">
          <pc:chgData name="Chris Degiorgio" userId="92c15775-7a2d-4f2f-a7ed-d8916a41a643" providerId="ADAL" clId="{9B1C4BF8-F1DA-4F8C-9ECE-4483A8FD0ABF}" dt="2021-04-01T07:01:18.301" v="270" actId="167"/>
          <pc:sldLayoutMkLst>
            <pc:docMk/>
            <pc:sldMasterMk cId="3457125159" sldId="2147483648"/>
            <pc:sldLayoutMk cId="4195942355" sldId="2147483672"/>
          </pc:sldLayoutMkLst>
          <pc:picChg chg="del">
            <ac:chgData name="Chris Degiorgio" userId="92c15775-7a2d-4f2f-a7ed-d8916a41a643" providerId="ADAL" clId="{9B1C4BF8-F1DA-4F8C-9ECE-4483A8FD0ABF}" dt="2021-04-01T06:16:32.914" v="47" actId="478"/>
            <ac:picMkLst>
              <pc:docMk/>
              <pc:sldMasterMk cId="3457125159" sldId="2147483648"/>
              <pc:sldLayoutMk cId="4195942355" sldId="2147483672"/>
              <ac:picMk id="13" creationId="{19251EA1-37DB-4F01-900B-007D6496DE57}"/>
            </ac:picMkLst>
          </pc:picChg>
          <pc:picChg chg="add mod">
            <ac:chgData name="Chris Degiorgio" userId="92c15775-7a2d-4f2f-a7ed-d8916a41a643" providerId="ADAL" clId="{9B1C4BF8-F1DA-4F8C-9ECE-4483A8FD0ABF}" dt="2021-04-01T06:16:33.743" v="48"/>
            <ac:picMkLst>
              <pc:docMk/>
              <pc:sldMasterMk cId="3457125159" sldId="2147483648"/>
              <pc:sldLayoutMk cId="4195942355" sldId="2147483672"/>
              <ac:picMk id="18" creationId="{24C4274C-7E0E-4251-B49C-24E2486BFCF3}"/>
            </ac:picMkLst>
          </pc:picChg>
          <pc:picChg chg="add del mod">
            <ac:chgData name="Chris Degiorgio" userId="92c15775-7a2d-4f2f-a7ed-d8916a41a643" providerId="ADAL" clId="{9B1C4BF8-F1DA-4F8C-9ECE-4483A8FD0ABF}" dt="2021-04-01T07:01:07.135" v="264"/>
            <ac:picMkLst>
              <pc:docMk/>
              <pc:sldMasterMk cId="3457125159" sldId="2147483648"/>
              <pc:sldLayoutMk cId="4195942355" sldId="2147483672"/>
              <ac:picMk id="19" creationId="{03CAA0E6-F24F-46B2-9EF7-A6AB3A7A5647}"/>
            </ac:picMkLst>
          </pc:picChg>
          <pc:picChg chg="add del mod">
            <ac:chgData name="Chris Degiorgio" userId="92c15775-7a2d-4f2f-a7ed-d8916a41a643" providerId="ADAL" clId="{9B1C4BF8-F1DA-4F8C-9ECE-4483A8FD0ABF}" dt="2021-04-01T07:01:06.473" v="263"/>
            <ac:picMkLst>
              <pc:docMk/>
              <pc:sldMasterMk cId="3457125159" sldId="2147483648"/>
              <pc:sldLayoutMk cId="4195942355" sldId="2147483672"/>
              <ac:picMk id="20" creationId="{C5B07C0F-D7C8-41E2-B0D6-A59F66558A39}"/>
            </ac:picMkLst>
          </pc:picChg>
          <pc:picChg chg="add del mod">
            <ac:chgData name="Chris Degiorgio" userId="92c15775-7a2d-4f2f-a7ed-d8916a41a643" providerId="ADAL" clId="{9B1C4BF8-F1DA-4F8C-9ECE-4483A8FD0ABF}" dt="2021-04-01T07:01:05.411" v="262"/>
            <ac:picMkLst>
              <pc:docMk/>
              <pc:sldMasterMk cId="3457125159" sldId="2147483648"/>
              <pc:sldLayoutMk cId="4195942355" sldId="2147483672"/>
              <ac:picMk id="21" creationId="{5BDFF4F1-6D8B-4116-BFA8-FCE5917D1AB3}"/>
            </ac:picMkLst>
          </pc:picChg>
          <pc:picChg chg="add mod ord">
            <ac:chgData name="Chris Degiorgio" userId="92c15775-7a2d-4f2f-a7ed-d8916a41a643" providerId="ADAL" clId="{9B1C4BF8-F1DA-4F8C-9ECE-4483A8FD0ABF}" dt="2021-04-01T07:01:18.301" v="270" actId="167"/>
            <ac:picMkLst>
              <pc:docMk/>
              <pc:sldMasterMk cId="3457125159" sldId="2147483648"/>
              <pc:sldLayoutMk cId="4195942355" sldId="2147483672"/>
              <ac:picMk id="22" creationId="{C436CB38-FC51-4298-88AA-D01C57A6C2EA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7:00:12.151" v="239" actId="171"/>
          <pc:sldLayoutMkLst>
            <pc:docMk/>
            <pc:sldMasterMk cId="3457125159" sldId="2147483648"/>
            <pc:sldLayoutMk cId="2147065548" sldId="2147483673"/>
          </pc:sldLayoutMkLst>
          <pc:picChg chg="del">
            <ac:chgData name="Chris Degiorgio" userId="92c15775-7a2d-4f2f-a7ed-d8916a41a643" providerId="ADAL" clId="{9B1C4BF8-F1DA-4F8C-9ECE-4483A8FD0ABF}" dt="2021-04-01T06:16:22.988" v="41" actId="478"/>
            <ac:picMkLst>
              <pc:docMk/>
              <pc:sldMasterMk cId="3457125159" sldId="2147483648"/>
              <pc:sldLayoutMk cId="2147065548" sldId="2147483673"/>
              <ac:picMk id="15" creationId="{DCACFF6A-24B1-45BB-A67C-72BBAB12B31F}"/>
            </ac:picMkLst>
          </pc:picChg>
          <pc:picChg chg="add mod">
            <ac:chgData name="Chris Degiorgio" userId="92c15775-7a2d-4f2f-a7ed-d8916a41a643" providerId="ADAL" clId="{9B1C4BF8-F1DA-4F8C-9ECE-4483A8FD0ABF}" dt="2021-04-01T06:16:23.632" v="42"/>
            <ac:picMkLst>
              <pc:docMk/>
              <pc:sldMasterMk cId="3457125159" sldId="2147483648"/>
              <pc:sldLayoutMk cId="2147065548" sldId="2147483673"/>
              <ac:picMk id="18" creationId="{CEF20A5B-EF58-4C83-B9D4-F5ADB882C1CE}"/>
            </ac:picMkLst>
          </pc:picChg>
          <pc:picChg chg="add mod ord">
            <ac:chgData name="Chris Degiorgio" userId="92c15775-7a2d-4f2f-a7ed-d8916a41a643" providerId="ADAL" clId="{9B1C4BF8-F1DA-4F8C-9ECE-4483A8FD0ABF}" dt="2021-04-01T07:00:12.151" v="239" actId="171"/>
            <ac:picMkLst>
              <pc:docMk/>
              <pc:sldMasterMk cId="3457125159" sldId="2147483648"/>
              <pc:sldLayoutMk cId="2147065548" sldId="2147483673"/>
              <ac:picMk id="19" creationId="{62C4D44C-C546-4956-846A-69FC8B0B7B3F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6:59:11.172" v="219" actId="14100"/>
          <pc:sldLayoutMkLst>
            <pc:docMk/>
            <pc:sldMasterMk cId="3457125159" sldId="2147483648"/>
            <pc:sldLayoutMk cId="1820443144" sldId="2147483674"/>
          </pc:sldLayoutMkLst>
          <pc:picChg chg="add mod ord">
            <ac:chgData name="Chris Degiorgio" userId="92c15775-7a2d-4f2f-a7ed-d8916a41a643" providerId="ADAL" clId="{9B1C4BF8-F1DA-4F8C-9ECE-4483A8FD0ABF}" dt="2021-04-01T06:59:11.172" v="219" actId="14100"/>
            <ac:picMkLst>
              <pc:docMk/>
              <pc:sldMasterMk cId="3457125159" sldId="2147483648"/>
              <pc:sldLayoutMk cId="1820443144" sldId="2147483674"/>
              <ac:picMk id="3" creationId="{7E9A8F6E-2AF9-49F2-A7B0-12B588D50763}"/>
            </ac:picMkLst>
          </pc:picChg>
          <pc:picChg chg="del">
            <ac:chgData name="Chris Degiorgio" userId="92c15775-7a2d-4f2f-a7ed-d8916a41a643" providerId="ADAL" clId="{9B1C4BF8-F1DA-4F8C-9ECE-4483A8FD0ABF}" dt="2021-04-01T06:16:21.005" v="39" actId="478"/>
            <ac:picMkLst>
              <pc:docMk/>
              <pc:sldMasterMk cId="3457125159" sldId="2147483648"/>
              <pc:sldLayoutMk cId="1820443144" sldId="2147483674"/>
              <ac:picMk id="11" creationId="{BE07CF63-540E-40CA-AEB0-C7E7BC5DEB28}"/>
            </ac:picMkLst>
          </pc:picChg>
          <pc:picChg chg="add mod">
            <ac:chgData name="Chris Degiorgio" userId="92c15775-7a2d-4f2f-a7ed-d8916a41a643" providerId="ADAL" clId="{9B1C4BF8-F1DA-4F8C-9ECE-4483A8FD0ABF}" dt="2021-04-01T06:16:21.600" v="40"/>
            <ac:picMkLst>
              <pc:docMk/>
              <pc:sldMasterMk cId="3457125159" sldId="2147483648"/>
              <pc:sldLayoutMk cId="1820443144" sldId="2147483674"/>
              <ac:picMk id="15" creationId="{58AC7F24-F432-48AA-83D7-0E69A4ECD053}"/>
            </ac:picMkLst>
          </pc:picChg>
          <pc:picChg chg="add del mod ord">
            <ac:chgData name="Chris Degiorgio" userId="92c15775-7a2d-4f2f-a7ed-d8916a41a643" providerId="ADAL" clId="{9B1C4BF8-F1DA-4F8C-9ECE-4483A8FD0ABF}" dt="2021-04-01T06:58:53.139" v="201" actId="478"/>
            <ac:picMkLst>
              <pc:docMk/>
              <pc:sldMasterMk cId="3457125159" sldId="2147483648"/>
              <pc:sldLayoutMk cId="1820443144" sldId="2147483674"/>
              <ac:picMk id="16" creationId="{C509C06F-FB31-4D23-BC84-586D129DF2D1}"/>
            </ac:picMkLst>
          </pc:picChg>
        </pc:sldLayoutChg>
        <pc:sldLayoutChg chg="del">
          <pc:chgData name="Chris Degiorgio" userId="92c15775-7a2d-4f2f-a7ed-d8916a41a643" providerId="ADAL" clId="{9B1C4BF8-F1DA-4F8C-9ECE-4483A8FD0ABF}" dt="2021-04-01T06:15:09.257" v="24" actId="2696"/>
          <pc:sldLayoutMkLst>
            <pc:docMk/>
            <pc:sldMasterMk cId="3457125159" sldId="2147483648"/>
            <pc:sldLayoutMk cId="674541348" sldId="2147483677"/>
          </pc:sldLayoutMkLst>
        </pc:sldLayoutChg>
        <pc:sldLayoutChg chg="add del">
          <pc:chgData name="Chris Degiorgio" userId="92c15775-7a2d-4f2f-a7ed-d8916a41a643" providerId="ADAL" clId="{9B1C4BF8-F1DA-4F8C-9ECE-4483A8FD0ABF}" dt="2021-04-01T06:14:52.585" v="19" actId="2696"/>
          <pc:sldLayoutMkLst>
            <pc:docMk/>
            <pc:sldMasterMk cId="3457125159" sldId="2147483648"/>
            <pc:sldLayoutMk cId="2291743497" sldId="2147483681"/>
          </pc:sldLayoutMkLst>
        </pc:sldLayoutChg>
        <pc:sldLayoutChg chg="addSp delSp modSp mod">
          <pc:chgData name="Chris Degiorgio" userId="92c15775-7a2d-4f2f-a7ed-d8916a41a643" providerId="ADAL" clId="{9B1C4BF8-F1DA-4F8C-9ECE-4483A8FD0ABF}" dt="2021-04-01T07:01:44.155" v="274" actId="167"/>
          <pc:sldLayoutMkLst>
            <pc:docMk/>
            <pc:sldMasterMk cId="3457125159" sldId="2147483648"/>
            <pc:sldLayoutMk cId="1011174740" sldId="2147483682"/>
          </pc:sldLayoutMkLst>
          <pc:picChg chg="add del mod">
            <ac:chgData name="Chris Degiorgio" userId="92c15775-7a2d-4f2f-a7ed-d8916a41a643" providerId="ADAL" clId="{9B1C4BF8-F1DA-4F8C-9ECE-4483A8FD0ABF}" dt="2021-04-01T06:10:38.924" v="15"/>
            <ac:picMkLst>
              <pc:docMk/>
              <pc:sldMasterMk cId="3457125159" sldId="2147483648"/>
              <pc:sldLayoutMk cId="1011174740" sldId="2147483682"/>
              <ac:picMk id="13" creationId="{12BD0B4B-2E31-4765-99FE-CB819102FF9A}"/>
            </ac:picMkLst>
          </pc:picChg>
          <pc:picChg chg="add mod">
            <ac:chgData name="Chris Degiorgio" userId="92c15775-7a2d-4f2f-a7ed-d8916a41a643" providerId="ADAL" clId="{9B1C4BF8-F1DA-4F8C-9ECE-4483A8FD0ABF}" dt="2021-04-01T06:17:14.495" v="68"/>
            <ac:picMkLst>
              <pc:docMk/>
              <pc:sldMasterMk cId="3457125159" sldId="2147483648"/>
              <pc:sldLayoutMk cId="1011174740" sldId="2147483682"/>
              <ac:picMk id="14" creationId="{5B3963B9-2E5A-455B-913F-0EC4716BB8FD}"/>
            </ac:picMkLst>
          </pc:picChg>
          <pc:picChg chg="add mod ord">
            <ac:chgData name="Chris Degiorgio" userId="92c15775-7a2d-4f2f-a7ed-d8916a41a643" providerId="ADAL" clId="{9B1C4BF8-F1DA-4F8C-9ECE-4483A8FD0ABF}" dt="2021-04-01T07:01:44.155" v="274" actId="167"/>
            <ac:picMkLst>
              <pc:docMk/>
              <pc:sldMasterMk cId="3457125159" sldId="2147483648"/>
              <pc:sldLayoutMk cId="1011174740" sldId="2147483682"/>
              <ac:picMk id="15" creationId="{63878EFA-162D-46A8-895C-64C20312D0E3}"/>
            </ac:picMkLst>
          </pc:picChg>
          <pc:picChg chg="add del">
            <ac:chgData name="Chris Degiorgio" userId="92c15775-7a2d-4f2f-a7ed-d8916a41a643" providerId="ADAL" clId="{9B1C4BF8-F1DA-4F8C-9ECE-4483A8FD0ABF}" dt="2021-04-01T06:17:13.741" v="67" actId="478"/>
            <ac:picMkLst>
              <pc:docMk/>
              <pc:sldMasterMk cId="3457125159" sldId="2147483648"/>
              <pc:sldLayoutMk cId="1011174740" sldId="2147483682"/>
              <ac:picMk id="75" creationId="{A0FA91E2-A87B-4124-A7DF-831D0295540B}"/>
            </ac:picMkLst>
          </pc:picChg>
        </pc:sldLayoutChg>
        <pc:sldLayoutChg chg="del">
          <pc:chgData name="Chris Degiorgio" userId="92c15775-7a2d-4f2f-a7ed-d8916a41a643" providerId="ADAL" clId="{9B1C4BF8-F1DA-4F8C-9ECE-4483A8FD0ABF}" dt="2021-04-01T06:15:05.847" v="23" actId="2696"/>
          <pc:sldLayoutMkLst>
            <pc:docMk/>
            <pc:sldMasterMk cId="3457125159" sldId="2147483648"/>
            <pc:sldLayoutMk cId="4028884613" sldId="2147483683"/>
          </pc:sldLayoutMkLst>
        </pc:sldLayoutChg>
        <pc:sldLayoutChg chg="del">
          <pc:chgData name="Chris Degiorgio" userId="92c15775-7a2d-4f2f-a7ed-d8916a41a643" providerId="ADAL" clId="{9B1C4BF8-F1DA-4F8C-9ECE-4483A8FD0ABF}" dt="2021-04-01T06:15:04.848" v="22" actId="2696"/>
          <pc:sldLayoutMkLst>
            <pc:docMk/>
            <pc:sldMasterMk cId="3457125159" sldId="2147483648"/>
            <pc:sldLayoutMk cId="3496016350" sldId="2147483684"/>
          </pc:sldLayoutMkLst>
        </pc:sldLayoutChg>
        <pc:sldLayoutChg chg="addSp delSp modSp mod">
          <pc:chgData name="Chris Degiorgio" userId="92c15775-7a2d-4f2f-a7ed-d8916a41a643" providerId="ADAL" clId="{9B1C4BF8-F1DA-4F8C-9ECE-4483A8FD0ABF}" dt="2021-04-01T06:17:11.363" v="66" actId="1076"/>
          <pc:sldLayoutMkLst>
            <pc:docMk/>
            <pc:sldMasterMk cId="3457125159" sldId="2147483648"/>
            <pc:sldLayoutMk cId="2691377604" sldId="2147483685"/>
          </pc:sldLayoutMkLst>
          <pc:picChg chg="add mod">
            <ac:chgData name="Chris Degiorgio" userId="92c15775-7a2d-4f2f-a7ed-d8916a41a643" providerId="ADAL" clId="{9B1C4BF8-F1DA-4F8C-9ECE-4483A8FD0ABF}" dt="2021-04-01T06:17:08.368" v="65"/>
            <ac:picMkLst>
              <pc:docMk/>
              <pc:sldMasterMk cId="3457125159" sldId="2147483648"/>
              <pc:sldLayoutMk cId="2691377604" sldId="2147483685"/>
              <ac:picMk id="15" creationId="{8017699C-FBBA-4740-B1D0-CC6C669790CA}"/>
            </ac:picMkLst>
          </pc:picChg>
          <pc:picChg chg="del">
            <ac:chgData name="Chris Degiorgio" userId="92c15775-7a2d-4f2f-a7ed-d8916a41a643" providerId="ADAL" clId="{9B1C4BF8-F1DA-4F8C-9ECE-4483A8FD0ABF}" dt="2021-04-01T06:17:07.616" v="64" actId="478"/>
            <ac:picMkLst>
              <pc:docMk/>
              <pc:sldMasterMk cId="3457125159" sldId="2147483648"/>
              <pc:sldLayoutMk cId="2691377604" sldId="2147483685"/>
              <ac:picMk id="75" creationId="{A0FA91E2-A87B-4124-A7DF-831D0295540B}"/>
            </ac:picMkLst>
          </pc:picChg>
          <pc:picChg chg="mod">
            <ac:chgData name="Chris Degiorgio" userId="92c15775-7a2d-4f2f-a7ed-d8916a41a643" providerId="ADAL" clId="{9B1C4BF8-F1DA-4F8C-9ECE-4483A8FD0ABF}" dt="2021-04-01T06:17:11.363" v="66" actId="1076"/>
            <ac:picMkLst>
              <pc:docMk/>
              <pc:sldMasterMk cId="3457125159" sldId="2147483648"/>
              <pc:sldLayoutMk cId="2691377604" sldId="2147483685"/>
              <ac:picMk id="97" creationId="{5A9A4F69-0425-4B7B-9504-B81E601E2C1F}"/>
            </ac:picMkLst>
          </pc:picChg>
        </pc:sldLayoutChg>
        <pc:sldLayoutChg chg="del">
          <pc:chgData name="Chris Degiorgio" userId="92c15775-7a2d-4f2f-a7ed-d8916a41a643" providerId="ADAL" clId="{9B1C4BF8-F1DA-4F8C-9ECE-4483A8FD0ABF}" dt="2021-04-01T06:15:01.482" v="21" actId="2696"/>
          <pc:sldLayoutMkLst>
            <pc:docMk/>
            <pc:sldMasterMk cId="3457125159" sldId="2147483648"/>
            <pc:sldLayoutMk cId="1282746662" sldId="2147483686"/>
          </pc:sldLayoutMkLst>
        </pc:sldLayoutChg>
        <pc:sldLayoutChg chg="del">
          <pc:chgData name="Chris Degiorgio" userId="92c15775-7a2d-4f2f-a7ed-d8916a41a643" providerId="ADAL" clId="{9B1C4BF8-F1DA-4F8C-9ECE-4483A8FD0ABF}" dt="2021-04-01T06:14:59.089" v="20" actId="2696"/>
          <pc:sldLayoutMkLst>
            <pc:docMk/>
            <pc:sldMasterMk cId="3457125159" sldId="2147483648"/>
            <pc:sldLayoutMk cId="306593598" sldId="2147483687"/>
          </pc:sldLayoutMkLst>
        </pc:sldLayoutChg>
        <pc:sldLayoutChg chg="del">
          <pc:chgData name="Chris Degiorgio" userId="92c15775-7a2d-4f2f-a7ed-d8916a41a643" providerId="ADAL" clId="{9B1C4BF8-F1DA-4F8C-9ECE-4483A8FD0ABF}" dt="2021-04-01T06:15:12.211" v="25" actId="2696"/>
          <pc:sldLayoutMkLst>
            <pc:docMk/>
            <pc:sldMasterMk cId="3457125159" sldId="2147483648"/>
            <pc:sldLayoutMk cId="3883358814" sldId="2147483689"/>
          </pc:sldLayoutMkLst>
        </pc:sldLayoutChg>
        <pc:sldLayoutChg chg="del">
          <pc:chgData name="Chris Degiorgio" userId="92c15775-7a2d-4f2f-a7ed-d8916a41a643" providerId="ADAL" clId="{9B1C4BF8-F1DA-4F8C-9ECE-4483A8FD0ABF}" dt="2021-04-01T06:15:16.074" v="26" actId="2696"/>
          <pc:sldLayoutMkLst>
            <pc:docMk/>
            <pc:sldMasterMk cId="3457125159" sldId="2147483648"/>
            <pc:sldLayoutMk cId="1546939614" sldId="2147483690"/>
          </pc:sldLayoutMkLst>
        </pc:sldLayoutChg>
        <pc:sldLayoutChg chg="del">
          <pc:chgData name="Chris Degiorgio" userId="92c15775-7a2d-4f2f-a7ed-d8916a41a643" providerId="ADAL" clId="{9B1C4BF8-F1DA-4F8C-9ECE-4483A8FD0ABF}" dt="2021-04-01T06:15:16.975" v="27" actId="2696"/>
          <pc:sldLayoutMkLst>
            <pc:docMk/>
            <pc:sldMasterMk cId="3457125159" sldId="2147483648"/>
            <pc:sldLayoutMk cId="458028621" sldId="2147483691"/>
          </pc:sldLayoutMkLst>
        </pc:sldLayoutChg>
        <pc:sldLayoutChg chg="del">
          <pc:chgData name="Chris Degiorgio" userId="92c15775-7a2d-4f2f-a7ed-d8916a41a643" providerId="ADAL" clId="{9B1C4BF8-F1DA-4F8C-9ECE-4483A8FD0ABF}" dt="2021-04-01T06:15:17.874" v="28" actId="2696"/>
          <pc:sldLayoutMkLst>
            <pc:docMk/>
            <pc:sldMasterMk cId="3457125159" sldId="2147483648"/>
            <pc:sldLayoutMk cId="1459971016" sldId="2147483692"/>
          </pc:sldLayoutMkLst>
        </pc:sldLayoutChg>
        <pc:sldLayoutChg chg="del">
          <pc:chgData name="Chris Degiorgio" userId="92c15775-7a2d-4f2f-a7ed-d8916a41a643" providerId="ADAL" clId="{9B1C4BF8-F1DA-4F8C-9ECE-4483A8FD0ABF}" dt="2021-04-01T06:15:18.839" v="29" actId="2696"/>
          <pc:sldLayoutMkLst>
            <pc:docMk/>
            <pc:sldMasterMk cId="3457125159" sldId="2147483648"/>
            <pc:sldLayoutMk cId="965532085" sldId="2147483693"/>
          </pc:sldLayoutMkLst>
        </pc:sldLayoutChg>
        <pc:sldLayoutChg chg="del">
          <pc:chgData name="Chris Degiorgio" userId="92c15775-7a2d-4f2f-a7ed-d8916a41a643" providerId="ADAL" clId="{9B1C4BF8-F1DA-4F8C-9ECE-4483A8FD0ABF}" dt="2021-04-01T06:15:19.692" v="30" actId="2696"/>
          <pc:sldLayoutMkLst>
            <pc:docMk/>
            <pc:sldMasterMk cId="3457125159" sldId="2147483648"/>
            <pc:sldLayoutMk cId="3656755086" sldId="2147483694"/>
          </pc:sldLayoutMkLst>
        </pc:sldLayoutChg>
        <pc:sldLayoutChg chg="del">
          <pc:chgData name="Chris Degiorgio" userId="92c15775-7a2d-4f2f-a7ed-d8916a41a643" providerId="ADAL" clId="{9B1C4BF8-F1DA-4F8C-9ECE-4483A8FD0ABF}" dt="2021-04-01T06:15:20.514" v="31" actId="2696"/>
          <pc:sldLayoutMkLst>
            <pc:docMk/>
            <pc:sldMasterMk cId="3457125159" sldId="2147483648"/>
            <pc:sldLayoutMk cId="855213880" sldId="2147483695"/>
          </pc:sldLayoutMkLst>
        </pc:sldLayoutChg>
        <pc:sldLayoutChg chg="del">
          <pc:chgData name="Chris Degiorgio" userId="92c15775-7a2d-4f2f-a7ed-d8916a41a643" providerId="ADAL" clId="{9B1C4BF8-F1DA-4F8C-9ECE-4483A8FD0ABF}" dt="2021-04-01T06:15:21.705" v="32" actId="2696"/>
          <pc:sldLayoutMkLst>
            <pc:docMk/>
            <pc:sldMasterMk cId="3457125159" sldId="2147483648"/>
            <pc:sldLayoutMk cId="1426144905" sldId="2147483696"/>
          </pc:sldLayoutMkLst>
        </pc:sldLayoutChg>
        <pc:sldLayoutChg chg="addSp delSp modSp mod">
          <pc:chgData name="Chris Degiorgio" userId="92c15775-7a2d-4f2f-a7ed-d8916a41a643" providerId="ADAL" clId="{9B1C4BF8-F1DA-4F8C-9ECE-4483A8FD0ABF}" dt="2021-04-01T06:16:49.823" v="60"/>
          <pc:sldLayoutMkLst>
            <pc:docMk/>
            <pc:sldMasterMk cId="3457125159" sldId="2147483648"/>
            <pc:sldLayoutMk cId="2326670494" sldId="2147483697"/>
          </pc:sldLayoutMkLst>
          <pc:picChg chg="add mod">
            <ac:chgData name="Chris Degiorgio" userId="92c15775-7a2d-4f2f-a7ed-d8916a41a643" providerId="ADAL" clId="{9B1C4BF8-F1DA-4F8C-9ECE-4483A8FD0ABF}" dt="2021-04-01T06:16:49.823" v="60"/>
            <ac:picMkLst>
              <pc:docMk/>
              <pc:sldMasterMk cId="3457125159" sldId="2147483648"/>
              <pc:sldLayoutMk cId="2326670494" sldId="2147483697"/>
              <ac:picMk id="104" creationId="{8D443921-199B-4C51-8FE6-254E4EEF16D7}"/>
            </ac:picMkLst>
          </pc:picChg>
          <pc:picChg chg="del">
            <ac:chgData name="Chris Degiorgio" userId="92c15775-7a2d-4f2f-a7ed-d8916a41a643" providerId="ADAL" clId="{9B1C4BF8-F1DA-4F8C-9ECE-4483A8FD0ABF}" dt="2021-04-01T06:16:49.104" v="59" actId="478"/>
            <ac:picMkLst>
              <pc:docMk/>
              <pc:sldMasterMk cId="3457125159" sldId="2147483648"/>
              <pc:sldLayoutMk cId="2326670494" sldId="2147483697"/>
              <ac:picMk id="127" creationId="{DA48F383-5276-4D14-857B-87B1CE92D1D7}"/>
            </ac:picMkLst>
          </pc:picChg>
        </pc:sldLayoutChg>
        <pc:sldLayoutChg chg="del">
          <pc:chgData name="Chris Degiorgio" userId="92c15775-7a2d-4f2f-a7ed-d8916a41a643" providerId="ADAL" clId="{9B1C4BF8-F1DA-4F8C-9ECE-4483A8FD0ABF}" dt="2021-04-01T06:15:25.081" v="33" actId="2696"/>
          <pc:sldLayoutMkLst>
            <pc:docMk/>
            <pc:sldMasterMk cId="3457125159" sldId="2147483648"/>
            <pc:sldLayoutMk cId="2504433805" sldId="2147483698"/>
          </pc:sldLayoutMkLst>
        </pc:sldLayoutChg>
        <pc:sldLayoutChg chg="del">
          <pc:chgData name="Chris Degiorgio" userId="92c15775-7a2d-4f2f-a7ed-d8916a41a643" providerId="ADAL" clId="{9B1C4BF8-F1DA-4F8C-9ECE-4483A8FD0ABF}" dt="2021-04-01T06:15:27.237" v="34" actId="2696"/>
          <pc:sldLayoutMkLst>
            <pc:docMk/>
            <pc:sldMasterMk cId="3457125159" sldId="2147483648"/>
            <pc:sldLayoutMk cId="3653065852" sldId="2147483699"/>
          </pc:sldLayoutMkLst>
        </pc:sldLayoutChg>
        <pc:sldLayoutChg chg="addSp delSp modSp mod">
          <pc:chgData name="Chris Degiorgio" userId="92c15775-7a2d-4f2f-a7ed-d8916a41a643" providerId="ADAL" clId="{9B1C4BF8-F1DA-4F8C-9ECE-4483A8FD0ABF}" dt="2021-04-01T06:16:46.479" v="58"/>
          <pc:sldLayoutMkLst>
            <pc:docMk/>
            <pc:sldMasterMk cId="3457125159" sldId="2147483648"/>
            <pc:sldLayoutMk cId="512931589" sldId="2147483700"/>
          </pc:sldLayoutMkLst>
          <pc:picChg chg="add del">
            <ac:chgData name="Chris Degiorgio" userId="92c15775-7a2d-4f2f-a7ed-d8916a41a643" providerId="ADAL" clId="{9B1C4BF8-F1DA-4F8C-9ECE-4483A8FD0ABF}" dt="2021-04-01T06:16:44.606" v="56" actId="478"/>
            <ac:picMkLst>
              <pc:docMk/>
              <pc:sldMasterMk cId="3457125159" sldId="2147483648"/>
              <pc:sldLayoutMk cId="512931589" sldId="2147483700"/>
              <ac:picMk id="8" creationId="{808AAF74-EE26-44E9-95F3-23E68593DA12}"/>
            </ac:picMkLst>
          </pc:picChg>
          <pc:picChg chg="add mod">
            <ac:chgData name="Chris Degiorgio" userId="92c15775-7a2d-4f2f-a7ed-d8916a41a643" providerId="ADAL" clId="{9B1C4BF8-F1DA-4F8C-9ECE-4483A8FD0ABF}" dt="2021-04-01T06:16:46.479" v="58"/>
            <ac:picMkLst>
              <pc:docMk/>
              <pc:sldMasterMk cId="3457125159" sldId="2147483648"/>
              <pc:sldLayoutMk cId="512931589" sldId="2147483700"/>
              <ac:picMk id="10" creationId="{6C548C41-696E-4E6A-8CE3-77B5B7EE5E1F}"/>
            </ac:picMkLst>
          </pc:picChg>
          <pc:picChg chg="del">
            <ac:chgData name="Chris Degiorgio" userId="92c15775-7a2d-4f2f-a7ed-d8916a41a643" providerId="ADAL" clId="{9B1C4BF8-F1DA-4F8C-9ECE-4483A8FD0ABF}" dt="2021-04-01T06:16:45.760" v="57" actId="478"/>
            <ac:picMkLst>
              <pc:docMk/>
              <pc:sldMasterMk cId="3457125159" sldId="2147483648"/>
              <pc:sldLayoutMk cId="512931589" sldId="2147483700"/>
              <ac:picMk id="127" creationId="{DA48F383-5276-4D14-857B-87B1CE92D1D7}"/>
            </ac:picMkLst>
          </pc:picChg>
        </pc:sldLayoutChg>
        <pc:sldLayoutChg chg="addSp delSp modSp mod">
          <pc:chgData name="Chris Degiorgio" userId="92c15775-7a2d-4f2f-a7ed-d8916a41a643" providerId="ADAL" clId="{9B1C4BF8-F1DA-4F8C-9ECE-4483A8FD0ABF}" dt="2021-04-01T06:16:42.192" v="54"/>
          <pc:sldLayoutMkLst>
            <pc:docMk/>
            <pc:sldMasterMk cId="3457125159" sldId="2147483648"/>
            <pc:sldLayoutMk cId="2621930117" sldId="2147483701"/>
          </pc:sldLayoutMkLst>
          <pc:spChg chg="mod">
            <ac:chgData name="Chris Degiorgio" userId="92c15775-7a2d-4f2f-a7ed-d8916a41a643" providerId="ADAL" clId="{9B1C4BF8-F1DA-4F8C-9ECE-4483A8FD0ABF}" dt="2021-04-01T06:09:22.015" v="1" actId="27636"/>
            <ac:spMkLst>
              <pc:docMk/>
              <pc:sldMasterMk cId="3457125159" sldId="2147483648"/>
              <pc:sldLayoutMk cId="2621930117" sldId="2147483701"/>
              <ac:spMk id="20" creationId="{2B43E3F1-8A60-44DF-A98F-E3158D7C2E9B}"/>
            </ac:spMkLst>
          </pc:spChg>
          <pc:picChg chg="add mod">
            <ac:chgData name="Chris Degiorgio" userId="92c15775-7a2d-4f2f-a7ed-d8916a41a643" providerId="ADAL" clId="{9B1C4BF8-F1DA-4F8C-9ECE-4483A8FD0ABF}" dt="2021-04-01T06:16:42.192" v="54"/>
            <ac:picMkLst>
              <pc:docMk/>
              <pc:sldMasterMk cId="3457125159" sldId="2147483648"/>
              <pc:sldLayoutMk cId="2621930117" sldId="2147483701"/>
              <ac:picMk id="26" creationId="{B2D977E4-33ED-40DD-82DD-9B3DE86AAA6E}"/>
            </ac:picMkLst>
          </pc:picChg>
          <pc:picChg chg="del">
            <ac:chgData name="Chris Degiorgio" userId="92c15775-7a2d-4f2f-a7ed-d8916a41a643" providerId="ADAL" clId="{9B1C4BF8-F1DA-4F8C-9ECE-4483A8FD0ABF}" dt="2021-04-01T06:16:41.410" v="53" actId="478"/>
            <ac:picMkLst>
              <pc:docMk/>
              <pc:sldMasterMk cId="3457125159" sldId="2147483648"/>
              <pc:sldLayoutMk cId="2621930117" sldId="2147483701"/>
              <ac:picMk id="127" creationId="{DA48F383-5276-4D14-857B-87B1CE92D1D7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rgbClr val="F37420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0-41F6-9F97-C95E03F54445}"/>
              </c:ext>
            </c:extLst>
          </c:dPt>
          <c:dPt>
            <c:idx val="1"/>
            <c:bubble3D val="0"/>
            <c:spPr>
              <a:solidFill>
                <a:srgbClr val="97999B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0-41F6-9F97-C95E03F54445}"/>
              </c:ext>
            </c:extLst>
          </c:dPt>
          <c:dPt>
            <c:idx val="2"/>
            <c:bubble3D val="0"/>
            <c:spPr>
              <a:solidFill>
                <a:srgbClr val="00AD9F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70-41F6-9F97-C95E03F54445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70-41F6-9F97-C95E03F5444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0.04</c:v>
                </c:pt>
                <c:pt idx="2">
                  <c:v>0.06</c:v>
                </c:pt>
                <c:pt idx="3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70-41F6-9F97-C95E03F54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/>
          </c:spPr>
          <c:dPt>
            <c:idx val="0"/>
            <c:bubble3D val="0"/>
            <c:spPr>
              <a:solidFill>
                <a:srgbClr val="F37420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78-4775-8339-49ADCF18AEA9}"/>
              </c:ext>
            </c:extLst>
          </c:dPt>
          <c:dPt>
            <c:idx val="1"/>
            <c:bubble3D val="0"/>
            <c:spPr>
              <a:solidFill>
                <a:srgbClr val="97999B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78-4775-8339-49ADCF18AEA9}"/>
              </c:ext>
            </c:extLst>
          </c:dPt>
          <c:dPt>
            <c:idx val="2"/>
            <c:bubble3D val="0"/>
            <c:spPr>
              <a:solidFill>
                <a:srgbClr val="00AD9F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78-4775-8339-49ADCF18AEA9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</a:schemeClr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78-4775-8339-49ADCF18AEA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</c:v>
                </c:pt>
                <c:pt idx="1">
                  <c:v>0.02</c:v>
                </c:pt>
                <c:pt idx="2">
                  <c:v>0.12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78-4775-8339-49ADCF18A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1 SECTION NUMBER AND/OR DIRECTORY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D62AF-3AAC-5D41-8E40-6B2C89879E87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B980F-B622-3F40-922F-816411272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7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4T09:10:39.82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32736 6421 8704,'-124'0'3232,"124"0"-1728,-123 0-1760,61 63 576,0-63-1216,0 0-416,-66 63-2144,4-63-928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4T09:10:39.82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32736 6421 8704,'-124'0'3232,"124"0"-1728,-123 0-1760,61 63 576,0-63-1216,0 0-416,-66 63-2144,4-63-928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1 SECTION NUMBER AND/OR DIRECTORY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717B4-A32A-EF4B-A20D-81F7084559F0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08BF-22A3-CD48-A69D-290D8B78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04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Acknowledgement of country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applicable and after introducing yourself and your presentation you should start with an Acknowledgment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country, use the script below:</a:t>
            </a:r>
          </a:p>
          <a:p>
            <a:endParaRPr lang="en-A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I’d like to start by acknowledging the Traditional Owners of the land on which we meet today. I pay my respects to their elders, both past and present.”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08BF-22A3-CD48-A69D-290D8B7896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3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08BF-22A3-CD48-A69D-290D8B7896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chart" Target="../charts/chart1.xml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chart" Target="../charts/chart2.xml"/><Relationship Id="rId9" Type="http://schemas.openxmlformats.org/officeDocument/2006/relationships/image" Target="../media/image3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2.emf"/><Relationship Id="rId7" Type="http://schemas.openxmlformats.org/officeDocument/2006/relationships/image" Target="../media/image41.sv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11" Type="http://schemas.openxmlformats.org/officeDocument/2006/relationships/image" Target="../media/image8.png"/><Relationship Id="rId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62844_Western_power_pp_template_final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8"/>
          <a:stretch/>
        </p:blipFill>
        <p:spPr>
          <a:xfrm>
            <a:off x="2580" y="-9526"/>
            <a:ext cx="9141420" cy="5153025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600079" y="1303685"/>
            <a:ext cx="4380122" cy="579646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Cover heading</a:t>
            </a:r>
            <a:endParaRPr lang="en-AU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9" y="1883331"/>
            <a:ext cx="4380122" cy="430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pc="100" baseline="0">
                <a:latin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312040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81F46C8-5CDD-40C0-A950-21F163D47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pic>
        <p:nvPicPr>
          <p:cNvPr id="2" name="Picture 1" descr="10762844_Western_power_pp_template_final9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" y="1075818"/>
            <a:ext cx="9141420" cy="4067682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528" y="998480"/>
            <a:ext cx="8619214" cy="3680337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latin typeface="Calibri Light" charset="0"/>
              </a:defRPr>
            </a:lvl1pPr>
            <a:lvl2pPr marL="742950" indent="-285750">
              <a:buFont typeface="Arial" charset="0"/>
              <a:buChar char="•"/>
              <a:defRPr sz="2400" baseline="0">
                <a:latin typeface="Calibri Light" charset="0"/>
              </a:defRPr>
            </a:lvl2pPr>
            <a:lvl3pPr marL="1143000" indent="-228600">
              <a:buFont typeface="Arial" charset="0"/>
              <a:buChar char="•"/>
              <a:defRPr sz="2400" baseline="0">
                <a:latin typeface="calibri light" charset="-52"/>
              </a:defRPr>
            </a:lvl3pPr>
            <a:lvl4pPr marL="1600200" indent="-228600">
              <a:buFont typeface="Arial" charset="0"/>
              <a:buChar char="•"/>
              <a:defRPr sz="2400" baseline="0">
                <a:latin typeface="calibri light" charset="-52"/>
              </a:defRPr>
            </a:lvl4pPr>
            <a:lvl5pPr marL="2057400" indent="-228600">
              <a:buFont typeface="Arial" charset="0"/>
              <a:buChar char="•"/>
              <a:defRPr sz="2400" baseline="0">
                <a:latin typeface="calibri light" charset="-52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263528" y="277048"/>
            <a:ext cx="8604702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5D811E6-27FB-4D0F-A6AE-B834B60AE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5DD950B0-D0F6-460F-BFDB-7E9644097A4C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566A5-749A-4D98-8038-8A538BB18B0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05E8852-7F1A-42F4-AC54-B3560FF9C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7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B7BACF7-E9D0-42D3-A86D-54DA5ADF4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pic>
        <p:nvPicPr>
          <p:cNvPr id="2" name="Picture 1" descr="10762844_Western_power_pp_template_final10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" y="687262"/>
            <a:ext cx="9141420" cy="4456237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528" y="998480"/>
            <a:ext cx="8619214" cy="3666391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latin typeface="Calibri Light" charset="0"/>
              </a:defRPr>
            </a:lvl1pPr>
            <a:lvl2pPr marL="742950" indent="-285750">
              <a:buFont typeface="Arial" charset="0"/>
              <a:buChar char="•"/>
              <a:defRPr sz="2400" baseline="0">
                <a:latin typeface="Calibri Light" charset="0"/>
              </a:defRPr>
            </a:lvl2pPr>
            <a:lvl3pPr marL="1143000" indent="-228600">
              <a:buFont typeface="Arial" charset="0"/>
              <a:buChar char="•"/>
              <a:defRPr sz="2400" baseline="0">
                <a:latin typeface="calibri light" charset="-52"/>
              </a:defRPr>
            </a:lvl3pPr>
            <a:lvl4pPr marL="1600200" indent="-228600">
              <a:buFont typeface="Arial" charset="0"/>
              <a:buChar char="•"/>
              <a:defRPr sz="2400" baseline="0">
                <a:latin typeface="calibri light" charset="-52"/>
              </a:defRPr>
            </a:lvl4pPr>
            <a:lvl5pPr marL="2057400" indent="-228600">
              <a:buFont typeface="Arial" charset="0"/>
              <a:buChar char="•"/>
              <a:defRPr sz="2400" baseline="0">
                <a:latin typeface="calibri light" charset="-52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263528" y="277048"/>
            <a:ext cx="8604702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26E06A8-D9BB-456B-840D-10A3F58C60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B538823-7BAC-4A00-A4F9-8FC88E98F5D2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A4ABAD-2DAF-4A0A-9FF6-BEC1C472A14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C6E0889-F5A2-45BC-BF1D-A7AF322975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7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 - no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A8F6E-2AF9-49F2-A7B0-12B588D50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528" y="998480"/>
            <a:ext cx="8619214" cy="3666391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latin typeface="Calibri Light" charset="0"/>
              </a:defRPr>
            </a:lvl1pPr>
            <a:lvl2pPr marL="742950" indent="-285750">
              <a:buFont typeface="Arial" charset="0"/>
              <a:buChar char="•"/>
              <a:defRPr sz="2400" baseline="0">
                <a:latin typeface="Calibri Light" charset="0"/>
              </a:defRPr>
            </a:lvl2pPr>
            <a:lvl3pPr marL="1143000" indent="-228600">
              <a:buFont typeface="Arial" charset="0"/>
              <a:buChar char="•"/>
              <a:defRPr sz="2400" baseline="0">
                <a:latin typeface="calibri light" charset="-52"/>
              </a:defRPr>
            </a:lvl3pPr>
            <a:lvl4pPr marL="1600200" indent="-228600">
              <a:buFont typeface="Arial" charset="0"/>
              <a:buChar char="•"/>
              <a:defRPr sz="2400" baseline="0">
                <a:latin typeface="calibri light" charset="-52"/>
              </a:defRPr>
            </a:lvl4pPr>
            <a:lvl5pPr marL="2057400" indent="-228600">
              <a:buFont typeface="Arial" charset="0"/>
              <a:buChar char="•"/>
              <a:defRPr sz="2400" baseline="0">
                <a:latin typeface="calibri light" charset="-52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263528" y="277048"/>
            <a:ext cx="8604702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1C44A56-F674-407A-AA79-53B165034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163C4EBB-CB7C-4400-8A40-3325B5EDF043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096783-145C-42D4-8F8A-7CDFC1586A2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8AC7F24-F432-48AA-83D7-0E69A4ECD0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4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C4D44C-C546-4956-846A-69FC8B0B7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pic>
        <p:nvPicPr>
          <p:cNvPr id="14" name="Picture 13" descr="10762844_Western_power_pp_template_final8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8306"/>
            <a:ext cx="9141420" cy="4205193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263527" y="277048"/>
            <a:ext cx="8626471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Internal heading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63526" y="766743"/>
            <a:ext cx="8626471" cy="548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pc="100" baseline="0">
                <a:latin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dirty="0"/>
              <a:t>Sub headline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263526" y="1486723"/>
            <a:ext cx="8626475" cy="3280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alibri Light" charset="0"/>
              </a:defRPr>
            </a:lvl1pPr>
            <a:lvl2pPr marL="742950" indent="-285750">
              <a:buFont typeface="Arial" charset="0"/>
              <a:buChar char="•"/>
              <a:defRPr sz="2400" baseline="0">
                <a:latin typeface="calibri light" charset="-52"/>
              </a:defRPr>
            </a:lvl2pPr>
            <a:lvl3pPr>
              <a:defRPr sz="2400" baseline="0">
                <a:latin typeface="calibri light" charset="-52"/>
              </a:defRPr>
            </a:lvl3pPr>
            <a:lvl4pPr marL="1600200" indent="-228600">
              <a:buFont typeface="Arial" charset="0"/>
              <a:buChar char="•"/>
              <a:defRPr sz="2400" baseline="0">
                <a:latin typeface="calibri light" charset="-52"/>
              </a:defRPr>
            </a:lvl4pPr>
            <a:lvl5pPr marL="2057400" indent="-228600">
              <a:buFont typeface="Arial" charset="0"/>
              <a:buChar char="•"/>
              <a:defRPr sz="2400" baseline="0">
                <a:latin typeface="calibri light" charset="-52"/>
              </a:defRPr>
            </a:lvl5pPr>
          </a:lstStyle>
          <a:p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re.</a:t>
            </a:r>
            <a:endParaRPr lang="is-IS" spc="100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3BF8F92-F7D1-4723-9BF0-03EC349D27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17C67567-478F-4825-A52F-40E54021B3DA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AB7AE3-0050-49CF-AC57-916E4DCC131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EF20A5B-EF58-4C83-B9D4-F5ADB882C1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6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 - no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708F1DC-190A-42C6-A03A-77ADCBBA5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263527" y="277048"/>
            <a:ext cx="8626471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Internal heading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63526" y="766743"/>
            <a:ext cx="8626471" cy="548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pc="100" baseline="0">
                <a:latin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dirty="0"/>
              <a:t>Sub headline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263526" y="1486723"/>
            <a:ext cx="8626475" cy="3280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alibri Light" charset="0"/>
              </a:defRPr>
            </a:lvl1pPr>
            <a:lvl2pPr marL="742950" indent="-285750">
              <a:buFont typeface="Arial" charset="0"/>
              <a:buChar char="•"/>
              <a:defRPr sz="2400" baseline="0">
                <a:latin typeface="calibri light" charset="-52"/>
              </a:defRPr>
            </a:lvl2pPr>
            <a:lvl3pPr>
              <a:defRPr sz="2400" baseline="0">
                <a:latin typeface="calibri light" charset="-52"/>
              </a:defRPr>
            </a:lvl3pPr>
            <a:lvl4pPr marL="1600200" indent="-228600">
              <a:buFont typeface="Arial" charset="0"/>
              <a:buChar char="•"/>
              <a:defRPr sz="2400" baseline="0">
                <a:latin typeface="calibri light" charset="-52"/>
              </a:defRPr>
            </a:lvl4pPr>
            <a:lvl5pPr marL="2057400" indent="-228600">
              <a:buFont typeface="Arial" charset="0"/>
              <a:buChar char="•"/>
              <a:defRPr sz="2400" baseline="0">
                <a:latin typeface="calibri light" charset="-52"/>
              </a:defRPr>
            </a:lvl5pPr>
          </a:lstStyle>
          <a:p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re.</a:t>
            </a:r>
            <a:endParaRPr lang="is-IS" spc="100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6CF4C2A-337B-4047-8F15-41D8EB971C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70E20099-6E71-4434-B044-6C8C6E154B11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5E7039-E050-4B2B-9361-87BFB4AC499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5F12A42-0B39-4069-8BAC-9C8A780A64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 -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0211732-4B2E-4C39-BADB-4FDC730E9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263527" y="277048"/>
            <a:ext cx="8626471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Internal heading</a:t>
            </a:r>
            <a:endParaRPr lang="en-AU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63526" y="766743"/>
            <a:ext cx="8626471" cy="548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pc="100" baseline="0">
                <a:latin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dirty="0"/>
              <a:t>Sub headline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26" y="1409812"/>
            <a:ext cx="4257268" cy="3269764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latin typeface="Calibri Light" charset="0"/>
              </a:defRPr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2pPr>
            <a:lvl3pPr marL="8001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/>
            </a:lvl3pPr>
            <a:lvl4pPr marL="16002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4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endParaRPr lang="en-US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marL="11430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endParaRPr lang="en-US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marL="16002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</a:t>
            </a:r>
            <a:endParaRPr lang="en-AU" dirty="0"/>
          </a:p>
          <a:p>
            <a:endParaRPr lang="en-AU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632729" y="1416391"/>
            <a:ext cx="4257268" cy="3263185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latin typeface="Calibri Light" charset="0"/>
              </a:defRPr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2pPr>
            <a:lvl3pPr marL="11430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3pPr>
            <a:lvl4pPr marL="16002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4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endParaRPr lang="en-US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marL="11430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endParaRPr lang="en-US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marL="16002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</a:t>
            </a:r>
          </a:p>
          <a:p>
            <a:pPr marL="16002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marL="11430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3C50BD1-87F2-4AD0-B832-3B311ACE1F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1917DC43-CE0E-4227-82FC-BB9E786CCB1B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6C0579-00CC-4061-B8E6-1BC774264FF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AD21856E-02AF-453F-B2B2-02D36912E4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8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 - columns of different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436CB38-FC51-4298-88AA-D01C57A6C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263527" y="277048"/>
            <a:ext cx="8626471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Internal heading</a:t>
            </a:r>
            <a:endParaRPr lang="en-AU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63526" y="766743"/>
            <a:ext cx="8626471" cy="548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pc="100" baseline="0">
                <a:latin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dirty="0"/>
              <a:t>Sub headline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25" y="1409812"/>
            <a:ext cx="5133227" cy="3357451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latin typeface="Calibri Light" charset="0"/>
              </a:defRPr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2pPr>
            <a:lvl3pPr marL="11430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3pPr>
            <a:lvl4pPr marL="16002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4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endParaRPr lang="en-US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marL="11430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endParaRPr lang="en-US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marL="16002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5549153" y="1416391"/>
            <a:ext cx="3340843" cy="342455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latin typeface="Calibri Light" charset="0"/>
              </a:defRPr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2pPr>
            <a:lvl3pPr marL="11430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3pPr>
            <a:lvl4pPr marL="16002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4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endParaRPr lang="en-US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marL="11430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endParaRPr lang="en-US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marL="16002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</a:t>
            </a:r>
          </a:p>
          <a:p>
            <a:pPr marL="16002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marL="11430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76BF60B-35EE-4329-AAFB-11884C7398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5C78BD05-1371-4C17-B904-612C232A6452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0D0570-4C93-4EE0-8941-D2987B6E1B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4C4274C-7E0E-4251-B49C-24E2486BF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42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C56C4BE-E890-4332-BE53-7221DAFD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68566" y="1634602"/>
            <a:ext cx="8621432" cy="24257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263527" y="277048"/>
            <a:ext cx="8626471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Internal heading</a:t>
            </a:r>
            <a:endParaRPr lang="en-AU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63526" y="766743"/>
            <a:ext cx="8626471" cy="548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pc="100" baseline="0">
                <a:latin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dirty="0"/>
              <a:t>Sub headline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AC2699D-F39B-427E-85FA-E4B6DE832A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E4030E28-B604-4E67-896C-91DB0203252D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B0F2D-0A3E-40D6-8464-B8B33D15839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7BA3B41-191C-43E0-8CE9-F4AF93383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09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9336D97-7A17-4A36-93D9-C84EDF038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7D46D7A-F237-4E65-A9A3-6D98B701F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F9CDF6A-A295-4BAD-82E3-851C3CA04A84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9BFD79-764D-4964-9812-006100CBBE0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00286-EE3C-4FD8-A4BB-CD500AD99A26}"/>
              </a:ext>
            </a:extLst>
          </p:cNvPr>
          <p:cNvSpPr/>
          <p:nvPr userDrawn="1"/>
        </p:nvSpPr>
        <p:spPr>
          <a:xfrm>
            <a:off x="-172935" y="1561931"/>
            <a:ext cx="6126771" cy="350865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About Western Power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What we do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Australian electricity networks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Future of the grid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Why we are evolving our grid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Employees and safety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Financial performance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How the value pools might shift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Our vision and values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Residential customer segments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sz="1400" dirty="0">
              <a:cs typeface="Calibri Light" panose="020F030202020403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sz="1400" dirty="0">
              <a:cs typeface="Calibri Light" panose="020F030202020403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Solar and battery take up expectations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DER management strategy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 Changing generation mix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Evolving the grid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Performance figures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What is important to our customers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Tackling the new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Grid transformation map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Kalbarri microgrid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Community </a:t>
            </a:r>
            <a:r>
              <a:rPr lang="en-AU" sz="1400" dirty="0" err="1">
                <a:cs typeface="Calibri Light" panose="020F0302020204030204" pitchFamily="34" charset="0"/>
              </a:rPr>
              <a:t>PowerBank</a:t>
            </a:r>
            <a:r>
              <a:rPr lang="en-AU" sz="1400" dirty="0">
                <a:cs typeface="Calibri Light" panose="020F0302020204030204" pitchFamily="34" charset="0"/>
              </a:rPr>
              <a:t> trail</a:t>
            </a:r>
          </a:p>
        </p:txBody>
      </p:sp>
      <p:pic>
        <p:nvPicPr>
          <p:cNvPr id="13" name="Picture 12" descr="10762844_Western_power_pp_template_final5.png">
            <a:extLst>
              <a:ext uri="{FF2B5EF4-FFF2-40B4-BE49-F238E27FC236}">
                <a16:creationId xmlns:a16="http://schemas.microsoft.com/office/drawing/2014/main" id="{512119DC-5AAF-42BC-B459-349D25297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01" r="10115"/>
          <a:stretch/>
        </p:blipFill>
        <p:spPr>
          <a:xfrm>
            <a:off x="5683624" y="0"/>
            <a:ext cx="3460376" cy="51435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202943B7-68C2-4DDB-BE56-60A998ECBAE7}"/>
              </a:ext>
            </a:extLst>
          </p:cNvPr>
          <p:cNvSpPr txBox="1">
            <a:spLocks/>
          </p:cNvSpPr>
          <p:nvPr userDrawn="1"/>
        </p:nvSpPr>
        <p:spPr>
          <a:xfrm>
            <a:off x="263528" y="268152"/>
            <a:ext cx="6917221" cy="7175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800" b="1" dirty="0">
                <a:solidFill>
                  <a:schemeClr val="bg2"/>
                </a:solidFill>
              </a:rPr>
              <a:t>Contents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808C3CC4-FF1C-455D-9CC6-11DDD449E5FF}"/>
              </a:ext>
            </a:extLst>
          </p:cNvPr>
          <p:cNvSpPr txBox="1">
            <a:spLocks/>
          </p:cNvSpPr>
          <p:nvPr userDrawn="1"/>
        </p:nvSpPr>
        <p:spPr>
          <a:xfrm>
            <a:off x="263527" y="883639"/>
            <a:ext cx="6917221" cy="7175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Section one </a:t>
            </a:r>
            <a:r>
              <a:rPr lang="en-AU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How to use this PowerPoint template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Section two </a:t>
            </a:r>
            <a:r>
              <a:rPr lang="en-AU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Universal content slides: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AU" sz="1800" dirty="0"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AU" sz="1800" dirty="0">
              <a:latin typeface="+mn-lt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BADE025-9AB3-4F0F-9913-CAC9C47820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2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Western P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BA78DF23-70E7-4B6E-9686-FBEB5D600F41}"/>
              </a:ext>
            </a:extLst>
          </p:cNvPr>
          <p:cNvSpPr/>
          <p:nvPr userDrawn="1"/>
        </p:nvSpPr>
        <p:spPr>
          <a:xfrm>
            <a:off x="6012180" y="3060629"/>
            <a:ext cx="3131820" cy="2107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8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5CD6EF-78BA-4D9D-BF37-AC5775CBF976}"/>
              </a:ext>
            </a:extLst>
          </p:cNvPr>
          <p:cNvSpPr/>
          <p:nvPr userDrawn="1"/>
        </p:nvSpPr>
        <p:spPr>
          <a:xfrm>
            <a:off x="6011633" y="4786088"/>
            <a:ext cx="3131820" cy="2107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800" dirty="0"/>
          </a:p>
        </p:txBody>
      </p:sp>
      <p:sp>
        <p:nvSpPr>
          <p:cNvPr id="126" name="Footer Placeholder 2">
            <a:extLst>
              <a:ext uri="{FF2B5EF4-FFF2-40B4-BE49-F238E27FC236}">
                <a16:creationId xmlns:a16="http://schemas.microsoft.com/office/drawing/2014/main" id="{5CA63A6B-3931-4B68-8C34-87AA11907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28" name="Slide Number Placeholder 1">
            <a:extLst>
              <a:ext uri="{FF2B5EF4-FFF2-40B4-BE49-F238E27FC236}">
                <a16:creationId xmlns:a16="http://schemas.microsoft.com/office/drawing/2014/main" id="{E7FE6A6F-331E-4A88-8C28-1AF103DF8F56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9FF065E-E58C-4CA7-9396-6A2C07BBA10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86F62A-CFBB-4B42-9D83-E8A01861EF19}"/>
              </a:ext>
            </a:extLst>
          </p:cNvPr>
          <p:cNvSpPr txBox="1"/>
          <p:nvPr userDrawn="1"/>
        </p:nvSpPr>
        <p:spPr>
          <a:xfrm>
            <a:off x="262149" y="2045548"/>
            <a:ext cx="161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545861"/>
                </a:solidFill>
              </a:rPr>
              <a:t>2,700+ </a:t>
            </a:r>
          </a:p>
          <a:p>
            <a:pPr algn="ctr"/>
            <a:r>
              <a:rPr lang="en-AU" sz="1600" dirty="0">
                <a:solidFill>
                  <a:srgbClr val="545861"/>
                </a:solidFill>
              </a:rPr>
              <a:t>strong workforce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14435-5D08-4F38-8FE3-1F445E943F8D}"/>
              </a:ext>
            </a:extLst>
          </p:cNvPr>
          <p:cNvSpPr txBox="1"/>
          <p:nvPr userDrawn="1"/>
        </p:nvSpPr>
        <p:spPr>
          <a:xfrm>
            <a:off x="2431927" y="3882953"/>
            <a:ext cx="127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545861"/>
                </a:solidFill>
              </a:rPr>
              <a:t>271,000 streetlights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0C1B71C-B7CE-4163-8FB6-6D73DF6F3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7774" y="2806988"/>
            <a:ext cx="645967" cy="101666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059125C-E0FB-4114-AE0F-D7331A3973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966" y="2861658"/>
            <a:ext cx="765244" cy="8230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1CD571-F554-445D-8DB9-71A7A82AE224}"/>
              </a:ext>
            </a:extLst>
          </p:cNvPr>
          <p:cNvSpPr txBox="1"/>
          <p:nvPr userDrawn="1"/>
        </p:nvSpPr>
        <p:spPr>
          <a:xfrm>
            <a:off x="2217808" y="2045548"/>
            <a:ext cx="184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545861"/>
                </a:solidFill>
              </a:rPr>
              <a:t>13 community power banks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31443-7A73-47B7-AD78-C05A92DED6B5}"/>
              </a:ext>
            </a:extLst>
          </p:cNvPr>
          <p:cNvSpPr txBox="1"/>
          <p:nvPr userDrawn="1"/>
        </p:nvSpPr>
        <p:spPr>
          <a:xfrm>
            <a:off x="160744" y="3745525"/>
            <a:ext cx="161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545861"/>
                </a:solidFill>
              </a:rPr>
              <a:t>1GW+ </a:t>
            </a:r>
          </a:p>
          <a:p>
            <a:pPr algn="ctr"/>
            <a:r>
              <a:rPr lang="en-AU" sz="1600" dirty="0">
                <a:solidFill>
                  <a:srgbClr val="545861"/>
                </a:solidFill>
              </a:rPr>
              <a:t>rooftop solar </a:t>
            </a:r>
          </a:p>
          <a:p>
            <a:pPr algn="ctr"/>
            <a:r>
              <a:rPr lang="en-AU" sz="1600" dirty="0">
                <a:solidFill>
                  <a:srgbClr val="545861"/>
                </a:solidFill>
              </a:rPr>
              <a:t>(~30% homes)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8C4141E-6191-471B-B550-B6219D4CCC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3243" y="223157"/>
            <a:ext cx="2969551" cy="44958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A96DFC1-1663-481D-A935-F3658A7224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9765" y="1196856"/>
            <a:ext cx="461748" cy="8710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B8695D-0693-4446-B946-EF5436EBF4E5}"/>
              </a:ext>
            </a:extLst>
          </p:cNvPr>
          <p:cNvSpPr txBox="1"/>
          <p:nvPr userDrawn="1"/>
        </p:nvSpPr>
        <p:spPr>
          <a:xfrm>
            <a:off x="4178170" y="2045548"/>
            <a:ext cx="184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545861"/>
                </a:solidFill>
              </a:rPr>
              <a:t>~793 battery systems approved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E31B7A-7BE5-4593-A3A9-F43B08F63BE8}"/>
              </a:ext>
            </a:extLst>
          </p:cNvPr>
          <p:cNvSpPr txBox="1"/>
          <p:nvPr userDrawn="1"/>
        </p:nvSpPr>
        <p:spPr>
          <a:xfrm>
            <a:off x="4142487" y="3835401"/>
            <a:ext cx="179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545861"/>
                </a:solidFill>
              </a:rPr>
              <a:t>2+ million </a:t>
            </a:r>
          </a:p>
          <a:p>
            <a:pPr algn="ctr"/>
            <a:r>
              <a:rPr lang="en-AU" sz="1600" dirty="0">
                <a:solidFill>
                  <a:srgbClr val="545861"/>
                </a:solidFill>
              </a:rPr>
              <a:t>people connected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993FB48-DB0D-4620-B448-260B7046336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42054" y="3079241"/>
            <a:ext cx="1013134" cy="578934"/>
          </a:xfrm>
          <a:prstGeom prst="rect">
            <a:avLst/>
          </a:prstGeom>
        </p:spPr>
      </p:pic>
      <p:sp>
        <p:nvSpPr>
          <p:cNvPr id="20" name="Title 6">
            <a:extLst>
              <a:ext uri="{FF2B5EF4-FFF2-40B4-BE49-F238E27FC236}">
                <a16:creationId xmlns:a16="http://schemas.microsoft.com/office/drawing/2014/main" id="{2B43E3F1-8A60-44DF-A98F-E3158D7C2E9B}"/>
              </a:ext>
            </a:extLst>
          </p:cNvPr>
          <p:cNvSpPr txBox="1">
            <a:spLocks/>
          </p:cNvSpPr>
          <p:nvPr userDrawn="1"/>
        </p:nvSpPr>
        <p:spPr>
          <a:xfrm>
            <a:off x="7169544" y="2292148"/>
            <a:ext cx="1359833" cy="76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rgbClr val="545861"/>
                </a:solidFill>
                <a:latin typeface="Publica Sans" panose="00000500000000000000" pitchFamily="50" charset="0"/>
              </a:rPr>
              <a:t>Our grid covers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1A988978-9062-4AEE-9BED-4C96C872F68B}"/>
              </a:ext>
            </a:extLst>
          </p:cNvPr>
          <p:cNvSpPr txBox="1">
            <a:spLocks/>
          </p:cNvSpPr>
          <p:nvPr userDrawn="1"/>
        </p:nvSpPr>
        <p:spPr>
          <a:xfrm>
            <a:off x="7169671" y="2777978"/>
            <a:ext cx="1712180" cy="76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dirty="0">
                <a:solidFill>
                  <a:schemeClr val="accent2"/>
                </a:solidFill>
                <a:latin typeface="Publica Sans" panose="00000500000000000000" pitchFamily="50" charset="0"/>
              </a:rPr>
              <a:t>254,920 km2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E495D5E-5C05-4C85-9103-2713F415BE3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4586" y="1295759"/>
            <a:ext cx="900000" cy="6454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50F9157-D7DD-4372-B385-3E3340FE51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27774" y="1142301"/>
            <a:ext cx="936877" cy="9368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0BF955-1459-4DC0-AABD-D03387B4CE8F}"/>
              </a:ext>
            </a:extLst>
          </p:cNvPr>
          <p:cNvSpPr txBox="1"/>
          <p:nvPr userDrawn="1"/>
        </p:nvSpPr>
        <p:spPr>
          <a:xfrm>
            <a:off x="6850102" y="4832855"/>
            <a:ext cx="2683830" cy="23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>
                <a:solidFill>
                  <a:srgbClr val="545861"/>
                </a:solidFill>
              </a:rPr>
              <a:t>Figures correct as of January 2020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D462A105-0D01-4E03-99BE-8D53555F7D9C}"/>
              </a:ext>
            </a:extLst>
          </p:cNvPr>
          <p:cNvSpPr txBox="1">
            <a:spLocks/>
          </p:cNvSpPr>
          <p:nvPr userDrawn="1"/>
        </p:nvSpPr>
        <p:spPr>
          <a:xfrm>
            <a:off x="362128" y="185098"/>
            <a:ext cx="6350000" cy="7175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800" b="1" dirty="0">
                <a:solidFill>
                  <a:schemeClr val="bg2"/>
                </a:solidFill>
              </a:rPr>
              <a:t>About Western Power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B2D977E4-33ED-40DD-82DD-9B3DE86AAA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3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762844_Powerpoint_Template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420" cy="5143500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444825" y="868256"/>
            <a:ext cx="5425451" cy="579646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Cover heading</a:t>
            </a:r>
            <a:endParaRPr lang="en-AU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4826" y="1426131"/>
            <a:ext cx="5425450" cy="430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pc="10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dirty="0"/>
              <a:t>Sub headline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0DC76-1735-4EF3-A53B-4B0D22700656}"/>
              </a:ext>
            </a:extLst>
          </p:cNvPr>
          <p:cNvSpPr/>
          <p:nvPr userDrawn="1"/>
        </p:nvSpPr>
        <p:spPr>
          <a:xfrm>
            <a:off x="1953986" y="4275244"/>
            <a:ext cx="859971" cy="337457"/>
          </a:xfrm>
          <a:prstGeom prst="rect">
            <a:avLst/>
          </a:prstGeom>
          <a:solidFill>
            <a:srgbClr val="54586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64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BA78DF23-70E7-4B6E-9686-FBEB5D600F41}"/>
              </a:ext>
            </a:extLst>
          </p:cNvPr>
          <p:cNvSpPr/>
          <p:nvPr userDrawn="1"/>
        </p:nvSpPr>
        <p:spPr>
          <a:xfrm>
            <a:off x="6012180" y="3060629"/>
            <a:ext cx="3131820" cy="2107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8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5CD6EF-78BA-4D9D-BF37-AC5775CBF976}"/>
              </a:ext>
            </a:extLst>
          </p:cNvPr>
          <p:cNvSpPr/>
          <p:nvPr userDrawn="1"/>
        </p:nvSpPr>
        <p:spPr>
          <a:xfrm>
            <a:off x="6011633" y="4786088"/>
            <a:ext cx="3131820" cy="2107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800" dirty="0"/>
          </a:p>
        </p:txBody>
      </p:sp>
      <p:sp>
        <p:nvSpPr>
          <p:cNvPr id="126" name="Footer Placeholder 2">
            <a:extLst>
              <a:ext uri="{FF2B5EF4-FFF2-40B4-BE49-F238E27FC236}">
                <a16:creationId xmlns:a16="http://schemas.microsoft.com/office/drawing/2014/main" id="{5CA63A6B-3931-4B68-8C34-87AA11907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28" name="Slide Number Placeholder 1">
            <a:extLst>
              <a:ext uri="{FF2B5EF4-FFF2-40B4-BE49-F238E27FC236}">
                <a16:creationId xmlns:a16="http://schemas.microsoft.com/office/drawing/2014/main" id="{E7FE6A6F-331E-4A88-8C28-1AF103DF8F56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9FF065E-E58C-4CA7-9396-6A2C07BBA10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08AAF74-EE26-44E9-95F3-23E68593D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636" y="91697"/>
            <a:ext cx="7902351" cy="5172675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E144244B-CB8D-4E1E-B203-7864274F0053}"/>
              </a:ext>
            </a:extLst>
          </p:cNvPr>
          <p:cNvSpPr txBox="1">
            <a:spLocks/>
          </p:cNvSpPr>
          <p:nvPr userDrawn="1"/>
        </p:nvSpPr>
        <p:spPr>
          <a:xfrm>
            <a:off x="362128" y="185098"/>
            <a:ext cx="6350000" cy="7175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800" b="1" dirty="0">
                <a:solidFill>
                  <a:schemeClr val="bg2"/>
                </a:solidFill>
              </a:rPr>
              <a:t>What we do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C548C41-696E-4E6A-8CE3-77B5B7EE5E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we are evolving our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BA78DF23-70E7-4B6E-9686-FBEB5D600F41}"/>
              </a:ext>
            </a:extLst>
          </p:cNvPr>
          <p:cNvSpPr/>
          <p:nvPr userDrawn="1"/>
        </p:nvSpPr>
        <p:spPr>
          <a:xfrm>
            <a:off x="6012180" y="3060629"/>
            <a:ext cx="3131820" cy="2107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8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5CD6EF-78BA-4D9D-BF37-AC5775CBF976}"/>
              </a:ext>
            </a:extLst>
          </p:cNvPr>
          <p:cNvSpPr/>
          <p:nvPr userDrawn="1"/>
        </p:nvSpPr>
        <p:spPr>
          <a:xfrm>
            <a:off x="6011633" y="4786088"/>
            <a:ext cx="3131820" cy="2107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800" dirty="0"/>
          </a:p>
        </p:txBody>
      </p:sp>
      <p:sp>
        <p:nvSpPr>
          <p:cNvPr id="126" name="Footer Placeholder 2">
            <a:extLst>
              <a:ext uri="{FF2B5EF4-FFF2-40B4-BE49-F238E27FC236}">
                <a16:creationId xmlns:a16="http://schemas.microsoft.com/office/drawing/2014/main" id="{5CA63A6B-3931-4B68-8C34-87AA11907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28" name="Slide Number Placeholder 1">
            <a:extLst>
              <a:ext uri="{FF2B5EF4-FFF2-40B4-BE49-F238E27FC236}">
                <a16:creationId xmlns:a16="http://schemas.microsoft.com/office/drawing/2014/main" id="{E7FE6A6F-331E-4A88-8C28-1AF103DF8F56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9FF065E-E58C-4CA7-9396-6A2C07BBA10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4">
            <a:extLst>
              <a:ext uri="{FF2B5EF4-FFF2-40B4-BE49-F238E27FC236}">
                <a16:creationId xmlns:a16="http://schemas.microsoft.com/office/drawing/2014/main" id="{09E80036-6A67-4995-979F-13248E897AE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51551" y="3791597"/>
            <a:ext cx="1600132" cy="62681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91439" rIns="0" bIns="91439" anchorCtr="0"/>
          <a:lstStyle/>
          <a:p>
            <a:pPr algn="ctr">
              <a:buClr>
                <a:srgbClr val="E2650C"/>
              </a:buClr>
            </a:pPr>
            <a:r>
              <a:rPr lang="en-AU" sz="1200" kern="0" dirty="0">
                <a:solidFill>
                  <a:srgbClr val="52586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Our traditional interconnected network of poles and wires</a:t>
            </a:r>
          </a:p>
          <a:p>
            <a:pPr algn="ctr">
              <a:buClr>
                <a:srgbClr val="E2650C"/>
              </a:buClr>
            </a:pPr>
            <a:endParaRPr lang="en-AU" sz="1200" b="1" kern="0" dirty="0">
              <a:solidFill>
                <a:srgbClr val="52586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Clr>
                <a:srgbClr val="E2650C"/>
              </a:buClr>
            </a:pPr>
            <a:endParaRPr lang="en-AU" sz="1200" b="1" kern="0" dirty="0">
              <a:solidFill>
                <a:srgbClr val="52586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Clr>
                <a:srgbClr val="E2650C"/>
              </a:buClr>
            </a:pPr>
            <a:endParaRPr lang="en-AU" sz="1200" b="1" kern="0" dirty="0">
              <a:solidFill>
                <a:srgbClr val="52586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14297" lvl="1" algn="ctr">
              <a:buClr>
                <a:srgbClr val="E2650C"/>
              </a:buClr>
              <a:buSzPct val="100000"/>
            </a:pPr>
            <a:endParaRPr lang="en-AU" sz="1200" b="1" kern="0" dirty="0">
              <a:solidFill>
                <a:srgbClr val="52586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C74DCBD-8271-4381-965A-6873A11870E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227798" y="3791597"/>
            <a:ext cx="1893616" cy="40520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91439" rIns="0" bIns="91439" anchorCtr="0"/>
          <a:lstStyle/>
          <a:p>
            <a:pPr algn="ctr">
              <a:buClr>
                <a:srgbClr val="E2650C"/>
              </a:buClr>
            </a:pPr>
            <a:r>
              <a:rPr lang="en-AU" sz="1200" kern="0" dirty="0">
                <a:solidFill>
                  <a:srgbClr val="52586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 centralised network with consumers at the edge of the network on island systems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1B9EB42-45BF-40AD-956D-98410D2A653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012227" y="3791597"/>
            <a:ext cx="1575357" cy="41216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91439" rIns="0" bIns="91439" anchorCtr="0"/>
          <a:lstStyle/>
          <a:p>
            <a:pPr algn="ctr">
              <a:buClr>
                <a:srgbClr val="E2650C"/>
              </a:buClr>
            </a:pPr>
            <a:r>
              <a:rPr lang="en-AU" sz="1200" kern="0" dirty="0">
                <a:solidFill>
                  <a:srgbClr val="52586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An extreme model with no centralised network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91556C8-6EF8-45BB-BF6E-1760F325E54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430919" y="3791597"/>
            <a:ext cx="2279582" cy="62681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91439" rIns="0" bIns="91439" anchorCtr="0"/>
          <a:lstStyle/>
          <a:p>
            <a:pPr algn="ctr">
              <a:buClr>
                <a:srgbClr val="E2650C"/>
              </a:buClr>
            </a:pPr>
            <a:r>
              <a:rPr lang="en-AU" sz="1200" kern="0" dirty="0">
                <a:solidFill>
                  <a:srgbClr val="52586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 flexible model with a centralised grid embraces SPS, </a:t>
            </a:r>
            <a:r>
              <a:rPr lang="en-AU" sz="1200" kern="0" dirty="0" err="1">
                <a:solidFill>
                  <a:srgbClr val="52586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micogrids</a:t>
            </a:r>
            <a:r>
              <a:rPr lang="en-AU" sz="1200" kern="0" dirty="0">
                <a:solidFill>
                  <a:srgbClr val="52586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, VPPs and other new technologies</a:t>
            </a:r>
          </a:p>
          <a:p>
            <a:pPr algn="ctr">
              <a:buClr>
                <a:srgbClr val="E2650C"/>
              </a:buClr>
            </a:pPr>
            <a:endParaRPr lang="en-AU" sz="1200" b="1" kern="0" dirty="0">
              <a:solidFill>
                <a:srgbClr val="52586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reeform: Shape 15">
            <a:extLst>
              <a:ext uri="{FF2B5EF4-FFF2-40B4-BE49-F238E27FC236}">
                <a16:creationId xmlns:a16="http://schemas.microsoft.com/office/drawing/2014/main" id="{A10F6D20-58F0-49E5-9D45-64BFC7CE0C60}"/>
              </a:ext>
            </a:extLst>
          </p:cNvPr>
          <p:cNvSpPr/>
          <p:nvPr userDrawn="1"/>
        </p:nvSpPr>
        <p:spPr bwMode="gray">
          <a:xfrm>
            <a:off x="605889" y="2661875"/>
            <a:ext cx="1010982" cy="1053278"/>
          </a:xfrm>
          <a:custGeom>
            <a:avLst/>
            <a:gdLst>
              <a:gd name="connsiteX0" fmla="*/ 300051 w 1251493"/>
              <a:gd name="connsiteY0" fmla="*/ 0 h 1303851"/>
              <a:gd name="connsiteX1" fmla="*/ 493659 w 1251493"/>
              <a:gd name="connsiteY1" fmla="*/ 183586 h 1303851"/>
              <a:gd name="connsiteX2" fmla="*/ 339070 w 1251493"/>
              <a:gd name="connsiteY2" fmla="*/ 363442 h 1303851"/>
              <a:gd name="connsiteX3" fmla="*/ 338096 w 1251493"/>
              <a:gd name="connsiteY3" fmla="*/ 363535 h 1303851"/>
              <a:gd name="connsiteX4" fmla="*/ 325847 w 1251493"/>
              <a:gd name="connsiteY4" fmla="*/ 417209 h 1303851"/>
              <a:gd name="connsiteX5" fmla="*/ 348940 w 1251493"/>
              <a:gd name="connsiteY5" fmla="*/ 419417 h 1303851"/>
              <a:gd name="connsiteX6" fmla="*/ 495764 w 1251493"/>
              <a:gd name="connsiteY6" fmla="*/ 494479 h 1303851"/>
              <a:gd name="connsiteX7" fmla="*/ 499260 w 1251493"/>
              <a:gd name="connsiteY7" fmla="*/ 499396 h 1303851"/>
              <a:gd name="connsiteX8" fmla="*/ 823857 w 1251493"/>
              <a:gd name="connsiteY8" fmla="*/ 462829 h 1303851"/>
              <a:gd name="connsiteX9" fmla="*/ 826349 w 1251493"/>
              <a:gd name="connsiteY9" fmla="*/ 451122 h 1303851"/>
              <a:gd name="connsiteX10" fmla="*/ 1030227 w 1251493"/>
              <a:gd name="connsiteY10" fmla="*/ 322978 h 1303851"/>
              <a:gd name="connsiteX11" fmla="*/ 1251493 w 1251493"/>
              <a:gd name="connsiteY11" fmla="*/ 532790 h 1303851"/>
              <a:gd name="connsiteX12" fmla="*/ 1030227 w 1251493"/>
              <a:gd name="connsiteY12" fmla="*/ 742602 h 1303851"/>
              <a:gd name="connsiteX13" fmla="*/ 873768 w 1251493"/>
              <a:gd name="connsiteY13" fmla="*/ 681150 h 1303851"/>
              <a:gd name="connsiteX14" fmla="*/ 866103 w 1251493"/>
              <a:gd name="connsiteY14" fmla="*/ 670369 h 1303851"/>
              <a:gd name="connsiteX15" fmla="*/ 577921 w 1251493"/>
              <a:gd name="connsiteY15" fmla="*/ 702834 h 1303851"/>
              <a:gd name="connsiteX16" fmla="*/ 577880 w 1251493"/>
              <a:gd name="connsiteY16" fmla="*/ 703027 h 1303851"/>
              <a:gd name="connsiteX17" fmla="*/ 667156 w 1251493"/>
              <a:gd name="connsiteY17" fmla="*/ 755829 h 1303851"/>
              <a:gd name="connsiteX18" fmla="*/ 676619 w 1251493"/>
              <a:gd name="connsiteY18" fmla="*/ 742520 h 1303851"/>
              <a:gd name="connsiteX19" fmla="*/ 793964 w 1251493"/>
              <a:gd name="connsiteY19" fmla="*/ 696430 h 1303851"/>
              <a:gd name="connsiteX20" fmla="*/ 959914 w 1251493"/>
              <a:gd name="connsiteY20" fmla="*/ 853789 h 1303851"/>
              <a:gd name="connsiteX21" fmla="*/ 793964 w 1251493"/>
              <a:gd name="connsiteY21" fmla="*/ 1011148 h 1303851"/>
              <a:gd name="connsiteX22" fmla="*/ 628014 w 1251493"/>
              <a:gd name="connsiteY22" fmla="*/ 853789 h 1303851"/>
              <a:gd name="connsiteX23" fmla="*/ 630968 w 1251493"/>
              <a:gd name="connsiteY23" fmla="*/ 839913 h 1303851"/>
              <a:gd name="connsiteX24" fmla="*/ 557832 w 1251493"/>
              <a:gd name="connsiteY24" fmla="*/ 796657 h 1303851"/>
              <a:gd name="connsiteX25" fmla="*/ 514508 w 1251493"/>
              <a:gd name="connsiteY25" fmla="*/ 864368 h 1303851"/>
              <a:gd name="connsiteX26" fmla="*/ 484644 w 1251493"/>
              <a:gd name="connsiteY26" fmla="*/ 892018 h 1303851"/>
              <a:gd name="connsiteX27" fmla="*/ 565126 w 1251493"/>
              <a:gd name="connsiteY27" fmla="*/ 996262 h 1303851"/>
              <a:gd name="connsiteX28" fmla="*/ 602367 w 1251493"/>
              <a:gd name="connsiteY28" fmla="*/ 989133 h 1303851"/>
              <a:gd name="connsiteX29" fmla="*/ 768317 w 1251493"/>
              <a:gd name="connsiteY29" fmla="*/ 1146492 h 1303851"/>
              <a:gd name="connsiteX30" fmla="*/ 602367 w 1251493"/>
              <a:gd name="connsiteY30" fmla="*/ 1303851 h 1303851"/>
              <a:gd name="connsiteX31" fmla="*/ 436417 w 1251493"/>
              <a:gd name="connsiteY31" fmla="*/ 1146492 h 1303851"/>
              <a:gd name="connsiteX32" fmla="*/ 449458 w 1251493"/>
              <a:gd name="connsiteY32" fmla="*/ 1085241 h 1303851"/>
              <a:gd name="connsiteX33" fmla="*/ 463322 w 1251493"/>
              <a:gd name="connsiteY33" fmla="*/ 1065743 h 1303851"/>
              <a:gd name="connsiteX34" fmla="*/ 374909 w 1251493"/>
              <a:gd name="connsiteY34" fmla="*/ 951226 h 1303851"/>
              <a:gd name="connsiteX35" fmla="*/ 355998 w 1251493"/>
              <a:gd name="connsiteY35" fmla="*/ 957529 h 1303851"/>
              <a:gd name="connsiteX36" fmla="*/ 290412 w 1251493"/>
              <a:gd name="connsiteY36" fmla="*/ 964580 h 1303851"/>
              <a:gd name="connsiteX37" fmla="*/ 255516 w 1251493"/>
              <a:gd name="connsiteY37" fmla="*/ 961244 h 1303851"/>
              <a:gd name="connsiteX38" fmla="*/ 252205 w 1251493"/>
              <a:gd name="connsiteY38" fmla="*/ 986224 h 1303851"/>
              <a:gd name="connsiteX39" fmla="*/ 259687 w 1251493"/>
              <a:gd name="connsiteY39" fmla="*/ 991008 h 1303851"/>
              <a:gd name="connsiteX40" fmla="*/ 304242 w 1251493"/>
              <a:gd name="connsiteY40" fmla="*/ 1093005 h 1303851"/>
              <a:gd name="connsiteX41" fmla="*/ 152122 w 1251493"/>
              <a:gd name="connsiteY41" fmla="*/ 1237251 h 1303851"/>
              <a:gd name="connsiteX42" fmla="*/ 2 w 1251493"/>
              <a:gd name="connsiteY42" fmla="*/ 1093005 h 1303851"/>
              <a:gd name="connsiteX43" fmla="*/ 92910 w 1251493"/>
              <a:gd name="connsiteY43" fmla="*/ 960095 h 1303851"/>
              <a:gd name="connsiteX44" fmla="*/ 125663 w 1251493"/>
              <a:gd name="connsiteY44" fmla="*/ 953824 h 1303851"/>
              <a:gd name="connsiteX45" fmla="*/ 130316 w 1251493"/>
              <a:gd name="connsiteY45" fmla="*/ 918721 h 1303851"/>
              <a:gd name="connsiteX46" fmla="*/ 128040 w 1251493"/>
              <a:gd name="connsiteY46" fmla="*/ 917550 h 1303851"/>
              <a:gd name="connsiteX47" fmla="*/ 0 w 1251493"/>
              <a:gd name="connsiteY47" fmla="*/ 689201 h 1303851"/>
              <a:gd name="connsiteX48" fmla="*/ 128040 w 1251493"/>
              <a:gd name="connsiteY48" fmla="*/ 460852 h 1303851"/>
              <a:gd name="connsiteX49" fmla="*/ 155517 w 1251493"/>
              <a:gd name="connsiteY49" fmla="*/ 446710 h 1303851"/>
              <a:gd name="connsiteX50" fmla="*/ 183039 w 1251493"/>
              <a:gd name="connsiteY50" fmla="*/ 326117 h 1303851"/>
              <a:gd name="connsiteX51" fmla="*/ 163149 w 1251493"/>
              <a:gd name="connsiteY51" fmla="*/ 313401 h 1303851"/>
              <a:gd name="connsiteX52" fmla="*/ 106443 w 1251493"/>
              <a:gd name="connsiteY52" fmla="*/ 183586 h 1303851"/>
              <a:gd name="connsiteX53" fmla="*/ 300051 w 1251493"/>
              <a:gd name="connsiteY53" fmla="*/ 0 h 130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51493" h="1303851">
                <a:moveTo>
                  <a:pt x="300051" y="0"/>
                </a:moveTo>
                <a:cubicBezTo>
                  <a:pt x="406978" y="0"/>
                  <a:pt x="493659" y="82194"/>
                  <a:pt x="493659" y="183586"/>
                </a:cubicBezTo>
                <a:cubicBezTo>
                  <a:pt x="493659" y="272304"/>
                  <a:pt x="427294" y="346324"/>
                  <a:pt x="339070" y="363442"/>
                </a:cubicBezTo>
                <a:lnTo>
                  <a:pt x="338096" y="363535"/>
                </a:lnTo>
                <a:lnTo>
                  <a:pt x="325847" y="417209"/>
                </a:lnTo>
                <a:lnTo>
                  <a:pt x="348940" y="419417"/>
                </a:lnTo>
                <a:cubicBezTo>
                  <a:pt x="405655" y="430422"/>
                  <a:pt x="456349" y="457103"/>
                  <a:pt x="495764" y="494479"/>
                </a:cubicBezTo>
                <a:lnTo>
                  <a:pt x="499260" y="499396"/>
                </a:lnTo>
                <a:lnTo>
                  <a:pt x="823857" y="462829"/>
                </a:lnTo>
                <a:lnTo>
                  <a:pt x="826349" y="451122"/>
                </a:lnTo>
                <a:cubicBezTo>
                  <a:pt x="859939" y="375817"/>
                  <a:pt x="938576" y="322978"/>
                  <a:pt x="1030227" y="322978"/>
                </a:cubicBezTo>
                <a:cubicBezTo>
                  <a:pt x="1152429" y="322978"/>
                  <a:pt x="1251493" y="416914"/>
                  <a:pt x="1251493" y="532790"/>
                </a:cubicBezTo>
                <a:cubicBezTo>
                  <a:pt x="1251493" y="648666"/>
                  <a:pt x="1152429" y="742602"/>
                  <a:pt x="1030227" y="742602"/>
                </a:cubicBezTo>
                <a:cubicBezTo>
                  <a:pt x="969126" y="742602"/>
                  <a:pt x="913810" y="719118"/>
                  <a:pt x="873768" y="681150"/>
                </a:cubicBezTo>
                <a:lnTo>
                  <a:pt x="866103" y="670369"/>
                </a:lnTo>
                <a:lnTo>
                  <a:pt x="577921" y="702834"/>
                </a:lnTo>
                <a:lnTo>
                  <a:pt x="577880" y="703027"/>
                </a:lnTo>
                <a:lnTo>
                  <a:pt x="667156" y="755829"/>
                </a:lnTo>
                <a:lnTo>
                  <a:pt x="676619" y="742520"/>
                </a:lnTo>
                <a:cubicBezTo>
                  <a:pt x="706650" y="714043"/>
                  <a:pt x="748138" y="696430"/>
                  <a:pt x="793964" y="696430"/>
                </a:cubicBezTo>
                <a:cubicBezTo>
                  <a:pt x="885616" y="696430"/>
                  <a:pt x="959914" y="766882"/>
                  <a:pt x="959914" y="853789"/>
                </a:cubicBezTo>
                <a:cubicBezTo>
                  <a:pt x="959914" y="940696"/>
                  <a:pt x="885616" y="1011148"/>
                  <a:pt x="793964" y="1011148"/>
                </a:cubicBezTo>
                <a:cubicBezTo>
                  <a:pt x="702312" y="1011148"/>
                  <a:pt x="628014" y="940696"/>
                  <a:pt x="628014" y="853789"/>
                </a:cubicBezTo>
                <a:lnTo>
                  <a:pt x="630968" y="839913"/>
                </a:lnTo>
                <a:lnTo>
                  <a:pt x="557832" y="796657"/>
                </a:lnTo>
                <a:lnTo>
                  <a:pt x="514508" y="864368"/>
                </a:lnTo>
                <a:lnTo>
                  <a:pt x="484644" y="892018"/>
                </a:lnTo>
                <a:lnTo>
                  <a:pt x="565126" y="996262"/>
                </a:lnTo>
                <a:lnTo>
                  <a:pt x="602367" y="989133"/>
                </a:lnTo>
                <a:cubicBezTo>
                  <a:pt x="694019" y="989133"/>
                  <a:pt x="768317" y="1059585"/>
                  <a:pt x="768317" y="1146492"/>
                </a:cubicBezTo>
                <a:cubicBezTo>
                  <a:pt x="768317" y="1233399"/>
                  <a:pt x="694019" y="1303851"/>
                  <a:pt x="602367" y="1303851"/>
                </a:cubicBezTo>
                <a:cubicBezTo>
                  <a:pt x="510715" y="1303851"/>
                  <a:pt x="436417" y="1233399"/>
                  <a:pt x="436417" y="1146492"/>
                </a:cubicBezTo>
                <a:cubicBezTo>
                  <a:pt x="436417" y="1124765"/>
                  <a:pt x="441061" y="1104067"/>
                  <a:pt x="449458" y="1085241"/>
                </a:cubicBezTo>
                <a:lnTo>
                  <a:pt x="463322" y="1065743"/>
                </a:lnTo>
                <a:lnTo>
                  <a:pt x="374909" y="951226"/>
                </a:lnTo>
                <a:lnTo>
                  <a:pt x="355998" y="957529"/>
                </a:lnTo>
                <a:cubicBezTo>
                  <a:pt x="334921" y="962142"/>
                  <a:pt x="312967" y="964580"/>
                  <a:pt x="290412" y="964580"/>
                </a:cubicBezTo>
                <a:lnTo>
                  <a:pt x="255516" y="961244"/>
                </a:lnTo>
                <a:lnTo>
                  <a:pt x="252205" y="986224"/>
                </a:lnTo>
                <a:lnTo>
                  <a:pt x="259687" y="991008"/>
                </a:lnTo>
                <a:cubicBezTo>
                  <a:pt x="287215" y="1017111"/>
                  <a:pt x="304242" y="1053173"/>
                  <a:pt x="304242" y="1093005"/>
                </a:cubicBezTo>
                <a:cubicBezTo>
                  <a:pt x="304242" y="1172670"/>
                  <a:pt x="236136" y="1237251"/>
                  <a:pt x="152122" y="1237251"/>
                </a:cubicBezTo>
                <a:cubicBezTo>
                  <a:pt x="68108" y="1237251"/>
                  <a:pt x="2" y="1172670"/>
                  <a:pt x="2" y="1093005"/>
                </a:cubicBezTo>
                <a:cubicBezTo>
                  <a:pt x="2" y="1033256"/>
                  <a:pt x="38312" y="981992"/>
                  <a:pt x="92910" y="960095"/>
                </a:cubicBezTo>
                <a:lnTo>
                  <a:pt x="125663" y="953824"/>
                </a:lnTo>
                <a:lnTo>
                  <a:pt x="130316" y="918721"/>
                </a:lnTo>
                <a:lnTo>
                  <a:pt x="128040" y="917550"/>
                </a:lnTo>
                <a:cubicBezTo>
                  <a:pt x="50790" y="868062"/>
                  <a:pt x="0" y="784256"/>
                  <a:pt x="0" y="689201"/>
                </a:cubicBezTo>
                <a:cubicBezTo>
                  <a:pt x="0" y="594146"/>
                  <a:pt x="50790" y="510340"/>
                  <a:pt x="128040" y="460852"/>
                </a:cubicBezTo>
                <a:lnTo>
                  <a:pt x="155517" y="446710"/>
                </a:lnTo>
                <a:lnTo>
                  <a:pt x="183039" y="326117"/>
                </a:lnTo>
                <a:lnTo>
                  <a:pt x="163149" y="313401"/>
                </a:lnTo>
                <a:cubicBezTo>
                  <a:pt x="128113" y="280178"/>
                  <a:pt x="106443" y="234282"/>
                  <a:pt x="106443" y="183586"/>
                </a:cubicBezTo>
                <a:cubicBezTo>
                  <a:pt x="106443" y="82194"/>
                  <a:pt x="193124" y="0"/>
                  <a:pt x="30005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tIns="91440" bIns="91440" rtlCol="0" anchor="ctr">
            <a:noAutofit/>
          </a:bodyPr>
          <a:lstStyle/>
          <a:p>
            <a:pPr algn="ctr">
              <a:defRPr/>
            </a:pPr>
            <a:endParaRPr lang="en-US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F140E2-76A9-441C-958D-EAC47F557FD4}"/>
              </a:ext>
            </a:extLst>
          </p:cNvPr>
          <p:cNvSpPr/>
          <p:nvPr userDrawn="1"/>
        </p:nvSpPr>
        <p:spPr bwMode="gray">
          <a:xfrm>
            <a:off x="665608" y="3054377"/>
            <a:ext cx="335143" cy="317795"/>
          </a:xfrm>
          <a:prstGeom prst="ellipse">
            <a:avLst/>
          </a:prstGeom>
          <a:solidFill>
            <a:srgbClr val="F3742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0" tIns="91439" rIns="0" bIns="91439" rtlCol="0" anchor="ctr"/>
          <a:lstStyle/>
          <a:p>
            <a:pPr algn="ctr">
              <a:defRPr/>
            </a:pPr>
            <a:endParaRPr lang="en-A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A13320-F708-458F-9C3F-55DE93C0321C}"/>
              </a:ext>
            </a:extLst>
          </p:cNvPr>
          <p:cNvSpPr/>
          <p:nvPr userDrawn="1"/>
        </p:nvSpPr>
        <p:spPr bwMode="gray">
          <a:xfrm>
            <a:off x="750517" y="2725015"/>
            <a:ext cx="178742" cy="16949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0" tIns="91439" rIns="0" bIns="91439" rtlCol="0"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B2D507-4578-4438-91F2-6F922C9A42EC}"/>
              </a:ext>
            </a:extLst>
          </p:cNvPr>
          <p:cNvSpPr/>
          <p:nvPr userDrawn="1"/>
        </p:nvSpPr>
        <p:spPr bwMode="gray">
          <a:xfrm>
            <a:off x="639668" y="3457976"/>
            <a:ext cx="178742" cy="16949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0" tIns="91439" rIns="0" bIns="91439" rtlCol="0" anchor="ctr"/>
          <a:lstStyle/>
          <a:p>
            <a:pPr algn="ctr">
              <a:defRPr/>
            </a:pPr>
            <a:endParaRPr lang="en-A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BB8A8C-5F17-4D6D-B03B-4C89AABDB1E7}"/>
              </a:ext>
            </a:extLst>
          </p:cNvPr>
          <p:cNvSpPr/>
          <p:nvPr userDrawn="1"/>
        </p:nvSpPr>
        <p:spPr bwMode="gray">
          <a:xfrm>
            <a:off x="1323113" y="2982448"/>
            <a:ext cx="232850" cy="22079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0" tIns="91439" rIns="0" bIns="91439" rtlCol="0" anchor="ctr"/>
          <a:lstStyle/>
          <a:p>
            <a:pPr algn="ctr">
              <a:defRPr/>
            </a:pPr>
            <a:endParaRPr lang="en-AU" sz="12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9CAB10-C6CF-4C7F-8CB9-9F1D8CDBA17C}"/>
              </a:ext>
            </a:extLst>
          </p:cNvPr>
          <p:cNvGrpSpPr/>
          <p:nvPr userDrawn="1"/>
        </p:nvGrpSpPr>
        <p:grpSpPr>
          <a:xfrm>
            <a:off x="2648156" y="2593051"/>
            <a:ext cx="1136780" cy="1171250"/>
            <a:chOff x="2642735" y="2228976"/>
            <a:chExt cx="1304661" cy="1344221"/>
          </a:xfrm>
          <a:effectLst/>
        </p:grpSpPr>
        <p:sp>
          <p:nvSpPr>
            <p:cNvPr id="20" name="Freeform: Shape 6">
              <a:extLst>
                <a:ext uri="{FF2B5EF4-FFF2-40B4-BE49-F238E27FC236}">
                  <a16:creationId xmlns:a16="http://schemas.microsoft.com/office/drawing/2014/main" id="{90492FB9-95D2-4F98-BF02-90F1339EEFF2}"/>
                </a:ext>
              </a:extLst>
            </p:cNvPr>
            <p:cNvSpPr/>
            <p:nvPr/>
          </p:nvSpPr>
          <p:spPr bwMode="gray">
            <a:xfrm>
              <a:off x="2642735" y="2228976"/>
              <a:ext cx="1160285" cy="1208827"/>
            </a:xfrm>
            <a:custGeom>
              <a:avLst/>
              <a:gdLst>
                <a:gd name="connsiteX0" fmla="*/ 300051 w 1251493"/>
                <a:gd name="connsiteY0" fmla="*/ 0 h 1303851"/>
                <a:gd name="connsiteX1" fmla="*/ 493659 w 1251493"/>
                <a:gd name="connsiteY1" fmla="*/ 183586 h 1303851"/>
                <a:gd name="connsiteX2" fmla="*/ 339070 w 1251493"/>
                <a:gd name="connsiteY2" fmla="*/ 363442 h 1303851"/>
                <a:gd name="connsiteX3" fmla="*/ 338096 w 1251493"/>
                <a:gd name="connsiteY3" fmla="*/ 363535 h 1303851"/>
                <a:gd name="connsiteX4" fmla="*/ 325847 w 1251493"/>
                <a:gd name="connsiteY4" fmla="*/ 417209 h 1303851"/>
                <a:gd name="connsiteX5" fmla="*/ 348940 w 1251493"/>
                <a:gd name="connsiteY5" fmla="*/ 419417 h 1303851"/>
                <a:gd name="connsiteX6" fmla="*/ 495764 w 1251493"/>
                <a:gd name="connsiteY6" fmla="*/ 494479 h 1303851"/>
                <a:gd name="connsiteX7" fmla="*/ 499973 w 1251493"/>
                <a:gd name="connsiteY7" fmla="*/ 499315 h 1303851"/>
                <a:gd name="connsiteX8" fmla="*/ 823857 w 1251493"/>
                <a:gd name="connsiteY8" fmla="*/ 462829 h 1303851"/>
                <a:gd name="connsiteX9" fmla="*/ 826349 w 1251493"/>
                <a:gd name="connsiteY9" fmla="*/ 451122 h 1303851"/>
                <a:gd name="connsiteX10" fmla="*/ 1030227 w 1251493"/>
                <a:gd name="connsiteY10" fmla="*/ 322978 h 1303851"/>
                <a:gd name="connsiteX11" fmla="*/ 1251493 w 1251493"/>
                <a:gd name="connsiteY11" fmla="*/ 532790 h 1303851"/>
                <a:gd name="connsiteX12" fmla="*/ 1030227 w 1251493"/>
                <a:gd name="connsiteY12" fmla="*/ 742602 h 1303851"/>
                <a:gd name="connsiteX13" fmla="*/ 873768 w 1251493"/>
                <a:gd name="connsiteY13" fmla="*/ 681150 h 1303851"/>
                <a:gd name="connsiteX14" fmla="*/ 866103 w 1251493"/>
                <a:gd name="connsiteY14" fmla="*/ 670369 h 1303851"/>
                <a:gd name="connsiteX15" fmla="*/ 579392 w 1251493"/>
                <a:gd name="connsiteY15" fmla="*/ 702668 h 1303851"/>
                <a:gd name="connsiteX16" fmla="*/ 579267 w 1251493"/>
                <a:gd name="connsiteY16" fmla="*/ 703847 h 1303851"/>
                <a:gd name="connsiteX17" fmla="*/ 667156 w 1251493"/>
                <a:gd name="connsiteY17" fmla="*/ 755829 h 1303851"/>
                <a:gd name="connsiteX18" fmla="*/ 676619 w 1251493"/>
                <a:gd name="connsiteY18" fmla="*/ 742519 h 1303851"/>
                <a:gd name="connsiteX19" fmla="*/ 793964 w 1251493"/>
                <a:gd name="connsiteY19" fmla="*/ 696430 h 1303851"/>
                <a:gd name="connsiteX20" fmla="*/ 959914 w 1251493"/>
                <a:gd name="connsiteY20" fmla="*/ 853789 h 1303851"/>
                <a:gd name="connsiteX21" fmla="*/ 793964 w 1251493"/>
                <a:gd name="connsiteY21" fmla="*/ 1011148 h 1303851"/>
                <a:gd name="connsiteX22" fmla="*/ 628014 w 1251493"/>
                <a:gd name="connsiteY22" fmla="*/ 853789 h 1303851"/>
                <a:gd name="connsiteX23" fmla="*/ 630968 w 1251493"/>
                <a:gd name="connsiteY23" fmla="*/ 839913 h 1303851"/>
                <a:gd name="connsiteX24" fmla="*/ 557845 w 1251493"/>
                <a:gd name="connsiteY24" fmla="*/ 796665 h 1303851"/>
                <a:gd name="connsiteX25" fmla="*/ 531226 w 1251493"/>
                <a:gd name="connsiteY25" fmla="*/ 843168 h 1303851"/>
                <a:gd name="connsiteX26" fmla="*/ 495764 w 1251493"/>
                <a:gd name="connsiteY26" fmla="*/ 883924 h 1303851"/>
                <a:gd name="connsiteX27" fmla="*/ 484936 w 1251493"/>
                <a:gd name="connsiteY27" fmla="*/ 892395 h 1303851"/>
                <a:gd name="connsiteX28" fmla="*/ 565126 w 1251493"/>
                <a:gd name="connsiteY28" fmla="*/ 996262 h 1303851"/>
                <a:gd name="connsiteX29" fmla="*/ 602367 w 1251493"/>
                <a:gd name="connsiteY29" fmla="*/ 989133 h 1303851"/>
                <a:gd name="connsiteX30" fmla="*/ 768317 w 1251493"/>
                <a:gd name="connsiteY30" fmla="*/ 1146492 h 1303851"/>
                <a:gd name="connsiteX31" fmla="*/ 602367 w 1251493"/>
                <a:gd name="connsiteY31" fmla="*/ 1303851 h 1303851"/>
                <a:gd name="connsiteX32" fmla="*/ 436417 w 1251493"/>
                <a:gd name="connsiteY32" fmla="*/ 1146492 h 1303851"/>
                <a:gd name="connsiteX33" fmla="*/ 449458 w 1251493"/>
                <a:gd name="connsiteY33" fmla="*/ 1085241 h 1303851"/>
                <a:gd name="connsiteX34" fmla="*/ 463322 w 1251493"/>
                <a:gd name="connsiteY34" fmla="*/ 1065743 h 1303851"/>
                <a:gd name="connsiteX35" fmla="*/ 374982 w 1251493"/>
                <a:gd name="connsiteY35" fmla="*/ 951320 h 1303851"/>
                <a:gd name="connsiteX36" fmla="*/ 348940 w 1251493"/>
                <a:gd name="connsiteY36" fmla="*/ 958985 h 1303851"/>
                <a:gd name="connsiteX37" fmla="*/ 290412 w 1251493"/>
                <a:gd name="connsiteY37" fmla="*/ 964580 h 1303851"/>
                <a:gd name="connsiteX38" fmla="*/ 255516 w 1251493"/>
                <a:gd name="connsiteY38" fmla="*/ 961244 h 1303851"/>
                <a:gd name="connsiteX39" fmla="*/ 252205 w 1251493"/>
                <a:gd name="connsiteY39" fmla="*/ 986224 h 1303851"/>
                <a:gd name="connsiteX40" fmla="*/ 259687 w 1251493"/>
                <a:gd name="connsiteY40" fmla="*/ 991008 h 1303851"/>
                <a:gd name="connsiteX41" fmla="*/ 304242 w 1251493"/>
                <a:gd name="connsiteY41" fmla="*/ 1093005 h 1303851"/>
                <a:gd name="connsiteX42" fmla="*/ 152122 w 1251493"/>
                <a:gd name="connsiteY42" fmla="*/ 1237251 h 1303851"/>
                <a:gd name="connsiteX43" fmla="*/ 2 w 1251493"/>
                <a:gd name="connsiteY43" fmla="*/ 1093005 h 1303851"/>
                <a:gd name="connsiteX44" fmla="*/ 92910 w 1251493"/>
                <a:gd name="connsiteY44" fmla="*/ 960095 h 1303851"/>
                <a:gd name="connsiteX45" fmla="*/ 125663 w 1251493"/>
                <a:gd name="connsiteY45" fmla="*/ 953824 h 1303851"/>
                <a:gd name="connsiteX46" fmla="*/ 130316 w 1251493"/>
                <a:gd name="connsiteY46" fmla="*/ 918722 h 1303851"/>
                <a:gd name="connsiteX47" fmla="*/ 128040 w 1251493"/>
                <a:gd name="connsiteY47" fmla="*/ 917550 h 1303851"/>
                <a:gd name="connsiteX48" fmla="*/ 0 w 1251493"/>
                <a:gd name="connsiteY48" fmla="*/ 689201 h 1303851"/>
                <a:gd name="connsiteX49" fmla="*/ 128040 w 1251493"/>
                <a:gd name="connsiteY49" fmla="*/ 460852 h 1303851"/>
                <a:gd name="connsiteX50" fmla="*/ 155517 w 1251493"/>
                <a:gd name="connsiteY50" fmla="*/ 446711 h 1303851"/>
                <a:gd name="connsiteX51" fmla="*/ 183039 w 1251493"/>
                <a:gd name="connsiteY51" fmla="*/ 326117 h 1303851"/>
                <a:gd name="connsiteX52" fmla="*/ 163149 w 1251493"/>
                <a:gd name="connsiteY52" fmla="*/ 313401 h 1303851"/>
                <a:gd name="connsiteX53" fmla="*/ 106443 w 1251493"/>
                <a:gd name="connsiteY53" fmla="*/ 183586 h 1303851"/>
                <a:gd name="connsiteX54" fmla="*/ 300051 w 1251493"/>
                <a:gd name="connsiteY54" fmla="*/ 0 h 130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1493" h="1303851">
                  <a:moveTo>
                    <a:pt x="300051" y="0"/>
                  </a:moveTo>
                  <a:cubicBezTo>
                    <a:pt x="406978" y="0"/>
                    <a:pt x="493659" y="82194"/>
                    <a:pt x="493659" y="183586"/>
                  </a:cubicBezTo>
                  <a:cubicBezTo>
                    <a:pt x="493659" y="272304"/>
                    <a:pt x="427294" y="346324"/>
                    <a:pt x="339070" y="363442"/>
                  </a:cubicBezTo>
                  <a:lnTo>
                    <a:pt x="338096" y="363535"/>
                  </a:lnTo>
                  <a:lnTo>
                    <a:pt x="325847" y="417209"/>
                  </a:lnTo>
                  <a:lnTo>
                    <a:pt x="348940" y="419417"/>
                  </a:lnTo>
                  <a:cubicBezTo>
                    <a:pt x="405655" y="430422"/>
                    <a:pt x="456348" y="457103"/>
                    <a:pt x="495764" y="494479"/>
                  </a:cubicBezTo>
                  <a:lnTo>
                    <a:pt x="499973" y="499315"/>
                  </a:lnTo>
                  <a:lnTo>
                    <a:pt x="823857" y="462829"/>
                  </a:lnTo>
                  <a:lnTo>
                    <a:pt x="826349" y="451122"/>
                  </a:lnTo>
                  <a:cubicBezTo>
                    <a:pt x="859939" y="375817"/>
                    <a:pt x="938576" y="322978"/>
                    <a:pt x="1030227" y="322978"/>
                  </a:cubicBezTo>
                  <a:cubicBezTo>
                    <a:pt x="1152429" y="322978"/>
                    <a:pt x="1251493" y="416914"/>
                    <a:pt x="1251493" y="532790"/>
                  </a:cubicBezTo>
                  <a:cubicBezTo>
                    <a:pt x="1251493" y="648666"/>
                    <a:pt x="1152429" y="742602"/>
                    <a:pt x="1030227" y="742602"/>
                  </a:cubicBezTo>
                  <a:cubicBezTo>
                    <a:pt x="969126" y="742602"/>
                    <a:pt x="913810" y="719118"/>
                    <a:pt x="873768" y="681150"/>
                  </a:cubicBezTo>
                  <a:lnTo>
                    <a:pt x="866103" y="670369"/>
                  </a:lnTo>
                  <a:lnTo>
                    <a:pt x="579392" y="702668"/>
                  </a:lnTo>
                  <a:lnTo>
                    <a:pt x="579267" y="703847"/>
                  </a:lnTo>
                  <a:lnTo>
                    <a:pt x="667156" y="755829"/>
                  </a:lnTo>
                  <a:lnTo>
                    <a:pt x="676619" y="742519"/>
                  </a:lnTo>
                  <a:cubicBezTo>
                    <a:pt x="706650" y="714043"/>
                    <a:pt x="748138" y="696430"/>
                    <a:pt x="793964" y="696430"/>
                  </a:cubicBezTo>
                  <a:cubicBezTo>
                    <a:pt x="885616" y="696430"/>
                    <a:pt x="959914" y="766882"/>
                    <a:pt x="959914" y="853789"/>
                  </a:cubicBezTo>
                  <a:cubicBezTo>
                    <a:pt x="959914" y="940696"/>
                    <a:pt x="885616" y="1011148"/>
                    <a:pt x="793964" y="1011148"/>
                  </a:cubicBezTo>
                  <a:cubicBezTo>
                    <a:pt x="702312" y="1011148"/>
                    <a:pt x="628014" y="940696"/>
                    <a:pt x="628014" y="853789"/>
                  </a:cubicBezTo>
                  <a:lnTo>
                    <a:pt x="630968" y="839913"/>
                  </a:lnTo>
                  <a:lnTo>
                    <a:pt x="557845" y="796665"/>
                  </a:lnTo>
                  <a:lnTo>
                    <a:pt x="531226" y="843168"/>
                  </a:lnTo>
                  <a:cubicBezTo>
                    <a:pt x="520788" y="857819"/>
                    <a:pt x="508903" y="871465"/>
                    <a:pt x="495764" y="883924"/>
                  </a:cubicBezTo>
                  <a:lnTo>
                    <a:pt x="484936" y="892395"/>
                  </a:lnTo>
                  <a:lnTo>
                    <a:pt x="565126" y="996262"/>
                  </a:lnTo>
                  <a:lnTo>
                    <a:pt x="602367" y="989133"/>
                  </a:lnTo>
                  <a:cubicBezTo>
                    <a:pt x="694019" y="989133"/>
                    <a:pt x="768317" y="1059585"/>
                    <a:pt x="768317" y="1146492"/>
                  </a:cubicBezTo>
                  <a:cubicBezTo>
                    <a:pt x="768317" y="1233399"/>
                    <a:pt x="694019" y="1303851"/>
                    <a:pt x="602367" y="1303851"/>
                  </a:cubicBezTo>
                  <a:cubicBezTo>
                    <a:pt x="510715" y="1303851"/>
                    <a:pt x="436417" y="1233399"/>
                    <a:pt x="436417" y="1146492"/>
                  </a:cubicBezTo>
                  <a:cubicBezTo>
                    <a:pt x="436417" y="1124765"/>
                    <a:pt x="441061" y="1104067"/>
                    <a:pt x="449458" y="1085241"/>
                  </a:cubicBezTo>
                  <a:lnTo>
                    <a:pt x="463322" y="1065743"/>
                  </a:lnTo>
                  <a:lnTo>
                    <a:pt x="374982" y="951320"/>
                  </a:lnTo>
                  <a:lnTo>
                    <a:pt x="348940" y="958985"/>
                  </a:lnTo>
                  <a:cubicBezTo>
                    <a:pt x="330035" y="962654"/>
                    <a:pt x="310461" y="964580"/>
                    <a:pt x="290412" y="964580"/>
                  </a:cubicBezTo>
                  <a:lnTo>
                    <a:pt x="255516" y="961244"/>
                  </a:lnTo>
                  <a:lnTo>
                    <a:pt x="252205" y="986224"/>
                  </a:lnTo>
                  <a:lnTo>
                    <a:pt x="259687" y="991008"/>
                  </a:lnTo>
                  <a:cubicBezTo>
                    <a:pt x="287215" y="1017111"/>
                    <a:pt x="304242" y="1053173"/>
                    <a:pt x="304242" y="1093005"/>
                  </a:cubicBezTo>
                  <a:cubicBezTo>
                    <a:pt x="304242" y="1172670"/>
                    <a:pt x="236136" y="1237251"/>
                    <a:pt x="152122" y="1237251"/>
                  </a:cubicBezTo>
                  <a:cubicBezTo>
                    <a:pt x="68108" y="1237251"/>
                    <a:pt x="2" y="1172670"/>
                    <a:pt x="2" y="1093005"/>
                  </a:cubicBezTo>
                  <a:cubicBezTo>
                    <a:pt x="2" y="1033256"/>
                    <a:pt x="38312" y="981992"/>
                    <a:pt x="92910" y="960095"/>
                  </a:cubicBezTo>
                  <a:lnTo>
                    <a:pt x="125663" y="953824"/>
                  </a:lnTo>
                  <a:lnTo>
                    <a:pt x="130316" y="918722"/>
                  </a:lnTo>
                  <a:lnTo>
                    <a:pt x="128040" y="917550"/>
                  </a:lnTo>
                  <a:cubicBezTo>
                    <a:pt x="50790" y="868062"/>
                    <a:pt x="0" y="784256"/>
                    <a:pt x="0" y="689201"/>
                  </a:cubicBezTo>
                  <a:cubicBezTo>
                    <a:pt x="0" y="594146"/>
                    <a:pt x="50790" y="510340"/>
                    <a:pt x="128040" y="460852"/>
                  </a:cubicBezTo>
                  <a:lnTo>
                    <a:pt x="155517" y="446711"/>
                  </a:lnTo>
                  <a:lnTo>
                    <a:pt x="183039" y="326117"/>
                  </a:lnTo>
                  <a:lnTo>
                    <a:pt x="163149" y="313401"/>
                  </a:lnTo>
                  <a:cubicBezTo>
                    <a:pt x="128113" y="280178"/>
                    <a:pt x="106443" y="234282"/>
                    <a:pt x="106443" y="183586"/>
                  </a:cubicBezTo>
                  <a:cubicBezTo>
                    <a:pt x="106443" y="82194"/>
                    <a:pt x="193124" y="0"/>
                    <a:pt x="30005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tIns="91440" bIns="91440" rtlCol="0" anchor="ctr">
              <a:noAutofit/>
            </a:bodyPr>
            <a:lstStyle/>
            <a:p>
              <a:pPr algn="ctr">
                <a:defRPr/>
              </a:pPr>
              <a:endParaRPr lang="en-US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651F0-70F5-4F74-8230-2A03EE8C73DE}"/>
                </a:ext>
              </a:extLst>
            </p:cNvPr>
            <p:cNvSpPr/>
            <p:nvPr/>
          </p:nvSpPr>
          <p:spPr bwMode="gray">
            <a:xfrm>
              <a:off x="2711273" y="2679442"/>
              <a:ext cx="384637" cy="36472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>
                <a:defRPr/>
              </a:pPr>
              <a:endParaRPr lang="en-A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E98D67D-51D0-419D-B25E-843C5FBE7230}"/>
                </a:ext>
              </a:extLst>
            </p:cNvPr>
            <p:cNvSpPr/>
            <p:nvPr/>
          </p:nvSpPr>
          <p:spPr bwMode="gray">
            <a:xfrm>
              <a:off x="2818348" y="2301921"/>
              <a:ext cx="205139" cy="1945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>
                <a:defRPr/>
              </a:pPr>
              <a:endParaRPr lang="en-A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F62B65F-3226-4772-B6A5-060B97B5E76E}"/>
                </a:ext>
              </a:extLst>
            </p:cNvPr>
            <p:cNvSpPr/>
            <p:nvPr/>
          </p:nvSpPr>
          <p:spPr bwMode="gray">
            <a:xfrm>
              <a:off x="2681504" y="3142645"/>
              <a:ext cx="205139" cy="1945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>
                <a:defRPr/>
              </a:pPr>
              <a:endParaRPr lang="en-A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E46DA0-DBE2-4795-B44F-4C69E5302C2A}"/>
                </a:ext>
              </a:extLst>
            </p:cNvPr>
            <p:cNvSpPr/>
            <p:nvPr/>
          </p:nvSpPr>
          <p:spPr bwMode="gray">
            <a:xfrm>
              <a:off x="3465880" y="2596892"/>
              <a:ext cx="267238" cy="25340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>
                <a:defRPr/>
              </a:pPr>
              <a:endParaRPr lang="en-A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1FBE27-0805-47D2-A5CA-5319BC3EA931}"/>
                </a:ext>
              </a:extLst>
            </p:cNvPr>
            <p:cNvSpPr/>
            <p:nvPr/>
          </p:nvSpPr>
          <p:spPr bwMode="gray">
            <a:xfrm>
              <a:off x="3799412" y="2496444"/>
              <a:ext cx="147984" cy="143249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03DB117-E073-496E-8FF0-90F486D4FF29}"/>
                </a:ext>
              </a:extLst>
            </p:cNvPr>
            <p:cNvSpPr/>
            <p:nvPr/>
          </p:nvSpPr>
          <p:spPr bwMode="gray">
            <a:xfrm>
              <a:off x="3413332" y="3175336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77F8CC9-79A6-43CC-BA4D-34E0A2CC4565}"/>
                </a:ext>
              </a:extLst>
            </p:cNvPr>
            <p:cNvSpPr/>
            <p:nvPr/>
          </p:nvSpPr>
          <p:spPr bwMode="gray">
            <a:xfrm>
              <a:off x="3696624" y="2485642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5A4741A-A6EC-4271-BD2D-8814CCD20B2A}"/>
                </a:ext>
              </a:extLst>
            </p:cNvPr>
            <p:cNvSpPr/>
            <p:nvPr/>
          </p:nvSpPr>
          <p:spPr bwMode="gray">
            <a:xfrm>
              <a:off x="2943221" y="3163688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7A8612-A446-4DF8-A8CA-9F9D77EDB309}"/>
                </a:ext>
              </a:extLst>
            </p:cNvPr>
            <p:cNvSpPr/>
            <p:nvPr/>
          </p:nvSpPr>
          <p:spPr bwMode="gray">
            <a:xfrm>
              <a:off x="3525516" y="3137568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04F721-7B89-4F99-B1BD-211894EF4F23}"/>
                </a:ext>
              </a:extLst>
            </p:cNvPr>
            <p:cNvSpPr/>
            <p:nvPr/>
          </p:nvSpPr>
          <p:spPr bwMode="gray">
            <a:xfrm>
              <a:off x="3181228" y="3514316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E670963-6938-4231-98E3-B744D1F932A7}"/>
                </a:ext>
              </a:extLst>
            </p:cNvPr>
            <p:cNvSpPr/>
            <p:nvPr/>
          </p:nvSpPr>
          <p:spPr bwMode="gray">
            <a:xfrm>
              <a:off x="3710134" y="2911188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8404613-859A-4934-8AF5-C06E150349EA}"/>
                </a:ext>
              </a:extLst>
            </p:cNvPr>
            <p:cNvSpPr/>
            <p:nvPr/>
          </p:nvSpPr>
          <p:spPr bwMode="gray">
            <a:xfrm>
              <a:off x="3332002" y="3351300"/>
              <a:ext cx="133877" cy="131212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7609E8-7C8D-4BC8-A1B9-FE342494864A}"/>
                </a:ext>
              </a:extLst>
            </p:cNvPr>
            <p:cNvSpPr/>
            <p:nvPr/>
          </p:nvSpPr>
          <p:spPr bwMode="gray">
            <a:xfrm>
              <a:off x="3060817" y="2513366"/>
              <a:ext cx="135840" cy="132675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0EBF90B-9E11-4C0F-B49A-19141DCC954D}"/>
                </a:ext>
              </a:extLst>
            </p:cNvPr>
            <p:cNvSpPr/>
            <p:nvPr/>
          </p:nvSpPr>
          <p:spPr bwMode="gray">
            <a:xfrm>
              <a:off x="3546617" y="2975052"/>
              <a:ext cx="124852" cy="131508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83CA5B8-1C5B-4F57-9AF3-48705A76CE82}"/>
                </a:ext>
              </a:extLst>
            </p:cNvPr>
            <p:cNvSpPr/>
            <p:nvPr/>
          </p:nvSpPr>
          <p:spPr bwMode="gray">
            <a:xfrm>
              <a:off x="3414423" y="2499473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8CF7D93-146B-42B7-992B-1EA2D0D62E86}"/>
                </a:ext>
              </a:extLst>
            </p:cNvPr>
            <p:cNvSpPr/>
            <p:nvPr/>
          </p:nvSpPr>
          <p:spPr bwMode="gray">
            <a:xfrm>
              <a:off x="3552860" y="2454485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1F4CE780-C8CE-4B93-AFEF-0DD9C14FE7B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8361" y="1776436"/>
            <a:ext cx="2002263" cy="73866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en-AU" b="1" kern="0" dirty="0">
                <a:solidFill>
                  <a:srgbClr val="525862"/>
                </a:solidFill>
                <a:latin typeface="+mj-lt"/>
              </a:rPr>
              <a:t>Integrated Network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C828A5AB-A298-4278-9D09-2AF8FAC9B16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283257" y="1776436"/>
            <a:ext cx="1782698" cy="73866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en-AU" b="1" kern="0" dirty="0">
                <a:solidFill>
                  <a:srgbClr val="525862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Fringe Disconnection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D63E1743-31C3-4692-8E4E-6CF772D85E3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716861" y="1776436"/>
            <a:ext cx="1707699" cy="73866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tIns="91440" bIns="91440" anchor="b">
            <a:spAutoFit/>
          </a:bodyPr>
          <a:lstStyle/>
          <a:p>
            <a:pPr algn="ctr">
              <a:defRPr/>
            </a:pPr>
            <a:r>
              <a:rPr lang="en-AU" b="1" kern="0" dirty="0">
                <a:solidFill>
                  <a:srgbClr val="525862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Modular Network</a:t>
            </a: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D9825983-F8D4-4B37-8C4D-1FB196706E4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910097" y="1776435"/>
            <a:ext cx="1782698" cy="73866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en-AU" b="1" kern="0" dirty="0">
                <a:solidFill>
                  <a:srgbClr val="525862"/>
                </a:solidFill>
                <a:latin typeface="+mj-lt"/>
              </a:rPr>
              <a:t>Fully </a:t>
            </a:r>
            <a:br>
              <a:rPr lang="en-AU" b="1" kern="0" dirty="0">
                <a:solidFill>
                  <a:srgbClr val="525862"/>
                </a:solidFill>
                <a:latin typeface="+mj-lt"/>
              </a:rPr>
            </a:br>
            <a:r>
              <a:rPr lang="en-AU" b="1" kern="0" dirty="0">
                <a:solidFill>
                  <a:srgbClr val="525862"/>
                </a:solidFill>
                <a:latin typeface="+mj-lt"/>
              </a:rPr>
              <a:t>Decentralised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6352689-108A-46AB-B962-46165518C868}"/>
              </a:ext>
            </a:extLst>
          </p:cNvPr>
          <p:cNvCxnSpPr/>
          <p:nvPr userDrawn="1"/>
        </p:nvCxnSpPr>
        <p:spPr>
          <a:xfrm>
            <a:off x="276696" y="2475316"/>
            <a:ext cx="1614364" cy="4148"/>
          </a:xfrm>
          <a:prstGeom prst="line">
            <a:avLst/>
          </a:prstGeom>
          <a:ln>
            <a:solidFill>
              <a:srgbClr val="F37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6F6EB05-CBE8-41F6-9376-3B2B02A16CB5}"/>
              </a:ext>
            </a:extLst>
          </p:cNvPr>
          <p:cNvCxnSpPr/>
          <p:nvPr userDrawn="1"/>
        </p:nvCxnSpPr>
        <p:spPr>
          <a:xfrm>
            <a:off x="2283257" y="2475316"/>
            <a:ext cx="1782698" cy="0"/>
          </a:xfrm>
          <a:prstGeom prst="line">
            <a:avLst/>
          </a:prstGeom>
          <a:ln>
            <a:solidFill>
              <a:srgbClr val="F37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5B8714-3260-49F9-8441-44F95DEA48A9}"/>
              </a:ext>
            </a:extLst>
          </p:cNvPr>
          <p:cNvGrpSpPr/>
          <p:nvPr userDrawn="1"/>
        </p:nvGrpSpPr>
        <p:grpSpPr>
          <a:xfrm>
            <a:off x="4986568" y="2584568"/>
            <a:ext cx="1168284" cy="1182383"/>
            <a:chOff x="5113541" y="2225120"/>
            <a:chExt cx="1340818" cy="1356999"/>
          </a:xfrm>
          <a:effectLst/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4291294-C0C7-4252-96F4-C2604F1D219B}"/>
                </a:ext>
              </a:extLst>
            </p:cNvPr>
            <p:cNvSpPr/>
            <p:nvPr/>
          </p:nvSpPr>
          <p:spPr bwMode="gray">
            <a:xfrm>
              <a:off x="5218832" y="2688364"/>
              <a:ext cx="384637" cy="36472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>
                <a:defRPr/>
              </a:pPr>
              <a:endParaRPr lang="en-A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18BC0E-CF3A-4B1F-B2E2-4B6993B94EB2}"/>
                </a:ext>
              </a:extLst>
            </p:cNvPr>
            <p:cNvSpPr/>
            <p:nvPr/>
          </p:nvSpPr>
          <p:spPr bwMode="gray">
            <a:xfrm>
              <a:off x="5325907" y="2310844"/>
              <a:ext cx="205139" cy="194521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BF0C276-3FB2-4627-BD7E-4160DEF9C720}"/>
                </a:ext>
              </a:extLst>
            </p:cNvPr>
            <p:cNvSpPr/>
            <p:nvPr/>
          </p:nvSpPr>
          <p:spPr bwMode="gray">
            <a:xfrm>
              <a:off x="5189062" y="3151568"/>
              <a:ext cx="205139" cy="1945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>
                <a:defRPr/>
              </a:pPr>
              <a:endParaRPr lang="en-A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CA1E474-DBA4-4BA1-8D5C-69DA49C22E86}"/>
                </a:ext>
              </a:extLst>
            </p:cNvPr>
            <p:cNvSpPr/>
            <p:nvPr/>
          </p:nvSpPr>
          <p:spPr bwMode="gray">
            <a:xfrm>
              <a:off x="5973439" y="2605814"/>
              <a:ext cx="267238" cy="25340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>
                <a:defRPr/>
              </a:pPr>
              <a:endParaRPr lang="en-A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383759B-8B66-4843-A5FD-4C98AAAB6264}"/>
                </a:ext>
              </a:extLst>
            </p:cNvPr>
            <p:cNvSpPr/>
            <p:nvPr/>
          </p:nvSpPr>
          <p:spPr bwMode="gray">
            <a:xfrm>
              <a:off x="6306970" y="2505364"/>
              <a:ext cx="147389" cy="143250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E5CEBA3-2ACD-4F9B-9601-9680F904B2B6}"/>
                </a:ext>
              </a:extLst>
            </p:cNvPr>
            <p:cNvSpPr/>
            <p:nvPr/>
          </p:nvSpPr>
          <p:spPr bwMode="gray">
            <a:xfrm>
              <a:off x="5920890" y="3184259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6E785BF-BC88-45B9-A9EF-AE0E42F75A89}"/>
                </a:ext>
              </a:extLst>
            </p:cNvPr>
            <p:cNvSpPr/>
            <p:nvPr/>
          </p:nvSpPr>
          <p:spPr bwMode="gray">
            <a:xfrm>
              <a:off x="6204182" y="2494565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16905D3-D58E-41D3-87C0-00BFDE0DF1B3}"/>
                </a:ext>
              </a:extLst>
            </p:cNvPr>
            <p:cNvSpPr/>
            <p:nvPr/>
          </p:nvSpPr>
          <p:spPr bwMode="gray">
            <a:xfrm>
              <a:off x="5450780" y="3172610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2377B90-4604-4661-B955-34AEAF789B48}"/>
                </a:ext>
              </a:extLst>
            </p:cNvPr>
            <p:cNvSpPr/>
            <p:nvPr/>
          </p:nvSpPr>
          <p:spPr bwMode="gray">
            <a:xfrm>
              <a:off x="6033075" y="3146491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A39B3A3-C7FD-4506-AD7E-48043F1482FA}"/>
                </a:ext>
              </a:extLst>
            </p:cNvPr>
            <p:cNvSpPr/>
            <p:nvPr/>
          </p:nvSpPr>
          <p:spPr bwMode="gray">
            <a:xfrm>
              <a:off x="5688787" y="3523238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776F148-9924-4590-9D00-7AFD40A527B4}"/>
                </a:ext>
              </a:extLst>
            </p:cNvPr>
            <p:cNvSpPr/>
            <p:nvPr/>
          </p:nvSpPr>
          <p:spPr bwMode="gray">
            <a:xfrm>
              <a:off x="6217693" y="2920111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71FA697-EEEA-44B5-9F8C-0B8DDBB23C74}"/>
                </a:ext>
              </a:extLst>
            </p:cNvPr>
            <p:cNvSpPr/>
            <p:nvPr/>
          </p:nvSpPr>
          <p:spPr bwMode="gray">
            <a:xfrm>
              <a:off x="5839560" y="3373670"/>
              <a:ext cx="149250" cy="140134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83DE681-FA43-429D-936D-94EEFBC47C53}"/>
                </a:ext>
              </a:extLst>
            </p:cNvPr>
            <p:cNvSpPr/>
            <p:nvPr/>
          </p:nvSpPr>
          <p:spPr bwMode="gray">
            <a:xfrm>
              <a:off x="5568376" y="2535737"/>
              <a:ext cx="135838" cy="119227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CC5D50D-902C-480D-98FF-D8FBA9D157EF}"/>
                </a:ext>
              </a:extLst>
            </p:cNvPr>
            <p:cNvSpPr/>
            <p:nvPr/>
          </p:nvSpPr>
          <p:spPr bwMode="gray">
            <a:xfrm>
              <a:off x="6054177" y="2978993"/>
              <a:ext cx="135840" cy="136489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9B63750-7EC5-4418-A6DE-8699390F1A9E}"/>
                </a:ext>
              </a:extLst>
            </p:cNvPr>
            <p:cNvSpPr/>
            <p:nvPr/>
          </p:nvSpPr>
          <p:spPr bwMode="gray">
            <a:xfrm>
              <a:off x="5921982" y="2508395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120F2DB-2133-48BD-BA56-E09079A59BE4}"/>
                </a:ext>
              </a:extLst>
            </p:cNvPr>
            <p:cNvSpPr/>
            <p:nvPr/>
          </p:nvSpPr>
          <p:spPr bwMode="gray">
            <a:xfrm>
              <a:off x="6060418" y="2463408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: Shape 58">
              <a:extLst>
                <a:ext uri="{FF2B5EF4-FFF2-40B4-BE49-F238E27FC236}">
                  <a16:creationId xmlns:a16="http://schemas.microsoft.com/office/drawing/2014/main" id="{F806FABE-2248-4F9C-BAD8-7990520BCEE1}"/>
                </a:ext>
              </a:extLst>
            </p:cNvPr>
            <p:cNvSpPr/>
            <p:nvPr/>
          </p:nvSpPr>
          <p:spPr bwMode="gray">
            <a:xfrm rot="4789133">
              <a:off x="5297738" y="2389978"/>
              <a:ext cx="870386" cy="1238779"/>
            </a:xfrm>
            <a:custGeom>
              <a:avLst/>
              <a:gdLst>
                <a:gd name="connsiteX0" fmla="*/ 46225 w 938806"/>
                <a:gd name="connsiteY0" fmla="*/ 183865 h 1336158"/>
                <a:gd name="connsiteX1" fmla="*/ 291844 w 938806"/>
                <a:gd name="connsiteY1" fmla="*/ 3170 h 1336158"/>
                <a:gd name="connsiteX2" fmla="*/ 459241 w 938806"/>
                <a:gd name="connsiteY2" fmla="*/ 258038 h 1336158"/>
                <a:gd name="connsiteX3" fmla="*/ 297078 w 938806"/>
                <a:gd name="connsiteY3" fmla="*/ 436055 h 1336158"/>
                <a:gd name="connsiteX4" fmla="*/ 279622 w 938806"/>
                <a:gd name="connsiteY4" fmla="*/ 436616 h 1336158"/>
                <a:gd name="connsiteX5" fmla="*/ 279622 w 938806"/>
                <a:gd name="connsiteY5" fmla="*/ 687501 h 1336158"/>
                <a:gd name="connsiteX6" fmla="*/ 327245 w 938806"/>
                <a:gd name="connsiteY6" fmla="*/ 690926 h 1336158"/>
                <a:gd name="connsiteX7" fmla="*/ 503866 w 938806"/>
                <a:gd name="connsiteY7" fmla="*/ 809066 h 1336158"/>
                <a:gd name="connsiteX8" fmla="*/ 519852 w 938806"/>
                <a:gd name="connsiteY8" fmla="*/ 839313 h 1336158"/>
                <a:gd name="connsiteX9" fmla="*/ 627539 w 938806"/>
                <a:gd name="connsiteY9" fmla="*/ 789771 h 1336158"/>
                <a:gd name="connsiteX10" fmla="*/ 627015 w 938806"/>
                <a:gd name="connsiteY10" fmla="*/ 788502 h 1336158"/>
                <a:gd name="connsiteX11" fmla="*/ 626262 w 938806"/>
                <a:gd name="connsiteY11" fmla="*/ 722738 h 1336158"/>
                <a:gd name="connsiteX12" fmla="*/ 810476 w 938806"/>
                <a:gd name="connsiteY12" fmla="*/ 587216 h 1336158"/>
                <a:gd name="connsiteX13" fmla="*/ 936024 w 938806"/>
                <a:gd name="connsiteY13" fmla="*/ 778368 h 1336158"/>
                <a:gd name="connsiteX14" fmla="*/ 751810 w 938806"/>
                <a:gd name="connsiteY14" fmla="*/ 913890 h 1336158"/>
                <a:gd name="connsiteX15" fmla="*/ 693828 w 938806"/>
                <a:gd name="connsiteY15" fmla="*/ 890227 h 1336158"/>
                <a:gd name="connsiteX16" fmla="*/ 653284 w 938806"/>
                <a:gd name="connsiteY16" fmla="*/ 848832 h 1336158"/>
                <a:gd name="connsiteX17" fmla="*/ 542410 w 938806"/>
                <a:gd name="connsiteY17" fmla="*/ 899840 h 1336158"/>
                <a:gd name="connsiteX18" fmla="*/ 545636 w 938806"/>
                <a:gd name="connsiteY18" fmla="*/ 910354 h 1336158"/>
                <a:gd name="connsiteX19" fmla="*/ 546954 w 938806"/>
                <a:gd name="connsiteY19" fmla="*/ 1025441 h 1336158"/>
                <a:gd name="connsiteX20" fmla="*/ 537503 w 938806"/>
                <a:gd name="connsiteY20" fmla="*/ 1059198 h 1336158"/>
                <a:gd name="connsiteX21" fmla="*/ 561504 w 938806"/>
                <a:gd name="connsiteY21" fmla="*/ 1066872 h 1336158"/>
                <a:gd name="connsiteX22" fmla="*/ 567535 w 938806"/>
                <a:gd name="connsiteY22" fmla="*/ 1060353 h 1336158"/>
                <a:gd name="connsiteX23" fmla="*/ 675802 w 938806"/>
                <a:gd name="connsiteY23" fmla="*/ 1034529 h 1336158"/>
                <a:gd name="connsiteX24" fmla="*/ 790888 w 938806"/>
                <a:gd name="connsiteY24" fmla="*/ 1209751 h 1336158"/>
                <a:gd name="connsiteX25" fmla="*/ 622024 w 938806"/>
                <a:gd name="connsiteY25" fmla="*/ 1333979 h 1336158"/>
                <a:gd name="connsiteX26" fmla="*/ 507629 w 938806"/>
                <a:gd name="connsiteY26" fmla="*/ 1219040 h 1336158"/>
                <a:gd name="connsiteX27" fmla="*/ 507247 w 938806"/>
                <a:gd name="connsiteY27" fmla="*/ 1185694 h 1336158"/>
                <a:gd name="connsiteX28" fmla="*/ 473519 w 938806"/>
                <a:gd name="connsiteY28" fmla="*/ 1174910 h 1336158"/>
                <a:gd name="connsiteX29" fmla="*/ 471964 w 938806"/>
                <a:gd name="connsiteY29" fmla="*/ 1176943 h 1336158"/>
                <a:gd name="connsiteX30" fmla="*/ 224578 w 938806"/>
                <a:gd name="connsiteY30" fmla="*/ 1262604 h 1336158"/>
                <a:gd name="connsiteX31" fmla="*/ 4868 w 938806"/>
                <a:gd name="connsiteY31" fmla="*/ 928089 h 1336158"/>
                <a:gd name="connsiteX32" fmla="*/ 120553 w 938806"/>
                <a:gd name="connsiteY32" fmla="*/ 740227 h 1336158"/>
                <a:gd name="connsiteX33" fmla="*/ 211884 w 938806"/>
                <a:gd name="connsiteY33" fmla="*/ 697186 h 1336158"/>
                <a:gd name="connsiteX34" fmla="*/ 211884 w 938806"/>
                <a:gd name="connsiteY34" fmla="*/ 438024 h 1336158"/>
                <a:gd name="connsiteX35" fmla="*/ 136313 w 938806"/>
                <a:gd name="connsiteY35" fmla="*/ 407184 h 1336158"/>
                <a:gd name="connsiteX36" fmla="*/ 46225 w 938806"/>
                <a:gd name="connsiteY36" fmla="*/ 183865 h 133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8806" h="1336158">
                  <a:moveTo>
                    <a:pt x="46225" y="183865"/>
                  </a:moveTo>
                  <a:cubicBezTo>
                    <a:pt x="67825" y="63588"/>
                    <a:pt x="177793" y="-17312"/>
                    <a:pt x="291844" y="3170"/>
                  </a:cubicBezTo>
                  <a:cubicBezTo>
                    <a:pt x="405896" y="23652"/>
                    <a:pt x="480842" y="137760"/>
                    <a:pt x="459241" y="258038"/>
                  </a:cubicBezTo>
                  <a:cubicBezTo>
                    <a:pt x="443041" y="348247"/>
                    <a:pt x="377134" y="416305"/>
                    <a:pt x="297078" y="436055"/>
                  </a:cubicBezTo>
                  <a:lnTo>
                    <a:pt x="279622" y="436616"/>
                  </a:lnTo>
                  <a:lnTo>
                    <a:pt x="279622" y="687501"/>
                  </a:lnTo>
                  <a:lnTo>
                    <a:pt x="327245" y="690926"/>
                  </a:lnTo>
                  <a:cubicBezTo>
                    <a:pt x="402091" y="704367"/>
                    <a:pt x="464106" y="748530"/>
                    <a:pt x="503866" y="809066"/>
                  </a:cubicBezTo>
                  <a:lnTo>
                    <a:pt x="519852" y="839313"/>
                  </a:lnTo>
                  <a:lnTo>
                    <a:pt x="627539" y="789771"/>
                  </a:lnTo>
                  <a:lnTo>
                    <a:pt x="627015" y="788502"/>
                  </a:lnTo>
                  <a:cubicBezTo>
                    <a:pt x="622687" y="767553"/>
                    <a:pt x="622212" y="745290"/>
                    <a:pt x="626262" y="722738"/>
                  </a:cubicBezTo>
                  <a:cubicBezTo>
                    <a:pt x="642462" y="632529"/>
                    <a:pt x="724938" y="571854"/>
                    <a:pt x="810476" y="587216"/>
                  </a:cubicBezTo>
                  <a:cubicBezTo>
                    <a:pt x="896015" y="602578"/>
                    <a:pt x="952225" y="688159"/>
                    <a:pt x="936024" y="778368"/>
                  </a:cubicBezTo>
                  <a:cubicBezTo>
                    <a:pt x="919824" y="868577"/>
                    <a:pt x="837348" y="929251"/>
                    <a:pt x="751810" y="913890"/>
                  </a:cubicBezTo>
                  <a:cubicBezTo>
                    <a:pt x="730425" y="910049"/>
                    <a:pt x="710874" y="901820"/>
                    <a:pt x="693828" y="890227"/>
                  </a:cubicBezTo>
                  <a:lnTo>
                    <a:pt x="653284" y="848832"/>
                  </a:lnTo>
                  <a:lnTo>
                    <a:pt x="542410" y="899840"/>
                  </a:lnTo>
                  <a:lnTo>
                    <a:pt x="545636" y="910354"/>
                  </a:lnTo>
                  <a:cubicBezTo>
                    <a:pt x="553210" y="947015"/>
                    <a:pt x="554042" y="985975"/>
                    <a:pt x="546954" y="1025441"/>
                  </a:cubicBezTo>
                  <a:lnTo>
                    <a:pt x="537503" y="1059198"/>
                  </a:lnTo>
                  <a:lnTo>
                    <a:pt x="561504" y="1066872"/>
                  </a:lnTo>
                  <a:lnTo>
                    <a:pt x="567535" y="1060353"/>
                  </a:lnTo>
                  <a:cubicBezTo>
                    <a:pt x="598093" y="1037873"/>
                    <a:pt x="636596" y="1027488"/>
                    <a:pt x="675802" y="1034529"/>
                  </a:cubicBezTo>
                  <a:cubicBezTo>
                    <a:pt x="754212" y="1048611"/>
                    <a:pt x="805738" y="1127060"/>
                    <a:pt x="790888" y="1209751"/>
                  </a:cubicBezTo>
                  <a:cubicBezTo>
                    <a:pt x="776037" y="1292442"/>
                    <a:pt x="700435" y="1348060"/>
                    <a:pt x="622024" y="1333979"/>
                  </a:cubicBezTo>
                  <a:cubicBezTo>
                    <a:pt x="563216" y="1323417"/>
                    <a:pt x="519531" y="1276650"/>
                    <a:pt x="507629" y="1219040"/>
                  </a:cubicBezTo>
                  <a:lnTo>
                    <a:pt x="507247" y="1185694"/>
                  </a:lnTo>
                  <a:lnTo>
                    <a:pt x="473519" y="1174910"/>
                  </a:lnTo>
                  <a:lnTo>
                    <a:pt x="471964" y="1176943"/>
                  </a:lnTo>
                  <a:cubicBezTo>
                    <a:pt x="409601" y="1244229"/>
                    <a:pt x="318136" y="1279406"/>
                    <a:pt x="224578" y="1262604"/>
                  </a:cubicBezTo>
                  <a:cubicBezTo>
                    <a:pt x="74885" y="1235721"/>
                    <a:pt x="-23482" y="1085953"/>
                    <a:pt x="4868" y="928089"/>
                  </a:cubicBezTo>
                  <a:cubicBezTo>
                    <a:pt x="19044" y="849157"/>
                    <a:pt x="62215" y="783145"/>
                    <a:pt x="120553" y="740227"/>
                  </a:cubicBezTo>
                  <a:lnTo>
                    <a:pt x="211884" y="697186"/>
                  </a:lnTo>
                  <a:lnTo>
                    <a:pt x="211884" y="438024"/>
                  </a:lnTo>
                  <a:lnTo>
                    <a:pt x="136313" y="407184"/>
                  </a:lnTo>
                  <a:cubicBezTo>
                    <a:pt x="68132" y="360812"/>
                    <a:pt x="30025" y="274074"/>
                    <a:pt x="46225" y="1838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tIns="91440" bIns="91440" rtlCol="0" anchor="ctr">
              <a:noAutofit/>
            </a:bodyPr>
            <a:lstStyle/>
            <a:p>
              <a:pPr algn="ctr">
                <a:defRPr/>
              </a:pPr>
              <a:endParaRPr lang="en-US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499FEC-2F10-4A71-9C71-BCE364A3535C}"/>
                </a:ext>
              </a:extLst>
            </p:cNvPr>
            <p:cNvSpPr/>
            <p:nvPr/>
          </p:nvSpPr>
          <p:spPr bwMode="gray">
            <a:xfrm>
              <a:off x="5218831" y="2694884"/>
              <a:ext cx="384637" cy="36472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>
                <a:defRPr/>
              </a:pPr>
              <a:endParaRPr lang="en-A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A9A648B-FD52-4492-A30A-B62514967A41}"/>
                </a:ext>
              </a:extLst>
            </p:cNvPr>
            <p:cNvSpPr/>
            <p:nvPr/>
          </p:nvSpPr>
          <p:spPr bwMode="gray">
            <a:xfrm>
              <a:off x="5189061" y="3158087"/>
              <a:ext cx="205139" cy="19452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>
                <a:defRPr/>
              </a:pPr>
              <a:endParaRPr lang="en-A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70BD58E-DFDE-480B-848D-A6D8E8B6EBC0}"/>
                </a:ext>
              </a:extLst>
            </p:cNvPr>
            <p:cNvSpPr/>
            <p:nvPr/>
          </p:nvSpPr>
          <p:spPr bwMode="gray">
            <a:xfrm>
              <a:off x="5973438" y="2612334"/>
              <a:ext cx="267238" cy="25340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>
                <a:defRPr/>
              </a:pPr>
              <a:endParaRPr lang="en-A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C000184-AC50-4B3B-8B51-F938200B9C71}"/>
                </a:ext>
              </a:extLst>
            </p:cNvPr>
            <p:cNvSpPr/>
            <p:nvPr/>
          </p:nvSpPr>
          <p:spPr bwMode="gray">
            <a:xfrm>
              <a:off x="5457442" y="2225120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CDF65FB-A70A-4433-BA1F-6297AC61D01C}"/>
                </a:ext>
              </a:extLst>
            </p:cNvPr>
            <p:cNvSpPr/>
            <p:nvPr/>
          </p:nvSpPr>
          <p:spPr bwMode="gray">
            <a:xfrm>
              <a:off x="5552865" y="2308528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5F32D17-6CE6-4260-A4DB-C5C74BEE2086}"/>
                </a:ext>
              </a:extLst>
            </p:cNvPr>
            <p:cNvSpPr/>
            <p:nvPr/>
          </p:nvSpPr>
          <p:spPr bwMode="gray">
            <a:xfrm>
              <a:off x="5552865" y="2431663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2FB2FE5-1B52-4C19-B534-B7C719606363}"/>
                </a:ext>
              </a:extLst>
            </p:cNvPr>
            <p:cNvSpPr/>
            <p:nvPr/>
          </p:nvSpPr>
          <p:spPr bwMode="gray">
            <a:xfrm>
              <a:off x="5749761" y="2927381"/>
              <a:ext cx="219099" cy="211595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5EB546D-4EF3-4A6F-93AF-035563F47A8E}"/>
              </a:ext>
            </a:extLst>
          </p:cNvPr>
          <p:cNvGrpSpPr/>
          <p:nvPr userDrawn="1"/>
        </p:nvGrpSpPr>
        <p:grpSpPr>
          <a:xfrm>
            <a:off x="6910097" y="2475316"/>
            <a:ext cx="1782698" cy="1273119"/>
            <a:chOff x="7011115" y="2098615"/>
            <a:chExt cx="2045969" cy="1461133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2F8231A-A384-492E-84AF-FC2E1CB9FF2A}"/>
                </a:ext>
              </a:extLst>
            </p:cNvPr>
            <p:cNvCxnSpPr/>
            <p:nvPr/>
          </p:nvCxnSpPr>
          <p:spPr>
            <a:xfrm>
              <a:off x="7011115" y="2098615"/>
              <a:ext cx="2045969" cy="0"/>
            </a:xfrm>
            <a:prstGeom prst="line">
              <a:avLst/>
            </a:prstGeom>
            <a:ln>
              <a:solidFill>
                <a:srgbClr val="F374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B29C50B-5BD1-4B08-908F-E51BFCB5812B}"/>
                </a:ext>
              </a:extLst>
            </p:cNvPr>
            <p:cNvSpPr/>
            <p:nvPr/>
          </p:nvSpPr>
          <p:spPr bwMode="gray">
            <a:xfrm>
              <a:off x="7642098" y="2288472"/>
              <a:ext cx="205139" cy="194521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4012313-3E76-468D-B8E8-934DCC496915}"/>
                </a:ext>
              </a:extLst>
            </p:cNvPr>
            <p:cNvSpPr/>
            <p:nvPr/>
          </p:nvSpPr>
          <p:spPr bwMode="gray">
            <a:xfrm>
              <a:off x="7505253" y="3129196"/>
              <a:ext cx="205139" cy="194521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62F6B1D-5421-40DD-B43E-BAC07BB204ED}"/>
                </a:ext>
              </a:extLst>
            </p:cNvPr>
            <p:cNvSpPr/>
            <p:nvPr/>
          </p:nvSpPr>
          <p:spPr bwMode="gray">
            <a:xfrm>
              <a:off x="8289629" y="2583443"/>
              <a:ext cx="267238" cy="253405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10B250A-F4B3-4371-9D1C-421074A9BD5F}"/>
                </a:ext>
              </a:extLst>
            </p:cNvPr>
            <p:cNvSpPr/>
            <p:nvPr/>
          </p:nvSpPr>
          <p:spPr bwMode="gray">
            <a:xfrm>
              <a:off x="8623162" y="2499474"/>
              <a:ext cx="135840" cy="126770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C77781B-1205-4DB5-B9BE-B5A1A29205DB}"/>
                </a:ext>
              </a:extLst>
            </p:cNvPr>
            <p:cNvSpPr/>
            <p:nvPr/>
          </p:nvSpPr>
          <p:spPr bwMode="gray">
            <a:xfrm>
              <a:off x="8237081" y="3161887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2A546A5-D1EA-4FD4-BCEB-4076F8D9D01C}"/>
                </a:ext>
              </a:extLst>
            </p:cNvPr>
            <p:cNvSpPr/>
            <p:nvPr/>
          </p:nvSpPr>
          <p:spPr bwMode="gray">
            <a:xfrm>
              <a:off x="8520373" y="2472193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D1128EE-17AE-4176-A6BE-A2052991D24B}"/>
                </a:ext>
              </a:extLst>
            </p:cNvPr>
            <p:cNvSpPr/>
            <p:nvPr/>
          </p:nvSpPr>
          <p:spPr bwMode="gray">
            <a:xfrm>
              <a:off x="7766971" y="3150239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306180E-F5F7-4FA7-AC84-8C01719ABE66}"/>
                </a:ext>
              </a:extLst>
            </p:cNvPr>
            <p:cNvSpPr/>
            <p:nvPr/>
          </p:nvSpPr>
          <p:spPr bwMode="gray">
            <a:xfrm>
              <a:off x="8349266" y="3124119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3460E7B-66AB-4417-BD80-422C19B992D7}"/>
                </a:ext>
              </a:extLst>
            </p:cNvPr>
            <p:cNvSpPr/>
            <p:nvPr/>
          </p:nvSpPr>
          <p:spPr bwMode="gray">
            <a:xfrm>
              <a:off x="8004977" y="3500867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F142607-411B-47FC-90AF-C407D75F374A}"/>
                </a:ext>
              </a:extLst>
            </p:cNvPr>
            <p:cNvSpPr/>
            <p:nvPr/>
          </p:nvSpPr>
          <p:spPr bwMode="gray">
            <a:xfrm>
              <a:off x="8533884" y="2897740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71BB90E-E43A-4669-B43B-8EB9A293215F}"/>
                </a:ext>
              </a:extLst>
            </p:cNvPr>
            <p:cNvSpPr/>
            <p:nvPr/>
          </p:nvSpPr>
          <p:spPr bwMode="gray">
            <a:xfrm>
              <a:off x="8155751" y="3330235"/>
              <a:ext cx="150342" cy="138827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451BCC5-FAD6-4BEE-87E0-DDFF232FCD9D}"/>
                </a:ext>
              </a:extLst>
            </p:cNvPr>
            <p:cNvSpPr/>
            <p:nvPr/>
          </p:nvSpPr>
          <p:spPr bwMode="gray">
            <a:xfrm>
              <a:off x="7884567" y="2508091"/>
              <a:ext cx="135840" cy="124501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6315408-150A-46D0-8F04-9A1C2767584E}"/>
                </a:ext>
              </a:extLst>
            </p:cNvPr>
            <p:cNvSpPr/>
            <p:nvPr/>
          </p:nvSpPr>
          <p:spPr bwMode="gray">
            <a:xfrm>
              <a:off x="8370367" y="2956620"/>
              <a:ext cx="150005" cy="136490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0171F3F-9605-40CA-A440-874C5964CC75}"/>
                </a:ext>
              </a:extLst>
            </p:cNvPr>
            <p:cNvSpPr/>
            <p:nvPr/>
          </p:nvSpPr>
          <p:spPr bwMode="gray">
            <a:xfrm>
              <a:off x="8238172" y="2486024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99EB61C-F22E-4FDC-A505-F77CC2784441}"/>
                </a:ext>
              </a:extLst>
            </p:cNvPr>
            <p:cNvSpPr/>
            <p:nvPr/>
          </p:nvSpPr>
          <p:spPr bwMode="gray">
            <a:xfrm>
              <a:off x="8376609" y="2441036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F292053-BE83-49DF-B133-BCE501639C00}"/>
                </a:ext>
              </a:extLst>
            </p:cNvPr>
            <p:cNvSpPr/>
            <p:nvPr/>
          </p:nvSpPr>
          <p:spPr bwMode="gray">
            <a:xfrm>
              <a:off x="7535022" y="2672512"/>
              <a:ext cx="384637" cy="364727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BBD76C3-76D6-4D58-85A7-024A494E2C56}"/>
                </a:ext>
              </a:extLst>
            </p:cNvPr>
            <p:cNvSpPr/>
            <p:nvPr/>
          </p:nvSpPr>
          <p:spPr bwMode="gray">
            <a:xfrm>
              <a:off x="7773633" y="2202749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A986180-734C-45CB-B00B-F6846362FB8F}"/>
                </a:ext>
              </a:extLst>
            </p:cNvPr>
            <p:cNvSpPr/>
            <p:nvPr/>
          </p:nvSpPr>
          <p:spPr bwMode="gray">
            <a:xfrm>
              <a:off x="7869056" y="2286156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D55EAB8-E819-43A9-8A21-A415728D1555}"/>
                </a:ext>
              </a:extLst>
            </p:cNvPr>
            <p:cNvSpPr/>
            <p:nvPr/>
          </p:nvSpPr>
          <p:spPr bwMode="gray">
            <a:xfrm>
              <a:off x="7869056" y="2409292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9A2DC9A-6E28-4BB8-8578-6D373B884B74}"/>
                </a:ext>
              </a:extLst>
            </p:cNvPr>
            <p:cNvSpPr/>
            <p:nvPr/>
          </p:nvSpPr>
          <p:spPr bwMode="gray">
            <a:xfrm>
              <a:off x="8065951" y="2926663"/>
              <a:ext cx="219099" cy="189941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9D716FF-870F-45FB-AF05-F4AFEFD04FDA}"/>
                </a:ext>
              </a:extLst>
            </p:cNvPr>
            <p:cNvSpPr/>
            <p:nvPr/>
          </p:nvSpPr>
          <p:spPr bwMode="gray">
            <a:xfrm>
              <a:off x="7891446" y="2975051"/>
              <a:ext cx="135840" cy="130713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2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1F14E80-6AAD-4717-A5F9-43F57F74E2B0}"/>
                </a:ext>
              </a:extLst>
            </p:cNvPr>
            <p:cNvSpPr/>
            <p:nvPr/>
          </p:nvSpPr>
          <p:spPr bwMode="gray">
            <a:xfrm>
              <a:off x="8067850" y="3156003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92E836F-D75C-45E8-B4BD-2A74B22444E2}"/>
                </a:ext>
              </a:extLst>
            </p:cNvPr>
            <p:cNvSpPr/>
            <p:nvPr/>
          </p:nvSpPr>
          <p:spPr bwMode="gray">
            <a:xfrm>
              <a:off x="7684668" y="3306303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A28C4D8-7303-4C4A-A94E-AC0CD8C9C67C}"/>
                </a:ext>
              </a:extLst>
            </p:cNvPr>
            <p:cNvSpPr/>
            <p:nvPr/>
          </p:nvSpPr>
          <p:spPr bwMode="gray">
            <a:xfrm>
              <a:off x="8327398" y="3454928"/>
              <a:ext cx="67921" cy="58881"/>
            </a:xfrm>
            <a:prstGeom prst="ellipse">
              <a:avLst/>
            </a:prstGeom>
            <a:solidFill>
              <a:srgbClr val="93C90E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1000" kern="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0F8B103-38EF-459C-B9B8-18A97C41DD42}"/>
              </a:ext>
            </a:extLst>
          </p:cNvPr>
          <p:cNvCxnSpPr>
            <a:cxnSpLocks/>
          </p:cNvCxnSpPr>
          <p:nvPr userDrawn="1"/>
        </p:nvCxnSpPr>
        <p:spPr>
          <a:xfrm flipV="1">
            <a:off x="4495608" y="2475316"/>
            <a:ext cx="2150205" cy="4148"/>
          </a:xfrm>
          <a:prstGeom prst="line">
            <a:avLst/>
          </a:prstGeom>
          <a:ln>
            <a:solidFill>
              <a:srgbClr val="F37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938D132-4FD8-4F33-A605-5C904FFA4984}"/>
              </a:ext>
            </a:extLst>
          </p:cNvPr>
          <p:cNvGrpSpPr/>
          <p:nvPr userDrawn="1"/>
        </p:nvGrpSpPr>
        <p:grpSpPr>
          <a:xfrm>
            <a:off x="4014677" y="4647404"/>
            <a:ext cx="5244165" cy="430887"/>
            <a:chOff x="1517650" y="4557467"/>
            <a:chExt cx="5244165" cy="430887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B9F748E-367E-4D0D-A2C2-17221A255AC5}"/>
                </a:ext>
              </a:extLst>
            </p:cNvPr>
            <p:cNvSpPr/>
            <p:nvPr/>
          </p:nvSpPr>
          <p:spPr bwMode="gray">
            <a:xfrm>
              <a:off x="1517650" y="4688629"/>
              <a:ext cx="164441" cy="1644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tIns="91440" bIns="91440" rtlCol="0" anchor="ctr">
              <a:noAutofit/>
            </a:bodyPr>
            <a:lstStyle/>
            <a:p>
              <a:pPr algn="ctr"/>
              <a:endParaRPr lang="en-AU" sz="9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7271D88-9B8A-46B5-ABDC-C5EBC328D6D0}"/>
                </a:ext>
              </a:extLst>
            </p:cNvPr>
            <p:cNvSpPr txBox="1"/>
            <p:nvPr/>
          </p:nvSpPr>
          <p:spPr>
            <a:xfrm>
              <a:off x="1676364" y="4557467"/>
              <a:ext cx="11217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100" b="1" kern="0" dirty="0">
                  <a:solidFill>
                    <a:srgbClr val="525862"/>
                  </a:solidFill>
                  <a:cs typeface="Arial"/>
                </a:rPr>
                <a:t>Radial </a:t>
              </a:r>
            </a:p>
            <a:p>
              <a:pPr>
                <a:defRPr/>
              </a:pPr>
              <a:r>
                <a:rPr lang="en-AU" sz="1100" b="1" kern="0" dirty="0">
                  <a:solidFill>
                    <a:srgbClr val="525862"/>
                  </a:solidFill>
                  <a:cs typeface="Arial"/>
                </a:rPr>
                <a:t>Network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2299B9C-B48E-43CB-99A3-2DD5FD50F980}"/>
                </a:ext>
              </a:extLst>
            </p:cNvPr>
            <p:cNvSpPr/>
            <p:nvPr/>
          </p:nvSpPr>
          <p:spPr bwMode="gray">
            <a:xfrm>
              <a:off x="2647638" y="4688629"/>
              <a:ext cx="164441" cy="16444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lIns="0" tIns="91439" rIns="0" bIns="91439" rtlCol="0" anchor="ctr"/>
            <a:lstStyle/>
            <a:p>
              <a:pPr algn="ctr"/>
              <a:endParaRPr lang="en-AU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6527093-E575-4086-8CF2-C64A573C1125}"/>
                </a:ext>
              </a:extLst>
            </p:cNvPr>
            <p:cNvSpPr txBox="1"/>
            <p:nvPr/>
          </p:nvSpPr>
          <p:spPr>
            <a:xfrm>
              <a:off x="2798108" y="4557467"/>
              <a:ext cx="86716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100" b="1" kern="0" dirty="0">
                  <a:solidFill>
                    <a:srgbClr val="525862"/>
                  </a:solidFill>
                  <a:cs typeface="Arial"/>
                </a:rPr>
                <a:t>Mesh Network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62E8755-1F56-4653-A37C-ED276C985D05}"/>
                </a:ext>
              </a:extLst>
            </p:cNvPr>
            <p:cNvSpPr/>
            <p:nvPr/>
          </p:nvSpPr>
          <p:spPr bwMode="gray">
            <a:xfrm>
              <a:off x="3789472" y="4688629"/>
              <a:ext cx="164441" cy="164441"/>
            </a:xfrm>
            <a:prstGeom prst="ellipse">
              <a:avLst/>
            </a:prstGeom>
            <a:solidFill>
              <a:srgbClr val="00AD9F"/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893051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endParaRPr lang="en-AU" sz="1100" kern="0" dirty="0">
                <a:solidFill>
                  <a:srgbClr val="FFFFFF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657073B-4488-429E-BAB2-7D4C93D188B3}"/>
                </a:ext>
              </a:extLst>
            </p:cNvPr>
            <p:cNvSpPr txBox="1"/>
            <p:nvPr/>
          </p:nvSpPr>
          <p:spPr>
            <a:xfrm>
              <a:off x="3942353" y="4632966"/>
              <a:ext cx="92548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100" b="1" kern="0" dirty="0">
                  <a:solidFill>
                    <a:srgbClr val="525862"/>
                  </a:solidFill>
                  <a:cs typeface="Arial"/>
                </a:rPr>
                <a:t>Microgrid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CE4D6E9-2EF1-498F-B6C2-A0CFF10A8F28}"/>
                </a:ext>
              </a:extLst>
            </p:cNvPr>
            <p:cNvSpPr/>
            <p:nvPr/>
          </p:nvSpPr>
          <p:spPr bwMode="gray">
            <a:xfrm>
              <a:off x="4962993" y="4688629"/>
              <a:ext cx="164441" cy="164441"/>
            </a:xfrm>
            <a:prstGeom prst="ellipse">
              <a:avLst/>
            </a:prstGeom>
            <a:solidFill>
              <a:srgbClr val="93C90E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tIns="91440" bIns="91440" rtlCol="0" anchor="ctr"/>
            <a:lstStyle/>
            <a:p>
              <a:pPr algn="ctr"/>
              <a:endParaRPr lang="en-AU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863C29B-DC40-4FBA-B991-F6BD4A70631B}"/>
                </a:ext>
              </a:extLst>
            </p:cNvPr>
            <p:cNvSpPr txBox="1"/>
            <p:nvPr/>
          </p:nvSpPr>
          <p:spPr>
            <a:xfrm>
              <a:off x="5123521" y="4557467"/>
              <a:ext cx="163829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100" b="1" kern="0" dirty="0">
                  <a:solidFill>
                    <a:srgbClr val="525862"/>
                  </a:solidFill>
                  <a:cs typeface="Arial"/>
                </a:rPr>
                <a:t>Stand-alone Power Systems (SPS)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7173E-03CF-422F-81B8-6866B17EA658}"/>
              </a:ext>
            </a:extLst>
          </p:cNvPr>
          <p:cNvSpPr txBox="1"/>
          <p:nvPr userDrawn="1"/>
        </p:nvSpPr>
        <p:spPr>
          <a:xfrm>
            <a:off x="280938" y="786121"/>
            <a:ext cx="846835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-5875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AU" sz="2000" b="0" kern="0" dirty="0">
                <a:latin typeface="+mn-lt"/>
              </a:rPr>
              <a:t>A more flexible grid will support our customers adoption of changing generation and storage options. Grid evolution is reliant on community behaviour, technology advancement rates, regulation and policy. </a:t>
            </a:r>
          </a:p>
        </p:txBody>
      </p:sp>
      <p:sp>
        <p:nvSpPr>
          <p:cNvPr id="106" name="Title 8">
            <a:extLst>
              <a:ext uri="{FF2B5EF4-FFF2-40B4-BE49-F238E27FC236}">
                <a16:creationId xmlns:a16="http://schemas.microsoft.com/office/drawing/2014/main" id="{AD617FFD-09C7-4C8B-82F5-1B920F2F7208}"/>
              </a:ext>
            </a:extLst>
          </p:cNvPr>
          <p:cNvSpPr txBox="1">
            <a:spLocks/>
          </p:cNvSpPr>
          <p:nvPr userDrawn="1"/>
        </p:nvSpPr>
        <p:spPr>
          <a:xfrm>
            <a:off x="1307931" y="103771"/>
            <a:ext cx="6349709" cy="7176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Why we are evolving our grid</a:t>
            </a:r>
            <a:br>
              <a:rPr lang="en-AU" dirty="0"/>
            </a:br>
            <a:endParaRPr lang="en-AU" dirty="0"/>
          </a:p>
        </p:txBody>
      </p:sp>
      <p:pic>
        <p:nvPicPr>
          <p:cNvPr id="104" name="Picture 103" descr="Logo&#10;&#10;Description automatically generated">
            <a:extLst>
              <a:ext uri="{FF2B5EF4-FFF2-40B4-BE49-F238E27FC236}">
                <a16:creationId xmlns:a16="http://schemas.microsoft.com/office/drawing/2014/main" id="{8D443921-199B-4C51-8FE6-254E4EEF1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70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ging generation m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BA78DF23-70E7-4B6E-9686-FBEB5D600F41}"/>
              </a:ext>
            </a:extLst>
          </p:cNvPr>
          <p:cNvSpPr/>
          <p:nvPr userDrawn="1"/>
        </p:nvSpPr>
        <p:spPr>
          <a:xfrm>
            <a:off x="6012180" y="3060629"/>
            <a:ext cx="3131820" cy="2107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8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5CD6EF-78BA-4D9D-BF37-AC5775CBF976}"/>
              </a:ext>
            </a:extLst>
          </p:cNvPr>
          <p:cNvSpPr/>
          <p:nvPr userDrawn="1"/>
        </p:nvSpPr>
        <p:spPr>
          <a:xfrm>
            <a:off x="6011633" y="4786088"/>
            <a:ext cx="3131820" cy="2107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800" dirty="0"/>
          </a:p>
        </p:txBody>
      </p:sp>
      <p:sp>
        <p:nvSpPr>
          <p:cNvPr id="126" name="Footer Placeholder 2">
            <a:extLst>
              <a:ext uri="{FF2B5EF4-FFF2-40B4-BE49-F238E27FC236}">
                <a16:creationId xmlns:a16="http://schemas.microsoft.com/office/drawing/2014/main" id="{5CA63A6B-3931-4B68-8C34-87AA11907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DA48F383-5276-4D14-857B-87B1CE92D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867" y="4891480"/>
            <a:ext cx="770066" cy="127450"/>
          </a:xfrm>
          <a:prstGeom prst="rect">
            <a:avLst/>
          </a:prstGeom>
        </p:spPr>
      </p:pic>
      <p:sp>
        <p:nvSpPr>
          <p:cNvPr id="128" name="Slide Number Placeholder 1">
            <a:extLst>
              <a:ext uri="{FF2B5EF4-FFF2-40B4-BE49-F238E27FC236}">
                <a16:creationId xmlns:a16="http://schemas.microsoft.com/office/drawing/2014/main" id="{E7FE6A6F-331E-4A88-8C28-1AF103DF8F56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9FF065E-E58C-4CA7-9396-6A2C07BBA10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BE637B40-2C48-4BD5-908A-AFDF9E3DA5D5}"/>
              </a:ext>
            </a:extLst>
          </p:cNvPr>
          <p:cNvSpPr txBox="1">
            <a:spLocks/>
          </p:cNvSpPr>
          <p:nvPr userDrawn="1"/>
        </p:nvSpPr>
        <p:spPr>
          <a:xfrm>
            <a:off x="420502" y="150355"/>
            <a:ext cx="8604702" cy="71765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F37420"/>
                </a:solidFill>
              </a:rPr>
              <a:t>A changing generation mix: 2008 - 2020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24214C-EE1A-47D9-9E94-EDD304BB0FD1}"/>
              </a:ext>
            </a:extLst>
          </p:cNvPr>
          <p:cNvSpPr/>
          <p:nvPr userDrawn="1"/>
        </p:nvSpPr>
        <p:spPr>
          <a:xfrm>
            <a:off x="0" y="3991179"/>
            <a:ext cx="2888405" cy="1152321"/>
          </a:xfrm>
          <a:prstGeom prst="rect">
            <a:avLst/>
          </a:prstGeom>
          <a:solidFill>
            <a:srgbClr val="F3742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B7149E-D809-41BB-B3CA-30AFEEFF1487}"/>
              </a:ext>
            </a:extLst>
          </p:cNvPr>
          <p:cNvCxnSpPr>
            <a:cxnSpLocks/>
          </p:cNvCxnSpPr>
          <p:nvPr userDrawn="1"/>
        </p:nvCxnSpPr>
        <p:spPr>
          <a:xfrm>
            <a:off x="0" y="1044476"/>
            <a:ext cx="880548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2B2870F-BBAE-46E8-94B1-CC9F8FAB97BD}"/>
              </a:ext>
            </a:extLst>
          </p:cNvPr>
          <p:cNvSpPr/>
          <p:nvPr userDrawn="1"/>
        </p:nvSpPr>
        <p:spPr>
          <a:xfrm>
            <a:off x="6243825" y="3991179"/>
            <a:ext cx="2900175" cy="1152321"/>
          </a:xfrm>
          <a:prstGeom prst="rect">
            <a:avLst/>
          </a:prstGeom>
          <a:solidFill>
            <a:srgbClr val="F3742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3713E-DE2A-4E37-996C-384A075E4249}"/>
              </a:ext>
            </a:extLst>
          </p:cNvPr>
          <p:cNvSpPr txBox="1"/>
          <p:nvPr userDrawn="1"/>
        </p:nvSpPr>
        <p:spPr>
          <a:xfrm>
            <a:off x="659310" y="3943171"/>
            <a:ext cx="1679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+mj-lt"/>
              </a:rPr>
              <a:t>+2 MW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+mj-lt"/>
              </a:rPr>
              <a:t>Residential Solar PV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E9300A-4CFF-4073-B6DE-AD79A8F66FD3}"/>
              </a:ext>
            </a:extLst>
          </p:cNvPr>
          <p:cNvSpPr txBox="1"/>
          <p:nvPr userDrawn="1"/>
        </p:nvSpPr>
        <p:spPr>
          <a:xfrm>
            <a:off x="6918828" y="3943170"/>
            <a:ext cx="1679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+mj-lt"/>
              </a:rPr>
              <a:t>+1161 MW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+mj-lt"/>
              </a:rPr>
              <a:t>Residential Solar PV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5461C-7BB2-4CDA-A35C-743F45AA65C2}"/>
              </a:ext>
            </a:extLst>
          </p:cNvPr>
          <p:cNvSpPr/>
          <p:nvPr userDrawn="1"/>
        </p:nvSpPr>
        <p:spPr>
          <a:xfrm>
            <a:off x="5401698" y="4326178"/>
            <a:ext cx="759126" cy="40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100" b="1">
                <a:solidFill>
                  <a:srgbClr val="00AD9F"/>
                </a:solidFill>
              </a:rPr>
              <a:t>15%</a:t>
            </a:r>
            <a:endParaRPr lang="en-AU" sz="2100" b="1" dirty="0">
              <a:solidFill>
                <a:srgbClr val="00AD9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22177F-5E95-4B36-A757-786E327CCDB9}"/>
              </a:ext>
            </a:extLst>
          </p:cNvPr>
          <p:cNvSpPr/>
          <p:nvPr userDrawn="1"/>
        </p:nvSpPr>
        <p:spPr>
          <a:xfrm>
            <a:off x="0" y="1032803"/>
            <a:ext cx="2888405" cy="2958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183EC2-7236-4DD2-8A6A-FE16D903A67D}"/>
              </a:ext>
            </a:extLst>
          </p:cNvPr>
          <p:cNvSpPr/>
          <p:nvPr userDrawn="1"/>
        </p:nvSpPr>
        <p:spPr>
          <a:xfrm>
            <a:off x="6243825" y="1032803"/>
            <a:ext cx="2900175" cy="2958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BB4AA9-53C2-4B94-BEF6-F35F77E89F83}"/>
              </a:ext>
            </a:extLst>
          </p:cNvPr>
          <p:cNvSpPr/>
          <p:nvPr userDrawn="1"/>
        </p:nvSpPr>
        <p:spPr>
          <a:xfrm>
            <a:off x="5401698" y="2291759"/>
            <a:ext cx="759126" cy="40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100" b="1" dirty="0">
                <a:solidFill>
                  <a:srgbClr val="F37420"/>
                </a:solidFill>
              </a:rPr>
              <a:t>38%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34A650-AC09-4BD1-B006-F1BC66E31D29}"/>
              </a:ext>
            </a:extLst>
          </p:cNvPr>
          <p:cNvSpPr/>
          <p:nvPr userDrawn="1"/>
        </p:nvSpPr>
        <p:spPr>
          <a:xfrm>
            <a:off x="2977186" y="4326178"/>
            <a:ext cx="839755" cy="403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100" b="1" dirty="0">
                <a:solidFill>
                  <a:srgbClr val="00AD9F"/>
                </a:solidFill>
              </a:rPr>
              <a:t>4%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63FD4A-EDF9-4727-93C8-2E29072BFA8C}"/>
              </a:ext>
            </a:extLst>
          </p:cNvPr>
          <p:cNvSpPr/>
          <p:nvPr userDrawn="1"/>
        </p:nvSpPr>
        <p:spPr>
          <a:xfrm>
            <a:off x="2977185" y="3273576"/>
            <a:ext cx="839755" cy="403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100" b="1" dirty="0">
                <a:solidFill>
                  <a:srgbClr val="97999B"/>
                </a:solidFill>
              </a:rPr>
              <a:t>5%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AB18464-351A-4E90-A0B8-B0FCEF9FD47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62159734"/>
              </p:ext>
            </p:extLst>
          </p:nvPr>
        </p:nvGraphicFramePr>
        <p:xfrm>
          <a:off x="146943" y="1275860"/>
          <a:ext cx="2571066" cy="273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9D929884-FB77-4E6F-B542-1DA19E92E2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69968087"/>
              </p:ext>
            </p:extLst>
          </p:nvPr>
        </p:nvGraphicFramePr>
        <p:xfrm>
          <a:off x="6465570" y="1256696"/>
          <a:ext cx="2569790" cy="273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C00F36CE-01E1-4E07-8426-4F60965A0D53}"/>
              </a:ext>
            </a:extLst>
          </p:cNvPr>
          <p:cNvSpPr/>
          <p:nvPr userDrawn="1"/>
        </p:nvSpPr>
        <p:spPr>
          <a:xfrm>
            <a:off x="2962517" y="2291759"/>
            <a:ext cx="839755" cy="403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100" b="1" dirty="0">
                <a:solidFill>
                  <a:srgbClr val="F37420"/>
                </a:solidFill>
              </a:rPr>
              <a:t>47%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787CB2-15A3-422C-BB59-F169EDAC9EAA}"/>
              </a:ext>
            </a:extLst>
          </p:cNvPr>
          <p:cNvSpPr/>
          <p:nvPr userDrawn="1"/>
        </p:nvSpPr>
        <p:spPr>
          <a:xfrm>
            <a:off x="2977186" y="1344440"/>
            <a:ext cx="839755" cy="403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100" b="1" dirty="0"/>
              <a:t>43%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A675D2-5A5E-47AF-9AC5-2BFE7E2E5E97}"/>
              </a:ext>
            </a:extLst>
          </p:cNvPr>
          <p:cNvSpPr/>
          <p:nvPr userDrawn="1"/>
        </p:nvSpPr>
        <p:spPr>
          <a:xfrm>
            <a:off x="5401698" y="3273576"/>
            <a:ext cx="759126" cy="40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100" b="1" dirty="0">
                <a:solidFill>
                  <a:srgbClr val="97999B"/>
                </a:solidFill>
              </a:rPr>
              <a:t>6%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B1B900-220F-4523-BC34-3B951F0BC462}"/>
              </a:ext>
            </a:extLst>
          </p:cNvPr>
          <p:cNvSpPr/>
          <p:nvPr userDrawn="1"/>
        </p:nvSpPr>
        <p:spPr>
          <a:xfrm>
            <a:off x="5401698" y="1336001"/>
            <a:ext cx="759126" cy="40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100" b="1" dirty="0"/>
              <a:t>44%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270E3-F9C9-4130-8157-D640E816F27F}"/>
              </a:ext>
            </a:extLst>
          </p:cNvPr>
          <p:cNvCxnSpPr/>
          <p:nvPr userDrawn="1"/>
        </p:nvCxnSpPr>
        <p:spPr>
          <a:xfrm>
            <a:off x="3857885" y="1032803"/>
            <a:ext cx="0" cy="411069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C7C3BF-E60A-4C65-8E79-0CA86E27CB52}"/>
              </a:ext>
            </a:extLst>
          </p:cNvPr>
          <p:cNvCxnSpPr/>
          <p:nvPr userDrawn="1"/>
        </p:nvCxnSpPr>
        <p:spPr>
          <a:xfrm>
            <a:off x="5259051" y="1025979"/>
            <a:ext cx="0" cy="411069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F7B6E15-5C46-45EA-8669-CF3C61B73A87}"/>
              </a:ext>
            </a:extLst>
          </p:cNvPr>
          <p:cNvSpPr/>
          <p:nvPr userDrawn="1"/>
        </p:nvSpPr>
        <p:spPr>
          <a:xfrm>
            <a:off x="3965380" y="4571257"/>
            <a:ext cx="1232868" cy="40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rgbClr val="00AD9F"/>
                </a:solidFill>
              </a:rPr>
              <a:t>Renewables</a:t>
            </a:r>
            <a:r>
              <a:rPr lang="en-AU" sz="1600" b="1" dirty="0"/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B4F9D7-F52A-441E-BE14-C023AEE6E4E1}"/>
              </a:ext>
            </a:extLst>
          </p:cNvPr>
          <p:cNvSpPr/>
          <p:nvPr userDrawn="1"/>
        </p:nvSpPr>
        <p:spPr>
          <a:xfrm>
            <a:off x="3971709" y="1677299"/>
            <a:ext cx="1232868" cy="40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>
                    <a:lumMod val="75000"/>
                  </a:schemeClr>
                </a:solidFill>
              </a:rPr>
              <a:t>Coal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F65B4B-9288-472A-8E70-4360EEB02354}"/>
              </a:ext>
            </a:extLst>
          </p:cNvPr>
          <p:cNvSpPr/>
          <p:nvPr userDrawn="1"/>
        </p:nvSpPr>
        <p:spPr>
          <a:xfrm>
            <a:off x="3965380" y="2635381"/>
            <a:ext cx="1232868" cy="40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rgbClr val="F37420"/>
                </a:solidFill>
              </a:rPr>
              <a:t>Gas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950B1A-803F-4A47-9D35-040EE8BC960E}"/>
              </a:ext>
            </a:extLst>
          </p:cNvPr>
          <p:cNvSpPr/>
          <p:nvPr userDrawn="1"/>
        </p:nvSpPr>
        <p:spPr>
          <a:xfrm>
            <a:off x="3965380" y="3607388"/>
            <a:ext cx="1232868" cy="40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rgbClr val="97999B"/>
                </a:solidFill>
              </a:rPr>
              <a:t>Co-Gen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44F618A9-3B09-4BC6-A231-AF4C83EE0E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20020" y="1218244"/>
            <a:ext cx="523589" cy="50862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41EB8CC-D252-401E-965B-399D6AD5868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2598" y="2194909"/>
            <a:ext cx="378433" cy="49921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E24DC9C-F5C5-42E2-8ABC-D87E2CABE11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19306" y="4176549"/>
            <a:ext cx="725016" cy="47126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0F55D7E-9CA8-4FBD-84BB-D1E9D1C6E828}"/>
              </a:ext>
            </a:extLst>
          </p:cNvPr>
          <p:cNvSpPr/>
          <p:nvPr userDrawn="1"/>
        </p:nvSpPr>
        <p:spPr>
          <a:xfrm>
            <a:off x="809075" y="1037748"/>
            <a:ext cx="1232868" cy="40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2008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6B997B-ABEF-475A-9D67-4D81A78167E8}"/>
              </a:ext>
            </a:extLst>
          </p:cNvPr>
          <p:cNvSpPr/>
          <p:nvPr userDrawn="1"/>
        </p:nvSpPr>
        <p:spPr>
          <a:xfrm>
            <a:off x="7116347" y="1037748"/>
            <a:ext cx="1232868" cy="40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2020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D784F01-D4D1-4E06-96A9-EFE5CEFB25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27588" y="3148860"/>
            <a:ext cx="511146" cy="5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importa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 userDrawn="1"/>
            </p14:nvContentPartPr>
            <p14:xfrm>
              <a:off x="9430115" y="1285026"/>
              <a:ext cx="247021" cy="45719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8315" y="1281066"/>
                <a:ext cx="251702" cy="5255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76" name="Slide Number Placeholder 1">
            <a:extLst>
              <a:ext uri="{FF2B5EF4-FFF2-40B4-BE49-F238E27FC236}">
                <a16:creationId xmlns:a16="http://schemas.microsoft.com/office/drawing/2014/main" id="{DA1EE403-F517-44F2-BF2D-9589D00A239E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55F3B4E-7D2B-435F-890C-50DFA656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itle 8">
            <a:extLst>
              <a:ext uri="{FF2B5EF4-FFF2-40B4-BE49-F238E27FC236}">
                <a16:creationId xmlns:a16="http://schemas.microsoft.com/office/drawing/2014/main" id="{F92880DD-5228-48A7-AE15-E678B5C74A3E}"/>
              </a:ext>
            </a:extLst>
          </p:cNvPr>
          <p:cNvSpPr txBox="1">
            <a:spLocks/>
          </p:cNvSpPr>
          <p:nvPr userDrawn="1"/>
        </p:nvSpPr>
        <p:spPr>
          <a:xfrm>
            <a:off x="952171" y="367271"/>
            <a:ext cx="7734692" cy="7176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What is important to our customers?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4E67A91-DAD6-4736-ADFE-E7A61171B374}"/>
              </a:ext>
            </a:extLst>
          </p:cNvPr>
          <p:cNvSpPr/>
          <p:nvPr userDrawn="1"/>
        </p:nvSpPr>
        <p:spPr>
          <a:xfrm>
            <a:off x="1125644" y="2932707"/>
            <a:ext cx="1887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+mj-lt"/>
              </a:rPr>
              <a:t>Decreasing cost of renewables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942636F-A9A8-4F68-8003-48CAC2AF9976}"/>
              </a:ext>
            </a:extLst>
          </p:cNvPr>
          <p:cNvSpPr/>
          <p:nvPr userDrawn="1"/>
        </p:nvSpPr>
        <p:spPr>
          <a:xfrm>
            <a:off x="3677808" y="2932707"/>
            <a:ext cx="1858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A greener future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E6F8F05-73AE-43BF-9ED6-17F1DE89B3C8}"/>
              </a:ext>
            </a:extLst>
          </p:cNvPr>
          <p:cNvSpPr/>
          <p:nvPr userDrawn="1"/>
        </p:nvSpPr>
        <p:spPr>
          <a:xfrm>
            <a:off x="6143341" y="2932707"/>
            <a:ext cx="181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+mj-lt"/>
              </a:rPr>
              <a:t>Technology and innovation</a:t>
            </a:r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11E36386-4105-405E-B264-AA24206F95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628" y="1626185"/>
            <a:ext cx="687273" cy="1080000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F8AA2E9B-7FE0-4137-B0D7-48A4D8DFE0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9050" y="1617015"/>
            <a:ext cx="1080000" cy="1080000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5BB0C4F2-4F17-4760-83EC-8EBCBA470A0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4625" y="1559590"/>
            <a:ext cx="1204732" cy="1188000"/>
          </a:xfrm>
          <a:prstGeom prst="rect">
            <a:avLst/>
          </a:prstGeom>
        </p:spPr>
      </p:pic>
      <p:pic>
        <p:nvPicPr>
          <p:cNvPr id="97" name="Picture 96" descr="10762844_Western_power_pp_template_final10.png">
            <a:extLst>
              <a:ext uri="{FF2B5EF4-FFF2-40B4-BE49-F238E27FC236}">
                <a16:creationId xmlns:a16="http://schemas.microsoft.com/office/drawing/2014/main" id="{5A9A4F69-0425-4B7B-9504-B81E601E2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7263"/>
            <a:ext cx="9141420" cy="4456237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017699C-FBBA-4740-B1D0-CC6C669790C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7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bank t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3878EFA-162D-46A8-895C-64C20312D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 userDrawn="1"/>
            </p14:nvContentPartPr>
            <p14:xfrm>
              <a:off x="9430115" y="1285026"/>
              <a:ext cx="247021" cy="45719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28315" y="1281066"/>
                <a:ext cx="251702" cy="52559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8A1FDFE3-F915-473D-9C01-8D21EEE5FF8F}"/>
              </a:ext>
            </a:extLst>
          </p:cNvPr>
          <p:cNvSpPr/>
          <p:nvPr userDrawn="1"/>
        </p:nvSpPr>
        <p:spPr>
          <a:xfrm>
            <a:off x="282576" y="3757646"/>
            <a:ext cx="2768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/>
              <a:t>Customers increase solar utilisation by storing excess power in a network battery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D96F70A-1DBF-4E06-A838-461899FA2B9B}"/>
              </a:ext>
            </a:extLst>
          </p:cNvPr>
          <p:cNvSpPr/>
          <p:nvPr userDrawn="1"/>
        </p:nvSpPr>
        <p:spPr>
          <a:xfrm>
            <a:off x="3336437" y="3757646"/>
            <a:ext cx="2486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/>
              <a:t>This reduces peak consumption and mitigates the impact of reverse flow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5C4E0DE-28A4-4734-B27F-66B6BA08AC30}"/>
              </a:ext>
            </a:extLst>
          </p:cNvPr>
          <p:cNvSpPr/>
          <p:nvPr userDrawn="1"/>
        </p:nvSpPr>
        <p:spPr>
          <a:xfrm>
            <a:off x="5993221" y="3752901"/>
            <a:ext cx="2670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/>
              <a:t>Customers access their stored power in the evening when the sun goes down</a:t>
            </a: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9AA5E9BE-E03E-451D-B638-83BCD399C8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221" y="1541129"/>
            <a:ext cx="8136000" cy="2156040"/>
          </a:xfrm>
          <a:prstGeom prst="rect">
            <a:avLst/>
          </a:prstGeom>
        </p:spPr>
      </p:pic>
      <p:sp>
        <p:nvSpPr>
          <p:cNvPr id="76" name="Slide Number Placeholder 1">
            <a:extLst>
              <a:ext uri="{FF2B5EF4-FFF2-40B4-BE49-F238E27FC236}">
                <a16:creationId xmlns:a16="http://schemas.microsoft.com/office/drawing/2014/main" id="{DA1EE403-F517-44F2-BF2D-9589D00A239E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55F3B4E-7D2B-435F-890C-50DFA656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8">
            <a:extLst>
              <a:ext uri="{FF2B5EF4-FFF2-40B4-BE49-F238E27FC236}">
                <a16:creationId xmlns:a16="http://schemas.microsoft.com/office/drawing/2014/main" id="{27BB828F-DD36-4932-8466-BB88BD808093}"/>
              </a:ext>
            </a:extLst>
          </p:cNvPr>
          <p:cNvSpPr txBox="1">
            <a:spLocks/>
          </p:cNvSpPr>
          <p:nvPr userDrawn="1"/>
        </p:nvSpPr>
        <p:spPr>
          <a:xfrm>
            <a:off x="215867" y="103771"/>
            <a:ext cx="6349709" cy="7176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Community </a:t>
            </a:r>
            <a:r>
              <a:rPr lang="en-AU" dirty="0" err="1"/>
              <a:t>PowerBank</a:t>
            </a:r>
            <a:r>
              <a:rPr lang="en-AU" dirty="0"/>
              <a:t> trial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F8D78-54B6-4B1C-A62E-3B2929A3CF75}"/>
              </a:ext>
            </a:extLst>
          </p:cNvPr>
          <p:cNvSpPr txBox="1"/>
          <p:nvPr userDrawn="1"/>
        </p:nvSpPr>
        <p:spPr>
          <a:xfrm>
            <a:off x="215867" y="646754"/>
            <a:ext cx="57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 between Western Power and Synergy (retailer)</a:t>
            </a:r>
          </a:p>
          <a:p>
            <a:endParaRPr lang="en-AU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B3963B9-2E5A-455B-913F-0EC4716BB8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74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762844_Powerpoint_Template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42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441251" y="2126726"/>
            <a:ext cx="2564420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000" b="1" dirty="0"/>
              <a:t>Head office</a:t>
            </a:r>
            <a:br>
              <a:rPr lang="en-AU" sz="2000" dirty="0"/>
            </a:br>
            <a:r>
              <a:rPr lang="en-AU" sz="2000" dirty="0"/>
              <a:t>363 Wellington Street</a:t>
            </a:r>
            <a:br>
              <a:rPr lang="en-AU" sz="2000" dirty="0"/>
            </a:br>
            <a:r>
              <a:rPr lang="en-AU" sz="2000" dirty="0"/>
              <a:t>Perth, WA 6000</a:t>
            </a:r>
            <a:br>
              <a:rPr lang="en-AU" sz="2000" dirty="0"/>
            </a:br>
            <a:r>
              <a:rPr lang="en-AU" sz="2000" b="1" dirty="0"/>
              <a:t>westernpower.com.au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C4DA38-66A2-4F16-A491-9501F8FF278C}"/>
              </a:ext>
            </a:extLst>
          </p:cNvPr>
          <p:cNvSpPr/>
          <p:nvPr userDrawn="1"/>
        </p:nvSpPr>
        <p:spPr>
          <a:xfrm>
            <a:off x="4239986" y="2999015"/>
            <a:ext cx="859971" cy="337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0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762844_Powerpoint_Template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420" cy="5143500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444826" y="868257"/>
            <a:ext cx="8134126" cy="579646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Cover heading</a:t>
            </a:r>
            <a:endParaRPr lang="en-AU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4826" y="1455391"/>
            <a:ext cx="8134126" cy="430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pc="100" baseline="0">
                <a:latin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dirty="0"/>
              <a:t>Sub headline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DF1C6-B991-4809-A537-55E58BFE9E7B}"/>
              </a:ext>
            </a:extLst>
          </p:cNvPr>
          <p:cNvSpPr/>
          <p:nvPr userDrawn="1"/>
        </p:nvSpPr>
        <p:spPr>
          <a:xfrm>
            <a:off x="7538358" y="3346160"/>
            <a:ext cx="859971" cy="337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79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762844_Western_power_pp_template_final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" y="-32379"/>
            <a:ext cx="9141420" cy="517587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8606" y="4767263"/>
            <a:ext cx="1197632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EDM123456789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380210" y="607000"/>
            <a:ext cx="8328359" cy="579646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Title slide or section header</a:t>
            </a:r>
            <a:endParaRPr lang="en-AU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80209" y="1186646"/>
            <a:ext cx="8328359" cy="430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pc="100" baseline="0">
                <a:latin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197720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62844_Powerpoint_Template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420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8606" y="4767263"/>
            <a:ext cx="1197632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EDM123456789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81652" y="621514"/>
            <a:ext cx="8297890" cy="579646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Title slide or section header</a:t>
            </a:r>
            <a:endParaRPr lang="en-AU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81652" y="1201160"/>
            <a:ext cx="8297890" cy="430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pc="10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dirty="0"/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127943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7DDA60-0F13-409F-8788-C3E9E0771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pic>
        <p:nvPicPr>
          <p:cNvPr id="2" name="Picture 1" descr="10762844_Western_power_pp_template_final5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01" r="10115"/>
          <a:stretch/>
        </p:blipFill>
        <p:spPr>
          <a:xfrm>
            <a:off x="5683624" y="0"/>
            <a:ext cx="3460376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63528" y="1020027"/>
            <a:ext cx="5836754" cy="3731712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baseline="0">
                <a:latin typeface="calibri light" charset="-52"/>
              </a:defRPr>
            </a:lvl1pPr>
            <a:lvl2pPr marL="742950" indent="-285750">
              <a:buFont typeface="Arial" charset="0"/>
              <a:buChar char="•"/>
              <a:defRPr sz="2400" baseline="0">
                <a:latin typeface="Calibri Light" charset="0"/>
              </a:defRPr>
            </a:lvl2pPr>
            <a:lvl3pPr>
              <a:defRPr sz="2400" baseline="0">
                <a:latin typeface="calibri light" charset="-52"/>
              </a:defRPr>
            </a:lvl3pPr>
            <a:lvl4pPr marL="1600200" indent="-228600">
              <a:buFont typeface="Arial" charset="0"/>
              <a:buChar char="•"/>
              <a:defRPr sz="2400" baseline="0">
                <a:latin typeface="calibri light" charset="-52"/>
              </a:defRPr>
            </a:lvl4pPr>
          </a:lstStyle>
          <a:p>
            <a:pPr lvl="0"/>
            <a:r>
              <a:rPr lang="en-US" dirty="0"/>
              <a:t>Introduction</a:t>
            </a:r>
          </a:p>
          <a:p>
            <a:pPr lvl="1"/>
            <a:r>
              <a:rPr lang="en-US" dirty="0"/>
              <a:t>Introduction 1A</a:t>
            </a:r>
          </a:p>
          <a:p>
            <a:pPr lvl="2"/>
            <a:r>
              <a:rPr lang="en-US" dirty="0"/>
              <a:t>Introduction 2A</a:t>
            </a:r>
          </a:p>
          <a:p>
            <a:pPr lvl="3"/>
            <a:r>
              <a:rPr lang="en-US" dirty="0"/>
              <a:t>Introduction 3A</a:t>
            </a:r>
          </a:p>
          <a:p>
            <a:pPr lvl="0"/>
            <a:r>
              <a:rPr lang="en-US" dirty="0"/>
              <a:t>Slide A</a:t>
            </a:r>
          </a:p>
          <a:p>
            <a:pPr lvl="1"/>
            <a:r>
              <a:rPr lang="en-US" dirty="0"/>
              <a:t>Slide 1A</a:t>
            </a:r>
          </a:p>
          <a:p>
            <a:pPr lvl="2"/>
            <a:r>
              <a:rPr lang="en-US" dirty="0"/>
              <a:t>Slide 2A</a:t>
            </a:r>
          </a:p>
          <a:p>
            <a:pPr lvl="3"/>
            <a:r>
              <a:rPr lang="en-US" dirty="0"/>
              <a:t>Slide 3A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3528" y="325112"/>
            <a:ext cx="5836754" cy="579646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Contents</a:t>
            </a:r>
            <a:endParaRPr lang="en-AU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E76B7BC-AD9C-4422-858C-FE09A8795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F2AD073-E5FD-476A-B35D-294F7DDA31D7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E902C4-B3B4-416E-A2B7-6425D2AAAC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2732C2A-DAC3-4F98-92D3-A0F918BC9D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7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63F4BED-CA2C-4084-82C6-A4FD46BE0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pic>
        <p:nvPicPr>
          <p:cNvPr id="2" name="Picture 1" descr="10762844_Western_power_pp_template_final6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" y="905952"/>
            <a:ext cx="9141420" cy="42375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3527" y="277048"/>
            <a:ext cx="8626469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263527" y="1131087"/>
            <a:ext cx="6677624" cy="3405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alibri Light" charset="0"/>
              </a:defRPr>
            </a:lvl1pPr>
            <a:lvl2pPr marL="742950" indent="-285750">
              <a:buFont typeface="Arial" charset="0"/>
              <a:buChar char="•"/>
              <a:defRPr sz="2400" baseline="0">
                <a:latin typeface="calibri light" charset="-52"/>
              </a:defRPr>
            </a:lvl2pPr>
            <a:lvl3pPr>
              <a:defRPr sz="2400" baseline="0">
                <a:latin typeface="calibri light" charset="-52"/>
              </a:defRPr>
            </a:lvl3pPr>
            <a:lvl4pPr marL="1600200" indent="-228600">
              <a:buFont typeface="Arial" charset="0"/>
              <a:buChar char="•"/>
              <a:defRPr sz="2400" baseline="0">
                <a:latin typeface="calibri light" charset="-52"/>
              </a:defRPr>
            </a:lvl4pPr>
            <a:lvl5pPr marL="2057400" indent="-228600">
              <a:buFont typeface="Arial" charset="0"/>
              <a:buChar char="•"/>
              <a:defRPr sz="2400" baseline="0">
                <a:latin typeface="calibri light" charset="-52"/>
              </a:defRPr>
            </a:lvl5pPr>
          </a:lstStyle>
          <a:p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re.</a:t>
            </a:r>
            <a:endParaRPr lang="is-IS" spc="100" dirty="0">
              <a:solidFill>
                <a:srgbClr val="525862"/>
              </a:solidFill>
              <a:latin typeface="Calibri Light"/>
              <a:cs typeface="Calibri Light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62508B5-5C3A-441F-B746-C6DB0CEE9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A6B0557-4C8B-41E5-A652-515C657EB9B0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34B767-3B99-4BD6-9B42-E18E31853A1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42ABE1E-177A-4484-8722-52CDD0105C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7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C565FB9-9BC1-4983-94EE-4F21F8573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pic>
        <p:nvPicPr>
          <p:cNvPr id="2" name="Picture 1" descr="10762844_Western_power_pp_template_final7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" y="881684"/>
            <a:ext cx="9141420" cy="426181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528" y="998480"/>
            <a:ext cx="8619214" cy="3665994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latin typeface="Calibri Light" charset="0"/>
              </a:defRPr>
            </a:lvl1pPr>
            <a:lvl2pPr marL="742950" indent="-285750">
              <a:buFont typeface="Arial" charset="0"/>
              <a:buChar char="•"/>
              <a:defRPr sz="2400" baseline="0">
                <a:latin typeface="Calibri Light" charset="0"/>
              </a:defRPr>
            </a:lvl2pPr>
            <a:lvl3pPr marL="1143000" indent="-228600">
              <a:buFont typeface="Arial" charset="0"/>
              <a:buChar char="•"/>
              <a:defRPr sz="2400" baseline="0">
                <a:latin typeface="calibri light" charset="-52"/>
              </a:defRPr>
            </a:lvl3pPr>
            <a:lvl4pPr marL="1600200" indent="-228600">
              <a:buFont typeface="Arial" charset="0"/>
              <a:buChar char="•"/>
              <a:defRPr sz="2400" baseline="0">
                <a:latin typeface="calibri light" charset="-52"/>
              </a:defRPr>
            </a:lvl4pPr>
            <a:lvl5pPr marL="2057400" indent="-228600">
              <a:buFont typeface="Arial" charset="0"/>
              <a:buChar char="•"/>
              <a:defRPr sz="2400" baseline="0">
                <a:latin typeface="calibri light" charset="-52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263527" y="277048"/>
            <a:ext cx="8626469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70DC46F-CBD6-411F-A2E6-6164F1A268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2105581F-05A5-4FBB-BCA4-00E2F7CB033C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2D7296-A718-426E-AEE4-E551B650EE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EC80D21-AE9F-4A8E-AA6A-3ED9ACF2D7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6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D6D658B-4C44-498C-865F-35024A6335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8100"/>
          </a:xfrm>
          <a:prstGeom prst="rect">
            <a:avLst/>
          </a:prstGeom>
        </p:spPr>
      </p:pic>
      <p:pic>
        <p:nvPicPr>
          <p:cNvPr id="2" name="Picture 1" descr="10762844_Western_power_pp_template_final8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" y="938306"/>
            <a:ext cx="9141420" cy="4205193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528" y="998480"/>
            <a:ext cx="8619214" cy="3666391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latin typeface="Calibri Light" charset="0"/>
              </a:defRPr>
            </a:lvl1pPr>
            <a:lvl2pPr marL="742950" indent="-285750">
              <a:buFont typeface="Arial" charset="0"/>
              <a:buChar char="•"/>
              <a:defRPr sz="2400" baseline="0">
                <a:latin typeface="Calibri Light" charset="0"/>
              </a:defRPr>
            </a:lvl2pPr>
            <a:lvl3pPr marL="1143000" indent="-228600">
              <a:buFont typeface="Arial" charset="0"/>
              <a:buChar char="•"/>
              <a:defRPr sz="2400" baseline="0">
                <a:latin typeface="calibri light" charset="-52"/>
              </a:defRPr>
            </a:lvl3pPr>
            <a:lvl4pPr marL="1600200" indent="-228600">
              <a:buFont typeface="Arial" charset="0"/>
              <a:buChar char="•"/>
              <a:defRPr sz="2400" baseline="0">
                <a:latin typeface="calibri light" charset="-52"/>
              </a:defRPr>
            </a:lvl4pPr>
            <a:lvl5pPr marL="2057400" indent="-228600">
              <a:buFont typeface="Arial" charset="0"/>
              <a:buChar char="•"/>
              <a:defRPr sz="2400" baseline="0">
                <a:latin typeface="calibri light" charset="-52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Lorem Ipsum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genimporem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quam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experibus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nam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ipient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 et re, cone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lacest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, </a:t>
            </a:r>
            <a:r>
              <a:rPr lang="en-US" dirty="0" err="1">
                <a:solidFill>
                  <a:srgbClr val="525862"/>
                </a:solidFill>
                <a:latin typeface="Calibri Light"/>
                <a:cs typeface="Calibri Light"/>
              </a:rPr>
              <a:t>iunt</a:t>
            </a:r>
            <a:r>
              <a:rPr lang="en-US" dirty="0">
                <a:solidFill>
                  <a:srgbClr val="525862"/>
                </a:solidFill>
                <a:latin typeface="Calibri Light"/>
                <a:cs typeface="Calibri Light"/>
              </a:rPr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63528" y="277048"/>
            <a:ext cx="8619214" cy="717651"/>
          </a:xfrm>
          <a:prstGeom prst="rect">
            <a:avLst/>
          </a:prstGeom>
        </p:spPr>
        <p:txBody>
          <a:bodyPr/>
          <a:lstStyle>
            <a:lvl1pPr algn="l">
              <a:defRPr sz="3800" b="1" i="0" spc="100" baseline="0">
                <a:solidFill>
                  <a:schemeClr val="bg2"/>
                </a:solidFill>
                <a:latin typeface="Calibri" charset="0"/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66468" y="105364"/>
            <a:ext cx="3123529" cy="34336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FontTx/>
              <a:buNone/>
              <a:defRPr sz="1150" spc="100" baseline="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US" sz="1150" spc="100" dirty="0">
                <a:solidFill>
                  <a:srgbClr val="888B8D"/>
                </a:solidFill>
                <a:latin typeface="Calibri Light"/>
                <a:cs typeface="Calibri Light"/>
              </a:rPr>
              <a:t>1 SECTION NUMBER AND/OR DIRECTORY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8CE96D4-3856-415D-B411-3F5854CAC0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09610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AF4C3A9-3BD9-4BD7-956D-35D181E74B2D}"/>
              </a:ext>
            </a:extLst>
          </p:cNvPr>
          <p:cNvSpPr txBox="1">
            <a:spLocks/>
          </p:cNvSpPr>
          <p:nvPr userDrawn="1"/>
        </p:nvSpPr>
        <p:spPr>
          <a:xfrm>
            <a:off x="899730" y="4803654"/>
            <a:ext cx="3687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B1581D-3548-684A-9B80-D577BF707B3D}" type="slidenum">
              <a:rPr lang="en-AU" sz="900" b="1" smtClean="0">
                <a:solidFill>
                  <a:schemeClr val="tx1"/>
                </a:solidFill>
              </a:rPr>
              <a:pPr/>
              <a:t>‹#›</a:t>
            </a:fld>
            <a:endParaRPr lang="en-AU" sz="900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A44749-49E1-498A-ABCE-16ECD7E7000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7065" y="4864379"/>
            <a:ext cx="0" cy="154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C13E347-5532-487B-B858-CEC37E592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523" y="4604671"/>
            <a:ext cx="807056" cy="5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5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805F439-FDD7-42F8-B9FF-93C2D49D7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978" y="4800153"/>
            <a:ext cx="1197632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AU" sz="1000" smtClean="0"/>
            </a:lvl1pPr>
          </a:lstStyle>
          <a:p>
            <a:r>
              <a:rPr lang="en-AU" dirty="0"/>
              <a:t>EDM123456789</a:t>
            </a:r>
          </a:p>
        </p:txBody>
      </p:sp>
    </p:spTree>
    <p:extLst>
      <p:ext uri="{BB962C8B-B14F-4D97-AF65-F5344CB8AC3E}">
        <p14:creationId xmlns:p14="http://schemas.microsoft.com/office/powerpoint/2010/main" val="34571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  <p:sldLayoutId id="2147483671" r:id="rId3"/>
    <p:sldLayoutId id="2147483656" r:id="rId4"/>
    <p:sldLayoutId id="2147483669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  <p:sldLayoutId id="2147483673" r:id="rId13"/>
    <p:sldLayoutId id="2147483663" r:id="rId14"/>
    <p:sldLayoutId id="2147483668" r:id="rId15"/>
    <p:sldLayoutId id="2147483672" r:id="rId16"/>
    <p:sldLayoutId id="2147483664" r:id="rId17"/>
    <p:sldLayoutId id="2147483665" r:id="rId18"/>
    <p:sldLayoutId id="2147483701" r:id="rId19"/>
    <p:sldLayoutId id="2147483700" r:id="rId20"/>
    <p:sldLayoutId id="2147483697" r:id="rId21"/>
    <p:sldLayoutId id="2147483688" r:id="rId22"/>
    <p:sldLayoutId id="2147483685" r:id="rId23"/>
    <p:sldLayoutId id="2147483682" r:id="rId24"/>
    <p:sldLayoutId id="2147483667" r:id="rId2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lWCKymT3E0M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42p0MLQDMxA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8RSSusskOpc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V_YjzWUjYdI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mRDmBLimu94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erJ3K6NB7hA?feature=oembe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elIjCGe9USA?feature=oembed" TargetMode="External"/><Relationship Id="rId7" Type="http://schemas.openxmlformats.org/officeDocument/2006/relationships/image" Target="../media/image49.jpeg"/><Relationship Id="rId2" Type="http://schemas.openxmlformats.org/officeDocument/2006/relationships/video" Target="https://www.youtube.com/embed/ko653Wa_R8s?feature=oembed" TargetMode="External"/><Relationship Id="rId1" Type="http://schemas.openxmlformats.org/officeDocument/2006/relationships/video" Target="https://www.youtube.com/embed/8ygC-YPtz9w?feature=oembed" TargetMode="Externa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https://www.youtube.com/embed/kW9klgV7AXY?feature=oembed" TargetMode="External"/><Relationship Id="rId1" Type="http://schemas.openxmlformats.org/officeDocument/2006/relationships/video" Target="https://www.youtube.com/embed/KHYdaCGfb_I?feature=oembed" TargetMode="Externa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9McAPQGdAp4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zMEjQTvJqJ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8" y="1303685"/>
            <a:ext cx="5762621" cy="579646"/>
          </a:xfrm>
        </p:spPr>
        <p:txBody>
          <a:bodyPr/>
          <a:lstStyle/>
          <a:p>
            <a:r>
              <a:rPr lang="en-AU" dirty="0"/>
              <a:t>Circuit Breakers </a:t>
            </a:r>
            <a:br>
              <a:rPr lang="en-AU" dirty="0"/>
            </a:br>
            <a:r>
              <a:rPr lang="en-AU" dirty="0"/>
              <a:t>Program </a:t>
            </a:r>
          </a:p>
        </p:txBody>
      </p:sp>
    </p:spTree>
    <p:extLst>
      <p:ext uri="{BB962C8B-B14F-4D97-AF65-F5344CB8AC3E}">
        <p14:creationId xmlns:p14="http://schemas.microsoft.com/office/powerpoint/2010/main" val="52006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FA661-0333-4457-BA2D-C637F018330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59891" y="1325696"/>
            <a:ext cx="3804854" cy="23376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58C0C0-BDB3-4E8C-B7C5-76D7C2D7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Making electrical circuits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D489D-8BD2-4E60-84DF-DA8C0994E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256" y="982617"/>
            <a:ext cx="2891723" cy="1273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8A2B13-6CDF-4D5B-8DEB-B389B07DB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035" y="2221924"/>
            <a:ext cx="3265712" cy="26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2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1FE2-E756-4F90-8E4A-DB5295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41548-B397-4419-915B-1FB0FC355F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Circuit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A1A3AD-B3F2-4EA0-B2BE-88EB2E3A99EB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Key Learning</a:t>
            </a:r>
          </a:p>
          <a:p>
            <a:r>
              <a:rPr lang="en-AU" dirty="0"/>
              <a:t>Electricity travels in circuits</a:t>
            </a:r>
          </a:p>
          <a:p>
            <a:r>
              <a:rPr lang="en-AU" dirty="0"/>
              <a:t>Breaking and making a circuit using a switch</a:t>
            </a:r>
          </a:p>
          <a:p>
            <a:r>
              <a:rPr lang="en-AU" dirty="0"/>
              <a:t>How to put </a:t>
            </a:r>
            <a:r>
              <a:rPr lang="en-AU" dirty="0" err="1"/>
              <a:t>micro:bit</a:t>
            </a:r>
            <a:r>
              <a:rPr lang="en-AU" dirty="0"/>
              <a:t> into circuit (as controller and power source.)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46D39-1118-448E-8166-B477915AB8C9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Questions</a:t>
            </a:r>
          </a:p>
          <a:p>
            <a:pPr lvl="0"/>
            <a:r>
              <a:rPr lang="en-AU" dirty="0"/>
              <a:t>What if we had lots of LEDs and we wanted to turn them on one at a time – how would you do that?</a:t>
            </a:r>
          </a:p>
          <a:p>
            <a:r>
              <a:rPr lang="en-AU" dirty="0"/>
              <a:t>How could a </a:t>
            </a:r>
            <a:r>
              <a:rPr lang="en-AU" dirty="0" err="1"/>
              <a:t>micro:bit</a:t>
            </a:r>
            <a:r>
              <a:rPr lang="en-AU" dirty="0"/>
              <a:t> be used as a controller</a:t>
            </a:r>
          </a:p>
        </p:txBody>
      </p:sp>
    </p:spTree>
    <p:extLst>
      <p:ext uri="{BB962C8B-B14F-4D97-AF65-F5344CB8AC3E}">
        <p14:creationId xmlns:p14="http://schemas.microsoft.com/office/powerpoint/2010/main" val="83691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55DF-7C0B-47C0-A3B4-AA9F0C6F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Four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5F70F-26DC-463B-8B4A-A71FFF61E0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Fully charged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4B07D0-61F9-42DD-AD79-87B762B7937C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AU" dirty="0"/>
              <a:t>Learn about solar power &amp; large batteries</a:t>
            </a:r>
          </a:p>
          <a:p>
            <a:r>
              <a:rPr lang="en-AU" dirty="0"/>
              <a:t>Extend circuit by putting LEDs in parallel</a:t>
            </a:r>
          </a:p>
          <a:p>
            <a:r>
              <a:rPr lang="en-AU" dirty="0"/>
              <a:t>Measure electricity using </a:t>
            </a:r>
            <a:r>
              <a:rPr lang="en-AU" dirty="0" err="1"/>
              <a:t>micro:bit</a:t>
            </a:r>
            <a:endParaRPr lang="en-AU" dirty="0"/>
          </a:p>
          <a:p>
            <a:r>
              <a:rPr lang="en-AU" dirty="0"/>
              <a:t>Control LEDs with </a:t>
            </a:r>
            <a:r>
              <a:rPr lang="en-AU" dirty="0" err="1"/>
              <a:t>micro:bit</a:t>
            </a:r>
            <a:endParaRPr lang="en-AU" dirty="0"/>
          </a:p>
        </p:txBody>
      </p:sp>
      <p:pic>
        <p:nvPicPr>
          <p:cNvPr id="7" name="Online Media 6" title="Circuit Breakers Activity 4 ￢ﾀﾓ Big, bigger, biggest electricity networks">
            <a:hlinkClick r:id="" action="ppaction://media"/>
            <a:extLst>
              <a:ext uri="{FF2B5EF4-FFF2-40B4-BE49-F238E27FC236}">
                <a16:creationId xmlns:a16="http://schemas.microsoft.com/office/drawing/2014/main" id="{4C7C719D-A250-4D8C-B3B8-C583CA9E0BEB}"/>
              </a:ext>
            </a:extLst>
          </p:cNvPr>
          <p:cNvPicPr>
            <a:picLocks noGrp="1" noRot="1" noChangeAspect="1"/>
          </p:cNvPicPr>
          <p:nvPr>
            <p:ph sz="half" idx="2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22799" y="1632791"/>
            <a:ext cx="4257675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8DB36A-9504-4026-85A8-F512E99C86B8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447941" y="994699"/>
            <a:ext cx="3953639" cy="35572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93783A-6ED1-4852-B5F7-A1265760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Measuring electricity chart</a:t>
            </a:r>
          </a:p>
        </p:txBody>
      </p:sp>
    </p:spTree>
    <p:extLst>
      <p:ext uri="{BB962C8B-B14F-4D97-AF65-F5344CB8AC3E}">
        <p14:creationId xmlns:p14="http://schemas.microsoft.com/office/powerpoint/2010/main" val="415288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3163-F4C0-4A47-B8D3-2FF59A06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Four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4FF9E-270A-4FBB-B184-7DEB11B668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Fully charged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AEB2A1-BBBE-4649-AD58-A9FCAB5A0A0D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Key learning</a:t>
            </a:r>
          </a:p>
          <a:p>
            <a:pPr marL="0" indent="0">
              <a:buNone/>
            </a:pPr>
            <a:r>
              <a:rPr lang="en-AU" dirty="0"/>
              <a:t>Measuring voltage of electricity</a:t>
            </a:r>
          </a:p>
          <a:p>
            <a:pPr marL="0" indent="0">
              <a:buNone/>
            </a:pPr>
            <a:r>
              <a:rPr lang="en-AU" dirty="0"/>
              <a:t>Graphing a collection of data for comparison</a:t>
            </a:r>
          </a:p>
          <a:p>
            <a:pPr marL="0" indent="0">
              <a:buNone/>
            </a:pPr>
            <a:r>
              <a:rPr lang="en-AU" dirty="0"/>
              <a:t>About solar electricity (batteries, SPS and microgrid)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2F2F8-C95E-4F5C-BA1C-CE4F434226FD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Questions</a:t>
            </a:r>
          </a:p>
          <a:p>
            <a:pPr marL="0" indent="0">
              <a:buNone/>
            </a:pPr>
            <a:r>
              <a:rPr lang="en-AU" dirty="0"/>
              <a:t>What things/events can interrupt the electricity supply?</a:t>
            </a:r>
          </a:p>
          <a:p>
            <a:pPr marL="0" indent="0">
              <a:buNone/>
            </a:pPr>
            <a:r>
              <a:rPr lang="en-AU" dirty="0"/>
              <a:t>How can you ensure your grid has enough power all of the time?</a:t>
            </a:r>
          </a:p>
        </p:txBody>
      </p:sp>
    </p:spTree>
    <p:extLst>
      <p:ext uri="{BB962C8B-B14F-4D97-AF65-F5344CB8AC3E}">
        <p14:creationId xmlns:p14="http://schemas.microsoft.com/office/powerpoint/2010/main" val="121628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16168-8ABE-470A-8ED3-33747979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7A1F-30C9-4F8B-82E6-BB7D14207F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Reaction time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471BC-9F8C-4F11-B42F-2B77A0DE9FD5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AU" dirty="0"/>
              <a:t>Discover what are electrical conductors</a:t>
            </a:r>
          </a:p>
          <a:p>
            <a:r>
              <a:rPr lang="en-AU" dirty="0"/>
              <a:t>Making game using conductivity (and reaction time) with </a:t>
            </a:r>
            <a:r>
              <a:rPr lang="en-AU" dirty="0" err="1"/>
              <a:t>micro:bit</a:t>
            </a:r>
            <a:r>
              <a:rPr lang="en-AU" dirty="0"/>
              <a:t> as controller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202FD-F6FD-4E6C-A8E2-EE7FFCA2CC05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7" name="Online Media 6" title="Circuit Breakers Activity 5 ￢ﾀﾓ To flow or not to flow that is the electron">
            <a:hlinkClick r:id="" action="ppaction://media"/>
            <a:extLst>
              <a:ext uri="{FF2B5EF4-FFF2-40B4-BE49-F238E27FC236}">
                <a16:creationId xmlns:a16="http://schemas.microsoft.com/office/drawing/2014/main" id="{A54948FD-E2B1-4842-883B-2C1CB7DC5D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2729" y="1484394"/>
            <a:ext cx="4247745" cy="23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FBC3C0-8FD2-4481-AB6D-52856B8E4AA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875892" y="1049308"/>
            <a:ext cx="5393803" cy="356558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5DF57E-ECC6-487A-9501-22828FEF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Reaction time game connections</a:t>
            </a:r>
          </a:p>
        </p:txBody>
      </p:sp>
    </p:spTree>
    <p:extLst>
      <p:ext uri="{BB962C8B-B14F-4D97-AF65-F5344CB8AC3E}">
        <p14:creationId xmlns:p14="http://schemas.microsoft.com/office/powerpoint/2010/main" val="112254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9E38-2E46-4857-A535-8C3248F9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D5D9D-5BBA-4114-92BF-69F347C1DC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Reaction time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DB4F5-F87B-49B5-96DF-DAB21D50A6D9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Key Learning</a:t>
            </a:r>
          </a:p>
          <a:p>
            <a:r>
              <a:rPr lang="en-AU" dirty="0"/>
              <a:t>Conductors carry electricity easily</a:t>
            </a:r>
          </a:p>
          <a:p>
            <a:r>
              <a:rPr lang="en-AU" dirty="0"/>
              <a:t>People are conductors of electricity and can form part of a circuit</a:t>
            </a:r>
          </a:p>
          <a:p>
            <a:r>
              <a:rPr lang="en-AU" dirty="0" err="1"/>
              <a:t>Micro:bits</a:t>
            </a:r>
            <a:r>
              <a:rPr lang="en-AU" dirty="0"/>
              <a:t> can control a response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833EE-A79E-425F-B086-7552A571A137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Questions</a:t>
            </a:r>
          </a:p>
          <a:p>
            <a:r>
              <a:rPr lang="en-AU" dirty="0"/>
              <a:t>What ways could you improve you reaction timer game?</a:t>
            </a:r>
          </a:p>
          <a:p>
            <a:r>
              <a:rPr lang="en-AU" dirty="0"/>
              <a:t>What does this suggest to you about how the </a:t>
            </a:r>
            <a:r>
              <a:rPr lang="en-AU" dirty="0" err="1"/>
              <a:t>micro:bit</a:t>
            </a:r>
            <a:r>
              <a:rPr lang="en-AU" dirty="0"/>
              <a:t> can work in your model future grid?</a:t>
            </a:r>
          </a:p>
        </p:txBody>
      </p:sp>
    </p:spTree>
    <p:extLst>
      <p:ext uri="{BB962C8B-B14F-4D97-AF65-F5344CB8AC3E}">
        <p14:creationId xmlns:p14="http://schemas.microsoft.com/office/powerpoint/2010/main" val="423567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17FA-2971-4960-B363-C9BFD8D2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Six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8DCEE-3C91-4865-B487-BC37906DA5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Power community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7BE72-061A-425A-ABE8-EC7F6A3AD944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AU" dirty="0"/>
              <a:t>Discuss - how, where and when electricity is dangerous. Staying safe</a:t>
            </a:r>
          </a:p>
          <a:p>
            <a:r>
              <a:rPr lang="en-AU" dirty="0"/>
              <a:t>Make alarm using </a:t>
            </a:r>
            <a:r>
              <a:rPr lang="en-AU" dirty="0" err="1"/>
              <a:t>micro:bit</a:t>
            </a:r>
            <a:r>
              <a:rPr lang="en-AU" dirty="0"/>
              <a:t> system</a:t>
            </a:r>
          </a:p>
        </p:txBody>
      </p:sp>
      <p:pic>
        <p:nvPicPr>
          <p:cNvPr id="7" name="Online Media 6" title="Circuit Breakers Activity 6 ￢ﾀﾓ Safety in the system">
            <a:hlinkClick r:id="" action="ppaction://media"/>
            <a:extLst>
              <a:ext uri="{FF2B5EF4-FFF2-40B4-BE49-F238E27FC236}">
                <a16:creationId xmlns:a16="http://schemas.microsoft.com/office/drawing/2014/main" id="{AD3CC3D2-F9FF-49A0-A5ED-3EE3B44001E4}"/>
              </a:ext>
            </a:extLst>
          </p:cNvPr>
          <p:cNvPicPr>
            <a:picLocks noGrp="1" noRot="1" noChangeAspect="1"/>
          </p:cNvPicPr>
          <p:nvPr>
            <p:ph sz="half" idx="2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2325" y="1408225"/>
            <a:ext cx="4257675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07C68D-012D-45A8-97D5-8434D15D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Sensors and receivers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231B72-5D80-4421-A863-A599B2949AF8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53863" y="1997276"/>
            <a:ext cx="8604702" cy="15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3528" y="798251"/>
            <a:ext cx="5836754" cy="662059"/>
          </a:xfrm>
        </p:spPr>
        <p:txBody>
          <a:bodyPr numCol="1"/>
          <a:lstStyle/>
          <a:p>
            <a:pPr marL="0" indent="0">
              <a:buNone/>
            </a:pPr>
            <a:r>
              <a:rPr lang="en-AU" sz="1800" b="1" dirty="0">
                <a:latin typeface="+mj-lt"/>
              </a:rPr>
              <a:t>Circuit Breakers activity by activity</a:t>
            </a:r>
            <a:endParaRPr lang="en-AU" sz="18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528" y="164751"/>
            <a:ext cx="5836754" cy="579646"/>
          </a:xfrm>
        </p:spPr>
        <p:txBody>
          <a:bodyPr/>
          <a:lstStyle/>
          <a:p>
            <a:r>
              <a:rPr lang="en-AU" dirty="0"/>
              <a:t>Contents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F8C193-89F7-4917-A51B-40ADAE444D8E}"/>
              </a:ext>
            </a:extLst>
          </p:cNvPr>
          <p:cNvSpPr/>
          <p:nvPr/>
        </p:nvSpPr>
        <p:spPr>
          <a:xfrm>
            <a:off x="349250" y="1377781"/>
            <a:ext cx="3790950" cy="326756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Activity One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Activity Two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Activity Three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Activity Four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Activity Five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Activity Six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Activity Seven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Activity Eight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cs typeface="Calibri Light" panose="020F0302020204030204" pitchFamily="34" charset="0"/>
              </a:rPr>
              <a:t>Activity Nine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 err="1">
                <a:cs typeface="Calibri Light" panose="020F0302020204030204" pitchFamily="34" charset="0"/>
              </a:rPr>
              <a:t>Acitivity</a:t>
            </a:r>
            <a:r>
              <a:rPr lang="en-AU" sz="1400" dirty="0">
                <a:cs typeface="Calibri Light" panose="020F0302020204030204" pitchFamily="34" charset="0"/>
              </a:rPr>
              <a:t> Ten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sz="1400" dirty="0">
              <a:cs typeface="Calibri Light" panose="020F030202020403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AU" sz="1400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77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349B-8BE0-421A-B0DB-20E79113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Six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DD6CB-4689-4B54-B357-6FD7A9EF69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/>
              <a:t>Power community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D51515-ED20-4DBB-AD64-76CD3D71FBF9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Key Learning</a:t>
            </a:r>
          </a:p>
          <a:p>
            <a:r>
              <a:rPr lang="en-AU" dirty="0"/>
              <a:t>Western Power assets</a:t>
            </a:r>
          </a:p>
          <a:p>
            <a:r>
              <a:rPr lang="en-AU" dirty="0"/>
              <a:t>Safety around electricity</a:t>
            </a:r>
          </a:p>
          <a:p>
            <a:r>
              <a:rPr lang="en-AU" dirty="0"/>
              <a:t>Coding an alarm 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732DD-0161-462D-9FE0-E3DD1A020322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Questions</a:t>
            </a:r>
          </a:p>
          <a:p>
            <a:r>
              <a:rPr lang="en-AU" dirty="0"/>
              <a:t>What do you do if in a vehicle that crashes into a power pole? And why?</a:t>
            </a:r>
          </a:p>
          <a:p>
            <a:r>
              <a:rPr lang="en-AU" dirty="0"/>
              <a:t>What ways could someone be alerted to a fault?</a:t>
            </a:r>
          </a:p>
        </p:txBody>
      </p:sp>
    </p:spTree>
    <p:extLst>
      <p:ext uri="{BB962C8B-B14F-4D97-AF65-F5344CB8AC3E}">
        <p14:creationId xmlns:p14="http://schemas.microsoft.com/office/powerpoint/2010/main" val="1532838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940C-2222-42CC-BBCD-45510EC5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Seven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CBC0-3A58-4062-B57D-EAC7EBC7E2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/>
              <a:t>Emergency warning sensors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DCDAF1-3378-498D-A0DA-1DCF9D5331B1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AU" dirty="0"/>
              <a:t>Discuss - what are sensors and what are they used for</a:t>
            </a:r>
          </a:p>
          <a:p>
            <a:r>
              <a:rPr lang="en-AU" dirty="0"/>
              <a:t>Code </a:t>
            </a:r>
            <a:r>
              <a:rPr lang="en-AU" dirty="0" err="1"/>
              <a:t>Micro:bit</a:t>
            </a:r>
            <a:r>
              <a:rPr lang="en-AU" dirty="0"/>
              <a:t> to read sensors</a:t>
            </a:r>
          </a:p>
        </p:txBody>
      </p:sp>
      <p:pic>
        <p:nvPicPr>
          <p:cNvPr id="10" name="Online Media 9" title="Circuit Breakers Activity 7 ￢ﾀﾓ Sensors in the system">
            <a:hlinkClick r:id="" action="ppaction://media"/>
            <a:extLst>
              <a:ext uri="{FF2B5EF4-FFF2-40B4-BE49-F238E27FC236}">
                <a16:creationId xmlns:a16="http://schemas.microsoft.com/office/drawing/2014/main" id="{4214E4B8-A2BF-4AD3-BCE3-4DDCD2634C34}"/>
              </a:ext>
            </a:extLst>
          </p:cNvPr>
          <p:cNvPicPr>
            <a:picLocks noGrp="1" noRot="1" noChangeAspect="1"/>
          </p:cNvPicPr>
          <p:nvPr>
            <p:ph sz="half" idx="2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22799" y="1560513"/>
            <a:ext cx="4257675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>
            <a:extLst>
              <a:ext uri="{FF2B5EF4-FFF2-40B4-BE49-F238E27FC236}">
                <a16:creationId xmlns:a16="http://schemas.microsoft.com/office/drawing/2014/main" id="{F0A36FF5-10BE-446C-BE06-0B9CAEC3C89D}"/>
              </a:ext>
            </a:extLst>
          </p:cNvPr>
          <p:cNvPicPr>
            <a:picLocks noGrp="1" noChangeAspect="1"/>
          </p:cNvPicPr>
          <p:nvPr>
            <p:ph type="tbl" sz="quarter" idx="18"/>
          </p:nvPr>
        </p:nvPicPr>
        <p:blipFill>
          <a:blip r:embed="rId2"/>
          <a:stretch>
            <a:fillRect/>
          </a:stretch>
        </p:blipFill>
        <p:spPr>
          <a:xfrm>
            <a:off x="366374" y="1004477"/>
            <a:ext cx="2695778" cy="33060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1CF287-CF96-43CC-9F2E-A8F90180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Reading the sensors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2A3BF-EFCB-4EC4-A20D-223DC4E81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889" y="994699"/>
            <a:ext cx="3366540" cy="33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0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CB09-133F-4806-9FC8-6DC5672E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Seven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5B66-FA00-4691-8201-4CA53915EB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/>
              <a:t>Emergency warning sensors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018836-B557-408F-90BC-41779789F779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Key learning</a:t>
            </a:r>
          </a:p>
          <a:p>
            <a:r>
              <a:rPr lang="en-AU" dirty="0"/>
              <a:t>Examples of sensors and what they do</a:t>
            </a:r>
          </a:p>
          <a:p>
            <a:r>
              <a:rPr lang="en-AU" dirty="0"/>
              <a:t>Programming a sensor</a:t>
            </a:r>
          </a:p>
          <a:p>
            <a:r>
              <a:rPr lang="en-AU" dirty="0"/>
              <a:t>Western Power detects faults in the system and uses alarms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5469D2-FF70-417E-8129-C65675B85EEA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Question</a:t>
            </a:r>
          </a:p>
          <a:p>
            <a:r>
              <a:rPr lang="en-AU" dirty="0"/>
              <a:t>What sensors will be helpful in your grid of the future?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800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9B45-0983-4049-A1C5-BF65B179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Eight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E57FA-B379-4F0C-9102-B4BA35A50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/>
              <a:t>Electric light orchestra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F99E2A-20B3-44FC-8787-15F69145731A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AU" dirty="0"/>
              <a:t>Coding for controlling LEDs</a:t>
            </a:r>
          </a:p>
          <a:p>
            <a:r>
              <a:rPr lang="en-AU" dirty="0"/>
              <a:t>Use </a:t>
            </a:r>
            <a:r>
              <a:rPr lang="en-AU" dirty="0" err="1"/>
              <a:t>micro:bit</a:t>
            </a:r>
            <a:r>
              <a:rPr lang="en-AU" dirty="0"/>
              <a:t> to make sound (needs headphones)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34470-45AA-4749-8B84-424EC25551BF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7" name="Online Media 6" title="Circuit Breakers Activity 8 ￢ﾀﾓ Control in the system">
            <a:hlinkClick r:id="" action="ppaction://media"/>
            <a:extLst>
              <a:ext uri="{FF2B5EF4-FFF2-40B4-BE49-F238E27FC236}">
                <a16:creationId xmlns:a16="http://schemas.microsoft.com/office/drawing/2014/main" id="{7FF96551-68C9-4826-A22A-A56AE0D9E4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2729" y="1420640"/>
            <a:ext cx="4247745" cy="23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F2D4FD-73E9-4310-8A44-C9487420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Adding sound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BDAD59-5A7F-437D-A1C0-6548703CC74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63528" y="1322689"/>
            <a:ext cx="2738645" cy="2664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A6335-C2A6-4063-AA37-336D9B0DD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73" y="1587761"/>
            <a:ext cx="5673516" cy="18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6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C693-490F-4F31-9B18-20FD7E3E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Eight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C655D-F5F7-440F-A3E8-9DCD6FAB94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Electric light orchestra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85093-C268-4A94-81D6-BEEBC2A08E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AEE41C-7156-4201-B460-A98E064B81C0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Key learning</a:t>
            </a:r>
          </a:p>
          <a:p>
            <a:r>
              <a:rPr lang="en-AU" dirty="0"/>
              <a:t>Electricity is silent</a:t>
            </a:r>
          </a:p>
          <a:p>
            <a:r>
              <a:rPr lang="en-AU" dirty="0"/>
              <a:t>Coding multiple lights and light sequences</a:t>
            </a:r>
          </a:p>
          <a:p>
            <a:r>
              <a:rPr lang="en-AU" dirty="0"/>
              <a:t>Getting </a:t>
            </a:r>
            <a:r>
              <a:rPr lang="en-AU" dirty="0" err="1"/>
              <a:t>micro:bit</a:t>
            </a:r>
            <a:r>
              <a:rPr lang="en-AU" dirty="0"/>
              <a:t> to produce sound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D24C8-6766-4D03-A7D4-153EB04B9196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Question</a:t>
            </a:r>
          </a:p>
          <a:p>
            <a:r>
              <a:rPr lang="en-AU" dirty="0"/>
              <a:t>What would you like program the </a:t>
            </a:r>
            <a:r>
              <a:rPr lang="en-AU" dirty="0" err="1"/>
              <a:t>micro:bit</a:t>
            </a:r>
            <a:r>
              <a:rPr lang="en-AU" dirty="0"/>
              <a:t> to do?</a:t>
            </a:r>
          </a:p>
        </p:txBody>
      </p:sp>
    </p:spTree>
    <p:extLst>
      <p:ext uri="{BB962C8B-B14F-4D97-AF65-F5344CB8AC3E}">
        <p14:creationId xmlns:p14="http://schemas.microsoft.com/office/powerpoint/2010/main" val="63435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E910-406A-4884-BB23-AE456325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Nine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635CA-04A0-4ACD-B08F-359FE1F19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/>
              <a:t>Design &amp; engineering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EACA9-E6B5-4535-8696-B64AC4354E44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AU" dirty="0"/>
              <a:t>Discuss future community needs</a:t>
            </a:r>
          </a:p>
          <a:p>
            <a:r>
              <a:rPr lang="en-AU" dirty="0"/>
              <a:t>Look at Western power solutions for future grid</a:t>
            </a:r>
          </a:p>
          <a:p>
            <a:r>
              <a:rPr lang="en-AU" dirty="0"/>
              <a:t>Future community designing</a:t>
            </a:r>
          </a:p>
          <a:p>
            <a:r>
              <a:rPr lang="en-AU" dirty="0"/>
              <a:t>Identifying 3D shapes in building and engineering, make 3D shapes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6B803-1215-444B-92C0-3694FBE56A38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7" name="Online Media 6" title="Circuit Breakers Activity 9 ￢ﾀﾓ Favourite Western Power projects">
            <a:hlinkClick r:id="" action="ppaction://media"/>
            <a:extLst>
              <a:ext uri="{FF2B5EF4-FFF2-40B4-BE49-F238E27FC236}">
                <a16:creationId xmlns:a16="http://schemas.microsoft.com/office/drawing/2014/main" id="{DB9EBCFE-9521-479D-8CCB-52B39827F1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2729" y="1416391"/>
            <a:ext cx="4269612" cy="24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BC1AE7-DF5C-4334-AB44-D7E3D866D3D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91671" y="1657746"/>
            <a:ext cx="8127510" cy="23610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C16168-C054-4615-934B-F8FCDEC4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3D shapes for buildings</a:t>
            </a:r>
          </a:p>
        </p:txBody>
      </p:sp>
    </p:spTree>
    <p:extLst>
      <p:ext uri="{BB962C8B-B14F-4D97-AF65-F5344CB8AC3E}">
        <p14:creationId xmlns:p14="http://schemas.microsoft.com/office/powerpoint/2010/main" val="1999911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EB40-BEC8-41E7-B707-7ED55993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Nine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3D4DA-FF8E-4FE0-86C4-A3754D84C8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/>
              <a:t>Design &amp; Engineering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AEF27-390D-43FA-82AA-BB04B2F6DEF6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Key learning</a:t>
            </a:r>
          </a:p>
          <a:p>
            <a:r>
              <a:rPr lang="en-AU" dirty="0"/>
              <a:t>Design needs for future community</a:t>
            </a:r>
          </a:p>
          <a:p>
            <a:r>
              <a:rPr lang="en-AU" dirty="0"/>
              <a:t>Using 3D shapes, making 3D shapes from 2D nets</a:t>
            </a:r>
          </a:p>
          <a:p>
            <a:r>
              <a:rPr lang="en-AU" dirty="0"/>
              <a:t>Western Power future community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5BE22-CB8D-4649-BD14-199BAB50D4BB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What do you think is essential for your community that you are designing for?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What would you like your community to have?</a:t>
            </a:r>
          </a:p>
        </p:txBody>
      </p:sp>
    </p:spTree>
    <p:extLst>
      <p:ext uri="{BB962C8B-B14F-4D97-AF65-F5344CB8AC3E}">
        <p14:creationId xmlns:p14="http://schemas.microsoft.com/office/powerpoint/2010/main" val="254447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F5CD-CAF8-4BAE-A121-5986BDCC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2B105-EF0D-4E67-AA97-C1B3140E61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Mini computer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1907A6-D430-47BB-84AE-85F0A87CB0D5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AU" dirty="0"/>
              <a:t>Talk about Western Power, engineering and other STEM jobs. Introduce Circuit Breakers program</a:t>
            </a:r>
          </a:p>
          <a:p>
            <a:r>
              <a:rPr lang="en-AU" dirty="0"/>
              <a:t>Discuss - What is a computer? </a:t>
            </a:r>
          </a:p>
          <a:p>
            <a:r>
              <a:rPr lang="en-AU" dirty="0"/>
              <a:t>Explore the </a:t>
            </a:r>
            <a:r>
              <a:rPr lang="en-AU" dirty="0" err="1"/>
              <a:t>micro:bit</a:t>
            </a:r>
            <a:r>
              <a:rPr lang="en-AU" dirty="0"/>
              <a:t>? – discover it’s parts and power it up.</a:t>
            </a:r>
          </a:p>
        </p:txBody>
      </p:sp>
      <p:pic>
        <p:nvPicPr>
          <p:cNvPr id="8" name="Online Media 7" title="Circuit Breakers Activity 1 ￢ﾀﾓ Engineer Sri">
            <a:hlinkClick r:id="" action="ppaction://media"/>
            <a:extLst>
              <a:ext uri="{FF2B5EF4-FFF2-40B4-BE49-F238E27FC236}">
                <a16:creationId xmlns:a16="http://schemas.microsoft.com/office/drawing/2014/main" id="{E7173DAD-AB58-4476-B0A1-A3B5FE2764FE}"/>
              </a:ext>
            </a:extLst>
          </p:cNvPr>
          <p:cNvPicPr>
            <a:picLocks noGrp="1" noRot="1" noChangeAspect="1"/>
          </p:cNvPicPr>
          <p:nvPr>
            <p:ph sz="half" idx="20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97525" y="2025025"/>
            <a:ext cx="2540554" cy="1435100"/>
          </a:xfrm>
          <a:prstGeom prst="rect">
            <a:avLst/>
          </a:prstGeom>
        </p:spPr>
      </p:pic>
      <p:pic>
        <p:nvPicPr>
          <p:cNvPr id="7" name="Online Media 6" title="Circuit Breakers  Activity 1 - My Stem job">
            <a:hlinkClick r:id="" action="ppaction://media"/>
            <a:extLst>
              <a:ext uri="{FF2B5EF4-FFF2-40B4-BE49-F238E27FC236}">
                <a16:creationId xmlns:a16="http://schemas.microsoft.com/office/drawing/2014/main" id="{F2845F21-FC93-4275-8AA6-772CAF07963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597525" y="468827"/>
            <a:ext cx="2540000" cy="1435100"/>
          </a:xfrm>
          <a:prstGeom prst="rect">
            <a:avLst/>
          </a:prstGeom>
        </p:spPr>
      </p:pic>
      <p:pic>
        <p:nvPicPr>
          <p:cNvPr id="9" name="Online Media 8" title="Circuit Breakers Activity 1 ￢ﾀﾓ Compact but still a computer">
            <a:hlinkClick r:id="" action="ppaction://media"/>
            <a:extLst>
              <a:ext uri="{FF2B5EF4-FFF2-40B4-BE49-F238E27FC236}">
                <a16:creationId xmlns:a16="http://schemas.microsoft.com/office/drawing/2014/main" id="{2242058D-6E1C-4186-B364-007D41AF6541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5598079" y="3561584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6425-B952-4CAD-B1D3-93AE5842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F972D-C394-46BA-834B-FD5FC75673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/>
              <a:t>The network of the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36F647-ADEE-4292-8580-094B40E3DA39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AU" dirty="0"/>
              <a:t>Design and code </a:t>
            </a:r>
            <a:r>
              <a:rPr lang="en-AU" dirty="0" err="1"/>
              <a:t>micro:bit</a:t>
            </a:r>
            <a:r>
              <a:rPr lang="en-AU" dirty="0"/>
              <a:t> for model</a:t>
            </a:r>
          </a:p>
          <a:p>
            <a:r>
              <a:rPr lang="en-AU" dirty="0"/>
              <a:t>Build </a:t>
            </a:r>
            <a:r>
              <a:rPr lang="en-AU" dirty="0" err="1"/>
              <a:t>micro:bit</a:t>
            </a:r>
            <a:r>
              <a:rPr lang="en-AU" dirty="0"/>
              <a:t> into model</a:t>
            </a:r>
          </a:p>
        </p:txBody>
      </p:sp>
      <p:pic>
        <p:nvPicPr>
          <p:cNvPr id="7" name="Online Media 6" title="Circuit Breakers Activity 10 ￢ﾀﾓ How to go about designing">
            <a:hlinkClick r:id="" action="ppaction://media"/>
            <a:extLst>
              <a:ext uri="{FF2B5EF4-FFF2-40B4-BE49-F238E27FC236}">
                <a16:creationId xmlns:a16="http://schemas.microsoft.com/office/drawing/2014/main" id="{2E41EC3B-5F5A-483E-99D8-85EB1A5F3469}"/>
              </a:ext>
            </a:extLst>
          </p:cNvPr>
          <p:cNvPicPr>
            <a:picLocks noGrp="1" noRot="1" noChangeAspect="1"/>
          </p:cNvPicPr>
          <p:nvPr>
            <p:ph sz="half" idx="20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4325" y="1534120"/>
            <a:ext cx="2911475" cy="1644625"/>
          </a:xfrm>
          <a:prstGeom prst="rect">
            <a:avLst/>
          </a:prstGeom>
        </p:spPr>
      </p:pic>
      <p:pic>
        <p:nvPicPr>
          <p:cNvPr id="8" name="Online Media 7" title="Circuit Breakers Activity 10 ￢ﾀﾓ Working in a team">
            <a:hlinkClick r:id="" action="ppaction://media"/>
            <a:extLst>
              <a:ext uri="{FF2B5EF4-FFF2-40B4-BE49-F238E27FC236}">
                <a16:creationId xmlns:a16="http://schemas.microsoft.com/office/drawing/2014/main" id="{BDBEC5AB-9E4A-4DE7-83A2-A0E9F1AE2BC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394325" y="3221469"/>
            <a:ext cx="2911475" cy="16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DA8647-F90A-4EA8-B7E8-F79E7533039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737666" y="1069789"/>
            <a:ext cx="7430462" cy="31744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E2878C-50A1-427E-BCB3-F273E206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 community model with </a:t>
            </a:r>
            <a:r>
              <a:rPr lang="en-AU" dirty="0" err="1"/>
              <a:t>micro:bits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9077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2274-437B-471A-8B4E-71729917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41482-9963-4D1C-A0E0-D2389FE31C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/>
              <a:t>The network of the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4F371-90BC-4155-9497-EBF15C3C6A29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Key learning</a:t>
            </a:r>
          </a:p>
          <a:p>
            <a:r>
              <a:rPr lang="en-AU" dirty="0"/>
              <a:t>Design process</a:t>
            </a:r>
          </a:p>
          <a:p>
            <a:r>
              <a:rPr lang="en-AU" dirty="0"/>
              <a:t>Building skills</a:t>
            </a:r>
          </a:p>
          <a:p>
            <a:r>
              <a:rPr lang="en-AU" dirty="0"/>
              <a:t>Teamwork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8E989-A877-48A9-9584-3C45DB065BF0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Questions</a:t>
            </a:r>
          </a:p>
          <a:p>
            <a:r>
              <a:rPr lang="en-AU" dirty="0"/>
              <a:t>What coding didn’t work the way you expected and what did you learn from that?</a:t>
            </a:r>
          </a:p>
          <a:p>
            <a:r>
              <a:rPr lang="en-AU" dirty="0"/>
              <a:t>What did you not get to do that you would have liked to have done?</a:t>
            </a:r>
          </a:p>
        </p:txBody>
      </p:sp>
    </p:spTree>
    <p:extLst>
      <p:ext uri="{BB962C8B-B14F-4D97-AF65-F5344CB8AC3E}">
        <p14:creationId xmlns:p14="http://schemas.microsoft.com/office/powerpoint/2010/main" val="1560640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E63E6E-DE9C-4D6C-B2E4-CED435F274A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76752" y="994699"/>
            <a:ext cx="8190496" cy="35536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9F9C24-0A64-4E89-B807-E4F1DD3E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Micro:bit</a:t>
            </a:r>
            <a:r>
              <a:rPr lang="en-AU" dirty="0"/>
              <a:t> bits</a:t>
            </a:r>
          </a:p>
        </p:txBody>
      </p:sp>
    </p:spTree>
    <p:extLst>
      <p:ext uri="{BB962C8B-B14F-4D97-AF65-F5344CB8AC3E}">
        <p14:creationId xmlns:p14="http://schemas.microsoft.com/office/powerpoint/2010/main" val="403850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FEA5-9BFF-4ADE-91A1-87BC1E02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4ECE6-0AC6-4320-9A50-B746F61FD2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Mini computer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01419-24AE-46AD-B09C-DE126049D750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Key learning</a:t>
            </a:r>
          </a:p>
          <a:p>
            <a:r>
              <a:rPr lang="en-AU" dirty="0"/>
              <a:t>Features of a computer (inputs and outputs)</a:t>
            </a:r>
          </a:p>
          <a:p>
            <a:r>
              <a:rPr lang="en-AU" dirty="0"/>
              <a:t>Know way around the </a:t>
            </a:r>
            <a:r>
              <a:rPr lang="en-AU" dirty="0" err="1"/>
              <a:t>micro:bit</a:t>
            </a:r>
            <a:r>
              <a:rPr lang="en-AU" dirty="0"/>
              <a:t> (inputs and outputs)</a:t>
            </a:r>
          </a:p>
          <a:p>
            <a:r>
              <a:rPr lang="en-AU" dirty="0"/>
              <a:t>About STEM working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23D23-12D8-4167-BAA1-4B05621668C7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Questions</a:t>
            </a:r>
          </a:p>
          <a:p>
            <a:r>
              <a:rPr lang="en-AU" dirty="0"/>
              <a:t>What would you like to do with a </a:t>
            </a:r>
            <a:r>
              <a:rPr lang="en-AU" dirty="0" err="1"/>
              <a:t>micro:bit</a:t>
            </a:r>
            <a:r>
              <a:rPr lang="en-AU" dirty="0"/>
              <a:t>?</a:t>
            </a:r>
          </a:p>
          <a:p>
            <a:r>
              <a:rPr lang="en-AU" dirty="0"/>
              <a:t>What do you think Western Power might use computers or mini-computers for on the network?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33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7DA6-E8A0-4D22-AE92-D84ED4E5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8FC00-AD3B-49A2-B369-58F0F2C8D4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Code &amp; Download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B3F47-5166-4BAD-9B8C-ABC79AD666B8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AU" dirty="0"/>
              <a:t>Make link between computers and coding</a:t>
            </a:r>
          </a:p>
          <a:p>
            <a:r>
              <a:rPr lang="en-AU" dirty="0"/>
              <a:t>Create a simple code in </a:t>
            </a:r>
            <a:r>
              <a:rPr lang="en-AU" dirty="0" err="1"/>
              <a:t>MakeCode</a:t>
            </a:r>
            <a:r>
              <a:rPr lang="en-AU" dirty="0"/>
              <a:t> website, download it to </a:t>
            </a:r>
            <a:r>
              <a:rPr lang="en-AU" dirty="0" err="1"/>
              <a:t>micro:bit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1A0A2-3A00-484E-8233-DF67D83654AB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7" name="Online Media 6" title="Circuit Breakers Activity 2- Talking to computers">
            <a:hlinkClick r:id="" action="ppaction://media"/>
            <a:extLst>
              <a:ext uri="{FF2B5EF4-FFF2-40B4-BE49-F238E27FC236}">
                <a16:creationId xmlns:a16="http://schemas.microsoft.com/office/drawing/2014/main" id="{050903E9-42F0-4071-9A09-E5BB56E541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2729" y="1155352"/>
            <a:ext cx="4260173" cy="24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BA05B-FDEA-4D2A-888A-37194FD4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Coding </a:t>
            </a:r>
            <a:r>
              <a:rPr lang="en-AU" dirty="0" err="1"/>
              <a:t>micro:bit</a:t>
            </a:r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DE94AB-FAF2-4F36-B23B-65B0D52DD46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713289" y="1031784"/>
            <a:ext cx="7460606" cy="334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7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60B3-481E-4C9F-8DAD-7E8FF998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338B-0680-4104-A2A0-1892DA3C1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Code &amp; download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AE0266-FCE5-456B-A1C0-33D7607600EC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Key Learning</a:t>
            </a:r>
          </a:p>
          <a:p>
            <a:r>
              <a:rPr lang="en-AU" dirty="0"/>
              <a:t>Computers are in many things</a:t>
            </a:r>
          </a:p>
          <a:p>
            <a:r>
              <a:rPr lang="en-AU" dirty="0"/>
              <a:t>Computers follow stepped out instructions call code.</a:t>
            </a:r>
          </a:p>
          <a:p>
            <a:r>
              <a:rPr lang="en-AU" dirty="0"/>
              <a:t>Using </a:t>
            </a:r>
            <a:r>
              <a:rPr lang="en-AU" dirty="0" err="1"/>
              <a:t>MakeCode</a:t>
            </a:r>
            <a:r>
              <a:rPr lang="en-AU" dirty="0"/>
              <a:t> for </a:t>
            </a:r>
            <a:r>
              <a:rPr lang="en-AU" dirty="0" err="1"/>
              <a:t>Micro:bit</a:t>
            </a:r>
            <a:endParaRPr lang="en-AU" dirty="0"/>
          </a:p>
          <a:p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D25CE-FBDD-40AA-9DFF-2295B7B93A41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Questions</a:t>
            </a:r>
          </a:p>
          <a:p>
            <a:r>
              <a:rPr lang="en-AU" dirty="0"/>
              <a:t>Do you think the digital way of making or playing is better or worse than doing it with you hands?</a:t>
            </a:r>
          </a:p>
          <a:p>
            <a:r>
              <a:rPr lang="en-AU" dirty="0"/>
              <a:t>Who might benefit from being able to play the digital way?</a:t>
            </a:r>
          </a:p>
        </p:txBody>
      </p:sp>
    </p:spTree>
    <p:extLst>
      <p:ext uri="{BB962C8B-B14F-4D97-AF65-F5344CB8AC3E}">
        <p14:creationId xmlns:p14="http://schemas.microsoft.com/office/powerpoint/2010/main" val="229025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AF17-97E9-49D3-9B14-613D02E2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82E80-22DB-4FB7-A23F-EDADE8FF12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b="1" dirty="0">
                <a:latin typeface="+mj-lt"/>
              </a:rPr>
              <a:t>Circuit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A3B0E1-E39A-411E-8777-51709E3E982D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AU" dirty="0"/>
              <a:t>Explain how electricity is made and bought to our homes</a:t>
            </a:r>
          </a:p>
          <a:p>
            <a:r>
              <a:rPr lang="en-AU" dirty="0"/>
              <a:t>Make a simple circuit with batteries and LED</a:t>
            </a:r>
          </a:p>
          <a:p>
            <a:r>
              <a:rPr lang="en-AU" dirty="0"/>
              <a:t>Make a simple circuit with </a:t>
            </a:r>
            <a:r>
              <a:rPr lang="en-AU" dirty="0" err="1"/>
              <a:t>micro:bit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E142B-AC09-467D-A8E0-0CBC036813DC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7" name="Online Media 6" title="Circuit Breakers Activity 3 ￢ﾀﾓ All about electricity in a zap">
            <a:hlinkClick r:id="" action="ppaction://media"/>
            <a:extLst>
              <a:ext uri="{FF2B5EF4-FFF2-40B4-BE49-F238E27FC236}">
                <a16:creationId xmlns:a16="http://schemas.microsoft.com/office/drawing/2014/main" id="{A876A35A-3F85-4A5F-96AE-13E0A0658D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2729" y="1425556"/>
            <a:ext cx="4186736" cy="23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estern Power Master Colours">
      <a:dk1>
        <a:srgbClr val="525862"/>
      </a:dk1>
      <a:lt1>
        <a:sysClr val="window" lastClr="FFFFFF"/>
      </a:lt1>
      <a:dk2>
        <a:srgbClr val="888B8D"/>
      </a:dk2>
      <a:lt2>
        <a:srgbClr val="F37420"/>
      </a:lt2>
      <a:accent1>
        <a:srgbClr val="F37439"/>
      </a:accent1>
      <a:accent2>
        <a:srgbClr val="00AD9F"/>
      </a:accent2>
      <a:accent3>
        <a:srgbClr val="F1B434"/>
      </a:accent3>
      <a:accent4>
        <a:srgbClr val="E04E39"/>
      </a:accent4>
      <a:accent5>
        <a:srgbClr val="93C990"/>
      </a:accent5>
      <a:accent6>
        <a:srgbClr val="DBE442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spcBef>
            <a:spcPts val="600"/>
          </a:spcBef>
          <a:defRPr sz="1400" b="1" dirty="0">
            <a:solidFill>
              <a:schemeClr val="bg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Upgrade V6 (Masters).pptx" id="{CAA26688-2AB3-4C6C-A31F-4C1B4CAB956E}" vid="{265964D9-B221-4DA3-B9EF-640325DA1B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11BE555EBDD74B9834E3A20E991260" ma:contentTypeVersion="13" ma:contentTypeDescription="Create a new document." ma:contentTypeScope="" ma:versionID="3981c945384b3f67273a0a25f3687733">
  <xsd:schema xmlns:xsd="http://www.w3.org/2001/XMLSchema" xmlns:xs="http://www.w3.org/2001/XMLSchema" xmlns:p="http://schemas.microsoft.com/office/2006/metadata/properties" xmlns:ns3="95cb0539-867f-4539-8f3a-71a196328502" xmlns:ns4="a60942c5-7c57-4da1-bfb4-21150c8f5d79" targetNamespace="http://schemas.microsoft.com/office/2006/metadata/properties" ma:root="true" ma:fieldsID="1400eb7caaece1aa3bd8b3a548efb3b4" ns3:_="" ns4:_="">
    <xsd:import namespace="95cb0539-867f-4539-8f3a-71a196328502"/>
    <xsd:import namespace="a60942c5-7c57-4da1-bfb4-21150c8f5d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b0539-867f-4539-8f3a-71a1963285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942c5-7c57-4da1-bfb4-21150c8f5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BD7DBD-33C0-438B-8850-2DCF7F337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cb0539-867f-4539-8f3a-71a196328502"/>
    <ds:schemaRef ds:uri="a60942c5-7c57-4da1-bfb4-21150c8f5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260591-71D0-4F9B-9EAC-A1C4A8D589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8911D9-CCBD-4F51-9F49-E609D9B7AB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592</TotalTime>
  <Words>918</Words>
  <Application>Microsoft Office PowerPoint</Application>
  <PresentationFormat>On-screen Show (16:9)</PresentationFormat>
  <Paragraphs>164</Paragraphs>
  <Slides>33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Calibri Light</vt:lpstr>
      <vt:lpstr>Publica Sans</vt:lpstr>
      <vt:lpstr>Segoe UI Semibold</vt:lpstr>
      <vt:lpstr>Office Theme</vt:lpstr>
      <vt:lpstr>Circuit Breakers  Program </vt:lpstr>
      <vt:lpstr>Contents</vt:lpstr>
      <vt:lpstr>Activity One</vt:lpstr>
      <vt:lpstr>Micro:bit bits</vt:lpstr>
      <vt:lpstr>Activity One</vt:lpstr>
      <vt:lpstr>Activity Two</vt:lpstr>
      <vt:lpstr>Coding micro:bit</vt:lpstr>
      <vt:lpstr>Activity Two</vt:lpstr>
      <vt:lpstr>Activity Three</vt:lpstr>
      <vt:lpstr>Making electrical circuits</vt:lpstr>
      <vt:lpstr>Activity Three</vt:lpstr>
      <vt:lpstr>Activity Four</vt:lpstr>
      <vt:lpstr>Measuring electricity chart</vt:lpstr>
      <vt:lpstr>Activity Four</vt:lpstr>
      <vt:lpstr>Activity Five</vt:lpstr>
      <vt:lpstr>Reaction time game connections</vt:lpstr>
      <vt:lpstr>Activity Five</vt:lpstr>
      <vt:lpstr>Activity Six</vt:lpstr>
      <vt:lpstr>Sensors and receivers</vt:lpstr>
      <vt:lpstr>Activity Six</vt:lpstr>
      <vt:lpstr>Activity Seven</vt:lpstr>
      <vt:lpstr>Reading the sensors</vt:lpstr>
      <vt:lpstr>Activity Seven</vt:lpstr>
      <vt:lpstr>Activity Eight</vt:lpstr>
      <vt:lpstr>Adding sound</vt:lpstr>
      <vt:lpstr>Activity Eight</vt:lpstr>
      <vt:lpstr>Activity Nine</vt:lpstr>
      <vt:lpstr>3D shapes for buildings</vt:lpstr>
      <vt:lpstr>Activity Nine</vt:lpstr>
      <vt:lpstr>Activity Ten</vt:lpstr>
      <vt:lpstr>Build community model with micro:bits</vt:lpstr>
      <vt:lpstr>Activity Ten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Breakers template </dc:title>
  <dc:creator>Kate Vyvyan</dc:creator>
  <cp:lastModifiedBy>Chris Degiorgio</cp:lastModifiedBy>
  <cp:revision>1</cp:revision>
  <cp:lastPrinted>2020-02-19T07:19:58Z</cp:lastPrinted>
  <dcterms:created xsi:type="dcterms:W3CDTF">2021-03-10T06:40:13Z</dcterms:created>
  <dcterms:modified xsi:type="dcterms:W3CDTF">2021-04-01T07:13:14Z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0x0101002E11BE555EBDD74B9834E3A20E991260</vt:lpwstr>
  </property>
</Properties>
</file>