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12D15D07-8D64-4E69-B6AF-933176A37F60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05664BA1-AA1E-4FE5-838F-B97F0AE107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1364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15D07-8D64-4E69-B6AF-933176A37F60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4BA1-AA1E-4FE5-838F-B97F0AE107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0342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2D15D07-8D64-4E69-B6AF-933176A37F60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5664BA1-AA1E-4FE5-838F-B97F0AE107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066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2D15D07-8D64-4E69-B6AF-933176A37F60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5664BA1-AA1E-4FE5-838F-B97F0AE1070A}" type="slidenum">
              <a:rPr lang="en-AU" smtClean="0"/>
              <a:t>‹#›</a:t>
            </a:fld>
            <a:endParaRPr lang="en-AU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5730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2D15D07-8D64-4E69-B6AF-933176A37F60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5664BA1-AA1E-4FE5-838F-B97F0AE107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24518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15D07-8D64-4E69-B6AF-933176A37F60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4BA1-AA1E-4FE5-838F-B97F0AE107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66843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15D07-8D64-4E69-B6AF-933176A37F60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4BA1-AA1E-4FE5-838F-B97F0AE107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1870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15D07-8D64-4E69-B6AF-933176A37F60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4BA1-AA1E-4FE5-838F-B97F0AE107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65775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2D15D07-8D64-4E69-B6AF-933176A37F60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5664BA1-AA1E-4FE5-838F-B97F0AE107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20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15D07-8D64-4E69-B6AF-933176A37F60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4BA1-AA1E-4FE5-838F-B97F0AE107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6451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2D15D07-8D64-4E69-B6AF-933176A37F60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5664BA1-AA1E-4FE5-838F-B97F0AE107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9582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15D07-8D64-4E69-B6AF-933176A37F60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4BA1-AA1E-4FE5-838F-B97F0AE107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973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15D07-8D64-4E69-B6AF-933176A37F60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4BA1-AA1E-4FE5-838F-B97F0AE107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311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15D07-8D64-4E69-B6AF-933176A37F60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4BA1-AA1E-4FE5-838F-B97F0AE107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0979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15D07-8D64-4E69-B6AF-933176A37F60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4BA1-AA1E-4FE5-838F-B97F0AE107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85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15D07-8D64-4E69-B6AF-933176A37F60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4BA1-AA1E-4FE5-838F-B97F0AE107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8247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15D07-8D64-4E69-B6AF-933176A37F60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64BA1-AA1E-4FE5-838F-B97F0AE107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2828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15D07-8D64-4E69-B6AF-933176A37F60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64BA1-AA1E-4FE5-838F-B97F0AE107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3759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  <p:sldLayoutId id="2147483746" r:id="rId13"/>
    <p:sldLayoutId id="2147483747" r:id="rId14"/>
    <p:sldLayoutId id="2147483748" r:id="rId15"/>
    <p:sldLayoutId id="2147483749" r:id="rId16"/>
    <p:sldLayoutId id="2147483750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Circuit Breakers 2021 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Quairading District High School 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5787" y="4553750"/>
            <a:ext cx="1876571" cy="2037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747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4941338" cy="946603"/>
          </a:xfrm>
        </p:spPr>
        <p:txBody>
          <a:bodyPr/>
          <a:lstStyle/>
          <a:p>
            <a:r>
              <a:rPr lang="en-AU" dirty="0" smtClean="0"/>
              <a:t>About Us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494845"/>
            <a:ext cx="5482027" cy="4677355"/>
          </a:xfrm>
        </p:spPr>
        <p:txBody>
          <a:bodyPr>
            <a:normAutofit fontScale="92500" lnSpcReduction="20000"/>
          </a:bodyPr>
          <a:lstStyle/>
          <a:p>
            <a:r>
              <a:rPr lang="en-AU" dirty="0" smtClean="0"/>
              <a:t>Quairading District High School is located in the small </a:t>
            </a:r>
            <a:r>
              <a:rPr lang="en-AU" dirty="0" err="1" smtClean="0"/>
              <a:t>Wheatbelt</a:t>
            </a:r>
            <a:r>
              <a:rPr lang="en-AU" dirty="0" smtClean="0"/>
              <a:t> town of Quairading about two hours east of Perth. </a:t>
            </a:r>
            <a:endParaRPr lang="en-AU" dirty="0"/>
          </a:p>
          <a:p>
            <a:r>
              <a:rPr lang="en-AU" dirty="0" smtClean="0"/>
              <a:t>QDHS is home to roughly 100 students from K-10. the majority of our primary classes are split having a 1/2, 2/3, 4 and 5/6.</a:t>
            </a:r>
          </a:p>
          <a:p>
            <a:r>
              <a:rPr lang="en-AU" dirty="0" smtClean="0"/>
              <a:t>Our year 5/6 class of 17 students participated in the Circuit Breakers. </a:t>
            </a:r>
          </a:p>
          <a:p>
            <a:r>
              <a:rPr lang="en-AU" dirty="0" smtClean="0"/>
              <a:t>The class worked as a team to plan, design and create a ‘future Quairading’ having innovative technology and showing a sustainable way of living</a:t>
            </a:r>
          </a:p>
          <a:p>
            <a:r>
              <a:rPr lang="en-AU" dirty="0" smtClean="0"/>
              <a:t>Each week our class learnt about the different ways you could code </a:t>
            </a:r>
            <a:r>
              <a:rPr lang="en-AU" dirty="0" err="1" smtClean="0"/>
              <a:t>micro:bits</a:t>
            </a:r>
            <a:r>
              <a:rPr lang="en-AU" dirty="0" smtClean="0"/>
              <a:t> before designing our model town incorporating the different </a:t>
            </a:r>
            <a:r>
              <a:rPr lang="en-AU" dirty="0" err="1" smtClean="0"/>
              <a:t>micro:bit</a:t>
            </a:r>
            <a:r>
              <a:rPr lang="en-AU" dirty="0" smtClean="0"/>
              <a:t> programs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99920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What we learnt about western power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2410835"/>
          </a:xfrm>
        </p:spPr>
        <p:txBody>
          <a:bodyPr/>
          <a:lstStyle/>
          <a:p>
            <a:r>
              <a:rPr lang="en-AU" dirty="0" smtClean="0"/>
              <a:t>Western power supplies power across WA they are also responsible for monitoring and maintenance to all places they supply power to.</a:t>
            </a:r>
          </a:p>
          <a:p>
            <a:r>
              <a:rPr lang="en-AU" dirty="0" smtClean="0"/>
              <a:t>There are a range of interesting jobs including: specialists, engineers</a:t>
            </a:r>
            <a:r>
              <a:rPr lang="en-AU" dirty="0"/>
              <a:t> </a:t>
            </a:r>
            <a:r>
              <a:rPr lang="en-AU" dirty="0" smtClean="0"/>
              <a:t>and electricians. </a:t>
            </a:r>
          </a:p>
          <a:p>
            <a:r>
              <a:rPr lang="en-AU" dirty="0" smtClean="0"/>
              <a:t>Western power keeps electricity stored in batteries and are developing special technology to reach and monitor remote locations. </a:t>
            </a:r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75572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Our future town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We decided to design a ‘future Quairading’ that uses sustainable technology and innovative thinking. </a:t>
            </a:r>
          </a:p>
          <a:p>
            <a:r>
              <a:rPr lang="en-AU" dirty="0" smtClean="0"/>
              <a:t>We designed our town based on our community and used sustainable power supplies and technology such as solar panels, wind farm, hydroelectricity and battery banks. </a:t>
            </a:r>
          </a:p>
          <a:p>
            <a:r>
              <a:rPr lang="en-AU" dirty="0" smtClean="0"/>
              <a:t>We incorporated the </a:t>
            </a:r>
            <a:r>
              <a:rPr lang="en-AU" dirty="0" err="1" smtClean="0"/>
              <a:t>microbits</a:t>
            </a:r>
            <a:r>
              <a:rPr lang="en-AU" dirty="0" smtClean="0"/>
              <a:t> into our community through signs displaying the different areas/buildings, lights around the town and a siren to signal fire. 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0315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we liked and learnt: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 learnt about coding and enjoyed making the town</a:t>
            </a:r>
          </a:p>
          <a:p>
            <a:r>
              <a:rPr lang="en-AU" dirty="0" smtClean="0"/>
              <a:t>I really loved building the town and programing the lights</a:t>
            </a:r>
          </a:p>
          <a:p>
            <a:r>
              <a:rPr lang="en-AU" dirty="0" smtClean="0"/>
              <a:t>I loved how you could use the </a:t>
            </a:r>
            <a:r>
              <a:rPr lang="en-AU" dirty="0" err="1" smtClean="0"/>
              <a:t>microbits</a:t>
            </a:r>
            <a:r>
              <a:rPr lang="en-AU" dirty="0" smtClean="0"/>
              <a:t> to code so many </a:t>
            </a:r>
            <a:r>
              <a:rPr lang="en-AU" dirty="0" err="1" smtClean="0"/>
              <a:t>differnet</a:t>
            </a:r>
            <a:r>
              <a:rPr lang="en-AU" dirty="0" smtClean="0"/>
              <a:t> things</a:t>
            </a:r>
          </a:p>
          <a:p>
            <a:r>
              <a:rPr lang="en-AU" dirty="0" smtClean="0"/>
              <a:t>I found learning about the </a:t>
            </a:r>
            <a:r>
              <a:rPr lang="en-AU" dirty="0" err="1" smtClean="0"/>
              <a:t>microbits</a:t>
            </a:r>
            <a:r>
              <a:rPr lang="en-AU" dirty="0" smtClean="0"/>
              <a:t> and seeing how they worked interesting</a:t>
            </a:r>
          </a:p>
          <a:p>
            <a:r>
              <a:rPr lang="en-AU" dirty="0" smtClean="0"/>
              <a:t>I liked designing, creating and programing our town super fun!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5606251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1206</TotalTime>
  <Words>318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Vapor Trail</vt:lpstr>
      <vt:lpstr>Circuit Breakers 2021 </vt:lpstr>
      <vt:lpstr>About Us </vt:lpstr>
      <vt:lpstr>What we learnt about western power</vt:lpstr>
      <vt:lpstr>Our future town</vt:lpstr>
      <vt:lpstr>What we liked and learnt: </vt:lpstr>
    </vt:vector>
  </TitlesOfParts>
  <Company>Department of Education Western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Circuit Breakers 2021</dc:title>
  <dc:creator>CORKE Jessica [Quairading District High Sch]</dc:creator>
  <cp:lastModifiedBy>CORKE Jessica [Quairading District High Sch]</cp:lastModifiedBy>
  <cp:revision>8</cp:revision>
  <dcterms:created xsi:type="dcterms:W3CDTF">2021-12-01T04:18:39Z</dcterms:created>
  <dcterms:modified xsi:type="dcterms:W3CDTF">2021-12-07T23:27:26Z</dcterms:modified>
</cp:coreProperties>
</file>