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SFORD Annie [Brookman Primary School]" initials="CA[PS" lastIdx="0" clrIdx="0">
    <p:extLst>
      <p:ext uri="{19B8F6BF-5375-455C-9EA6-DF929625EA0E}">
        <p15:presenceInfo xmlns:p15="http://schemas.microsoft.com/office/powerpoint/2012/main" userId="S-1-5-21-194833253-278120061-246367864-3514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3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Circuit Breakers 2021</a:t>
            </a:r>
          </a:p>
        </p:txBody>
      </p:sp>
      <p:sp>
        <p:nvSpPr>
          <p:cNvPr id="3" name="Subtitle 2"/>
          <p:cNvSpPr>
            <a:spLocks noGrp="1"/>
          </p:cNvSpPr>
          <p:nvPr>
            <p:ph type="subTitle" idx="1"/>
          </p:nvPr>
        </p:nvSpPr>
        <p:spPr/>
        <p:txBody>
          <a:bodyPr/>
          <a:lstStyle/>
          <a:p>
            <a:r>
              <a:rPr lang="en-AU" dirty="0"/>
              <a:t>Bull Creek Primary School</a:t>
            </a:r>
          </a:p>
        </p:txBody>
      </p:sp>
    </p:spTree>
    <p:extLst>
      <p:ext uri="{BB962C8B-B14F-4D97-AF65-F5344CB8AC3E}">
        <p14:creationId xmlns:p14="http://schemas.microsoft.com/office/powerpoint/2010/main" val="115257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10640"/>
          </a:xfrm>
        </p:spPr>
        <p:txBody>
          <a:bodyPr/>
          <a:lstStyle/>
          <a:p>
            <a:r>
              <a:rPr lang="en-AU" dirty="0"/>
              <a:t>Our School</a:t>
            </a:r>
          </a:p>
        </p:txBody>
      </p:sp>
      <p:sp>
        <p:nvSpPr>
          <p:cNvPr id="3" name="Text Placeholder 2"/>
          <p:cNvSpPr>
            <a:spLocks noGrp="1"/>
          </p:cNvSpPr>
          <p:nvPr>
            <p:ph type="body" idx="1"/>
          </p:nvPr>
        </p:nvSpPr>
        <p:spPr>
          <a:xfrm>
            <a:off x="677335" y="2377440"/>
            <a:ext cx="8596668" cy="3663922"/>
          </a:xfrm>
        </p:spPr>
        <p:txBody>
          <a:bodyPr/>
          <a:lstStyle/>
          <a:p>
            <a:pPr marL="285750" indent="-285750">
              <a:buFont typeface="Arial" panose="020B0604020202020204" pitchFamily="34" charset="0"/>
              <a:buChar char="•"/>
            </a:pPr>
            <a:r>
              <a:rPr lang="en-AU" dirty="0"/>
              <a:t>We have around 450 students from PP to year 6</a:t>
            </a:r>
          </a:p>
          <a:p>
            <a:pPr marL="285750" indent="-285750">
              <a:buFont typeface="Arial" panose="020B0604020202020204" pitchFamily="34" charset="0"/>
              <a:buChar char="•"/>
            </a:pPr>
            <a:r>
              <a:rPr lang="en-AU" dirty="0"/>
              <a:t>A growing Digital Technology focus</a:t>
            </a:r>
          </a:p>
          <a:p>
            <a:pPr marL="285750" indent="-285750">
              <a:buFont typeface="Arial" panose="020B0604020202020204" pitchFamily="34" charset="0"/>
              <a:buChar char="•"/>
            </a:pPr>
            <a:r>
              <a:rPr lang="en-AU" dirty="0"/>
              <a:t>We are in the Southern suburbs of Perth, Bull Creek</a:t>
            </a:r>
          </a:p>
          <a:p>
            <a:pPr marL="285750" indent="-285750">
              <a:buFont typeface="Arial" panose="020B0604020202020204" pitchFamily="34" charset="0"/>
              <a:buChar char="•"/>
            </a:pPr>
            <a:r>
              <a:rPr lang="en-AU" dirty="0"/>
              <a:t>Our Circuit Breaker team consisted of yr6’s across two different classes. </a:t>
            </a:r>
          </a:p>
        </p:txBody>
      </p:sp>
    </p:spTree>
    <p:extLst>
      <p:ext uri="{BB962C8B-B14F-4D97-AF65-F5344CB8AC3E}">
        <p14:creationId xmlns:p14="http://schemas.microsoft.com/office/powerpoint/2010/main" val="239966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0495" y="706362"/>
            <a:ext cx="8381516" cy="1646302"/>
          </a:xfrm>
        </p:spPr>
        <p:txBody>
          <a:bodyPr/>
          <a:lstStyle/>
          <a:p>
            <a:pPr algn="l"/>
            <a:r>
              <a:rPr lang="en-AU" dirty="0"/>
              <a:t>What we learnt about Western Power</a:t>
            </a:r>
          </a:p>
        </p:txBody>
      </p:sp>
      <p:sp>
        <p:nvSpPr>
          <p:cNvPr id="3" name="Subtitle 2"/>
          <p:cNvSpPr>
            <a:spLocks noGrp="1"/>
          </p:cNvSpPr>
          <p:nvPr>
            <p:ph type="subTitle" idx="1"/>
          </p:nvPr>
        </p:nvSpPr>
        <p:spPr>
          <a:xfrm>
            <a:off x="1507067" y="3174274"/>
            <a:ext cx="7766936" cy="2612571"/>
          </a:xfrm>
        </p:spPr>
        <p:txBody>
          <a:bodyPr>
            <a:normAutofit/>
          </a:bodyPr>
          <a:lstStyle/>
          <a:p>
            <a:pPr algn="l"/>
            <a:r>
              <a:rPr lang="en-AU" sz="2400" dirty="0"/>
              <a:t>Western Power safely and sustainably brings power to our homes and businesses. From Perth to Albany, Kalbarri to Kalgoorlie and in between! Whether it’s in the field, office or control centre. Western Power is Western Australian through and through.</a:t>
            </a:r>
          </a:p>
          <a:p>
            <a:pPr marL="285750" indent="-285750" algn="l">
              <a:buFont typeface="Arial" panose="020B0604020202020204" pitchFamily="34" charset="0"/>
              <a:buChar char="•"/>
            </a:pPr>
            <a:endParaRPr lang="en-AU" sz="2400" dirty="0"/>
          </a:p>
        </p:txBody>
      </p:sp>
    </p:spTree>
    <p:extLst>
      <p:ext uri="{BB962C8B-B14F-4D97-AF65-F5344CB8AC3E}">
        <p14:creationId xmlns:p14="http://schemas.microsoft.com/office/powerpoint/2010/main" val="361774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574767"/>
            <a:ext cx="8596668" cy="914399"/>
          </a:xfrm>
        </p:spPr>
        <p:txBody>
          <a:bodyPr/>
          <a:lstStyle/>
          <a:p>
            <a:r>
              <a:rPr lang="en-AU" dirty="0"/>
              <a:t>What is STEM?</a:t>
            </a:r>
          </a:p>
        </p:txBody>
      </p:sp>
      <p:sp>
        <p:nvSpPr>
          <p:cNvPr id="3" name="Text Placeholder 2"/>
          <p:cNvSpPr>
            <a:spLocks noGrp="1"/>
          </p:cNvSpPr>
          <p:nvPr>
            <p:ph type="body" idx="1"/>
          </p:nvPr>
        </p:nvSpPr>
        <p:spPr>
          <a:xfrm>
            <a:off x="677335" y="2991394"/>
            <a:ext cx="8596668" cy="2396454"/>
          </a:xfrm>
        </p:spPr>
        <p:txBody>
          <a:bodyPr/>
          <a:lstStyle/>
          <a:p>
            <a:r>
              <a:rPr lang="en-AU" dirty="0"/>
              <a:t>STEM is about solving problems and uses Science, Technology, Engineering and Maths to do so. </a:t>
            </a:r>
          </a:p>
          <a:p>
            <a:r>
              <a:rPr lang="en-AU" dirty="0"/>
              <a:t>You don’t have to be an expert in all these things but be able to harness the essential transferable skills behind them.</a:t>
            </a:r>
          </a:p>
          <a:p>
            <a:r>
              <a:rPr lang="en-AU" dirty="0"/>
              <a:t>Teamwork and adaptability are really important skills in STEM activities.</a:t>
            </a:r>
          </a:p>
        </p:txBody>
      </p:sp>
    </p:spTree>
    <p:extLst>
      <p:ext uri="{BB962C8B-B14F-4D97-AF65-F5344CB8AC3E}">
        <p14:creationId xmlns:p14="http://schemas.microsoft.com/office/powerpoint/2010/main" val="94836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966651"/>
            <a:ext cx="8596668" cy="1110343"/>
          </a:xfrm>
        </p:spPr>
        <p:txBody>
          <a:bodyPr/>
          <a:lstStyle/>
          <a:p>
            <a:r>
              <a:rPr lang="en-AU" dirty="0"/>
              <a:t>Engineering</a:t>
            </a:r>
          </a:p>
        </p:txBody>
      </p:sp>
      <p:sp>
        <p:nvSpPr>
          <p:cNvPr id="3" name="Text Placeholder 2"/>
          <p:cNvSpPr>
            <a:spLocks noGrp="1"/>
          </p:cNvSpPr>
          <p:nvPr>
            <p:ph type="body" idx="1"/>
          </p:nvPr>
        </p:nvSpPr>
        <p:spPr>
          <a:xfrm>
            <a:off x="677335" y="2664823"/>
            <a:ext cx="8596668" cy="3435531"/>
          </a:xfrm>
        </p:spPr>
        <p:txBody>
          <a:bodyPr>
            <a:normAutofit/>
          </a:bodyPr>
          <a:lstStyle/>
          <a:p>
            <a:r>
              <a:rPr lang="en-AU" dirty="0"/>
              <a:t>Engineering is about problem solving. They look at how things work, design, improve, reflect, build, innovate, listen and work with others.</a:t>
            </a:r>
          </a:p>
          <a:p>
            <a:r>
              <a:rPr lang="en-AU" dirty="0"/>
              <a:t>Within Western Power there are many different types of Engineers that have very different roles in supporting the safe and reliable transportation of Power. </a:t>
            </a:r>
          </a:p>
          <a:p>
            <a:r>
              <a:rPr lang="en-AU" dirty="0"/>
              <a:t>We had two Engineers who came to teach us about what they do and support us on our Circuit Breakers journey. They were both different Engineers. Gina was an Operations Engineer and Cherry was a SCADA Engineer. </a:t>
            </a:r>
          </a:p>
          <a:p>
            <a:endParaRPr lang="en-AU" dirty="0"/>
          </a:p>
          <a:p>
            <a:endParaRPr lang="en-AU" dirty="0"/>
          </a:p>
        </p:txBody>
      </p:sp>
    </p:spTree>
    <p:extLst>
      <p:ext uri="{BB962C8B-B14F-4D97-AF65-F5344CB8AC3E}">
        <p14:creationId xmlns:p14="http://schemas.microsoft.com/office/powerpoint/2010/main" val="151107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796835"/>
            <a:ext cx="8596668" cy="1149531"/>
          </a:xfrm>
        </p:spPr>
        <p:txBody>
          <a:bodyPr/>
          <a:lstStyle/>
          <a:p>
            <a:r>
              <a:rPr lang="en-AU" dirty="0" err="1"/>
              <a:t>Micro:bit</a:t>
            </a:r>
            <a:endParaRPr lang="en-AU" dirty="0"/>
          </a:p>
        </p:txBody>
      </p:sp>
      <p:sp>
        <p:nvSpPr>
          <p:cNvPr id="3" name="Text Placeholder 2"/>
          <p:cNvSpPr>
            <a:spLocks noGrp="1"/>
          </p:cNvSpPr>
          <p:nvPr>
            <p:ph type="body" idx="1"/>
          </p:nvPr>
        </p:nvSpPr>
        <p:spPr>
          <a:xfrm>
            <a:off x="677335" y="2638697"/>
            <a:ext cx="8596668" cy="3148149"/>
          </a:xfrm>
        </p:spPr>
        <p:txBody>
          <a:bodyPr>
            <a:normAutofit/>
          </a:bodyPr>
          <a:lstStyle/>
          <a:p>
            <a:r>
              <a:rPr lang="en-AU" dirty="0" err="1"/>
              <a:t>Micro:bits</a:t>
            </a:r>
            <a:r>
              <a:rPr lang="en-AU" dirty="0"/>
              <a:t> are mini computers that let you get creative with digital technology. An embedded controller is the name for a small computer. These are found in fridges, cars, street lights and even the microchip in your dog. </a:t>
            </a:r>
          </a:p>
          <a:p>
            <a:r>
              <a:rPr lang="en-AU" dirty="0" err="1"/>
              <a:t>Microbits</a:t>
            </a:r>
            <a:r>
              <a:rPr lang="en-AU" dirty="0"/>
              <a:t> can be coded using a sequence of instructions written in a special language to play games and for real life implications like scrolling suburb names at a train station. </a:t>
            </a:r>
          </a:p>
          <a:p>
            <a:endParaRPr lang="en-AU" dirty="0"/>
          </a:p>
        </p:txBody>
      </p:sp>
    </p:spTree>
    <p:extLst>
      <p:ext uri="{BB962C8B-B14F-4D97-AF65-F5344CB8AC3E}">
        <p14:creationId xmlns:p14="http://schemas.microsoft.com/office/powerpoint/2010/main" val="326110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53144"/>
            <a:ext cx="8596668" cy="862148"/>
          </a:xfrm>
        </p:spPr>
        <p:txBody>
          <a:bodyPr/>
          <a:lstStyle/>
          <a:p>
            <a:r>
              <a:rPr lang="en-AU" dirty="0"/>
              <a:t>Our Micro town: </a:t>
            </a:r>
          </a:p>
        </p:txBody>
      </p:sp>
      <p:sp>
        <p:nvSpPr>
          <p:cNvPr id="3" name="Text Placeholder 2"/>
          <p:cNvSpPr>
            <a:spLocks noGrp="1"/>
          </p:cNvSpPr>
          <p:nvPr>
            <p:ph type="body" idx="1"/>
          </p:nvPr>
        </p:nvSpPr>
        <p:spPr>
          <a:xfrm>
            <a:off x="677335" y="2769327"/>
            <a:ext cx="8596668" cy="3500844"/>
          </a:xfrm>
        </p:spPr>
        <p:txBody>
          <a:bodyPr>
            <a:normAutofit/>
          </a:bodyPr>
          <a:lstStyle/>
          <a:p>
            <a:r>
              <a:rPr lang="en-AU" dirty="0"/>
              <a:t>Our town of the future is called </a:t>
            </a:r>
            <a:r>
              <a:rPr lang="en-AU" dirty="0" err="1"/>
              <a:t>FutureCreek</a:t>
            </a:r>
            <a:endParaRPr lang="en-AU" dirty="0"/>
          </a:p>
          <a:p>
            <a:r>
              <a:rPr lang="en-AU" dirty="0"/>
              <a:t>We have a sheep farm, lake, greenhouse, retirement village run by solar energy, community battery where the extra power is fed back to, an arena, café, train line, tepee eco village, park, summer camp and trees.</a:t>
            </a:r>
          </a:p>
          <a:p>
            <a:r>
              <a:rPr lang="en-AU" dirty="0"/>
              <a:t>It was inspired by our imagination and our perfect town. We had a strong sustainable focus. This was because we learnt how these types of power work and how good they are for the environment. </a:t>
            </a:r>
          </a:p>
          <a:p>
            <a:endParaRPr lang="en-AU" dirty="0"/>
          </a:p>
          <a:p>
            <a:endParaRPr lang="en-AU" dirty="0"/>
          </a:p>
        </p:txBody>
      </p:sp>
    </p:spTree>
    <p:extLst>
      <p:ext uri="{BB962C8B-B14F-4D97-AF65-F5344CB8AC3E}">
        <p14:creationId xmlns:p14="http://schemas.microsoft.com/office/powerpoint/2010/main" val="2654098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668" y="0"/>
            <a:ext cx="8644664" cy="6791894"/>
          </a:xfrm>
          <a:prstGeom prst="rect">
            <a:avLst/>
          </a:prstGeom>
        </p:spPr>
      </p:pic>
      <p:sp>
        <p:nvSpPr>
          <p:cNvPr id="4" name="Rectangle 3"/>
          <p:cNvSpPr/>
          <p:nvPr/>
        </p:nvSpPr>
        <p:spPr>
          <a:xfrm>
            <a:off x="374073" y="249382"/>
            <a:ext cx="5814292" cy="3641283"/>
          </a:xfrm>
          <a:prstGeom prst="rect">
            <a:avLst/>
          </a:prstGeom>
          <a:noFill/>
        </p:spPr>
        <p:txBody>
          <a:bodyPr wrap="square" lIns="91440" tIns="45720" rIns="91440" bIns="45720">
            <a:spAutoFit/>
          </a:bodyPr>
          <a:lstStyle/>
          <a:p>
            <a:pPr algn="ct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extBox 4"/>
          <p:cNvSpPr txBox="1"/>
          <p:nvPr/>
        </p:nvSpPr>
        <p:spPr>
          <a:xfrm>
            <a:off x="374074" y="457199"/>
            <a:ext cx="2867890" cy="646331"/>
          </a:xfrm>
          <a:prstGeom prst="rect">
            <a:avLst/>
          </a:prstGeom>
          <a:noFill/>
        </p:spPr>
        <p:txBody>
          <a:bodyPr wrap="square" rtlCol="0">
            <a:spAutoFit/>
          </a:bodyPr>
          <a:lstStyle/>
          <a:p>
            <a:r>
              <a:rPr lang="en-AU" dirty="0"/>
              <a:t>Rocket coded flashing lights </a:t>
            </a:r>
          </a:p>
        </p:txBody>
      </p:sp>
      <p:sp>
        <p:nvSpPr>
          <p:cNvPr id="3" name="TextBox 2"/>
          <p:cNvSpPr txBox="1"/>
          <p:nvPr/>
        </p:nvSpPr>
        <p:spPr>
          <a:xfrm>
            <a:off x="7798526" y="1103530"/>
            <a:ext cx="5777544" cy="369332"/>
          </a:xfrm>
          <a:prstGeom prst="rect">
            <a:avLst/>
          </a:prstGeom>
          <a:noFill/>
        </p:spPr>
        <p:txBody>
          <a:bodyPr wrap="none" rtlCol="0">
            <a:spAutoFit/>
          </a:bodyPr>
          <a:lstStyle/>
          <a:p>
            <a:r>
              <a:rPr lang="en-AU" dirty="0"/>
              <a:t>Fairy lights that turn on at night at the Summer Camp</a:t>
            </a:r>
          </a:p>
        </p:txBody>
      </p:sp>
      <p:sp>
        <p:nvSpPr>
          <p:cNvPr id="6" name="TextBox 5"/>
          <p:cNvSpPr txBox="1"/>
          <p:nvPr/>
        </p:nvSpPr>
        <p:spPr>
          <a:xfrm>
            <a:off x="8934994" y="2576392"/>
            <a:ext cx="4450257" cy="646331"/>
          </a:xfrm>
          <a:prstGeom prst="rect">
            <a:avLst/>
          </a:prstGeom>
          <a:noFill/>
        </p:spPr>
        <p:txBody>
          <a:bodyPr wrap="none" rtlCol="0">
            <a:spAutoFit/>
          </a:bodyPr>
          <a:lstStyle/>
          <a:p>
            <a:endParaRPr lang="en-AU" dirty="0"/>
          </a:p>
          <a:p>
            <a:r>
              <a:rPr lang="en-AU" dirty="0"/>
              <a:t>Lights that turn on at night on the Bridge</a:t>
            </a:r>
          </a:p>
        </p:txBody>
      </p:sp>
      <p:sp>
        <p:nvSpPr>
          <p:cNvPr id="7" name="TextBox 6"/>
          <p:cNvSpPr txBox="1"/>
          <p:nvPr/>
        </p:nvSpPr>
        <p:spPr>
          <a:xfrm>
            <a:off x="888274" y="2070023"/>
            <a:ext cx="3668055" cy="369332"/>
          </a:xfrm>
          <a:prstGeom prst="rect">
            <a:avLst/>
          </a:prstGeom>
          <a:noFill/>
        </p:spPr>
        <p:txBody>
          <a:bodyPr wrap="none" rtlCol="0">
            <a:spAutoFit/>
          </a:bodyPr>
          <a:lstStyle/>
          <a:p>
            <a:r>
              <a:rPr lang="en-AU" dirty="0"/>
              <a:t>A sign with name of town flashing</a:t>
            </a:r>
          </a:p>
        </p:txBody>
      </p:sp>
      <p:sp>
        <p:nvSpPr>
          <p:cNvPr id="8" name="TextBox 7"/>
          <p:cNvSpPr txBox="1"/>
          <p:nvPr/>
        </p:nvSpPr>
        <p:spPr>
          <a:xfrm>
            <a:off x="1071154" y="3762103"/>
            <a:ext cx="3257623" cy="646331"/>
          </a:xfrm>
          <a:prstGeom prst="rect">
            <a:avLst/>
          </a:prstGeom>
          <a:noFill/>
        </p:spPr>
        <p:txBody>
          <a:bodyPr wrap="none" rtlCol="0">
            <a:spAutoFit/>
          </a:bodyPr>
          <a:lstStyle/>
          <a:p>
            <a:r>
              <a:rPr lang="en-AU" dirty="0"/>
              <a:t>Lights and water reticulation </a:t>
            </a:r>
          </a:p>
          <a:p>
            <a:r>
              <a:rPr lang="en-AU" dirty="0"/>
              <a:t>At the farm.</a:t>
            </a:r>
          </a:p>
        </p:txBody>
      </p:sp>
      <p:sp>
        <p:nvSpPr>
          <p:cNvPr id="9" name="TextBox 8"/>
          <p:cNvSpPr txBox="1"/>
          <p:nvPr/>
        </p:nvSpPr>
        <p:spPr>
          <a:xfrm>
            <a:off x="6335486" y="4085268"/>
            <a:ext cx="2893741" cy="646331"/>
          </a:xfrm>
          <a:prstGeom prst="rect">
            <a:avLst/>
          </a:prstGeom>
          <a:noFill/>
        </p:spPr>
        <p:txBody>
          <a:bodyPr wrap="none" rtlCol="0">
            <a:spAutoFit/>
          </a:bodyPr>
          <a:lstStyle/>
          <a:p>
            <a:r>
              <a:rPr lang="en-AU" dirty="0"/>
              <a:t>Lights, sensors and alarms</a:t>
            </a:r>
          </a:p>
          <a:p>
            <a:r>
              <a:rPr lang="en-AU" dirty="0"/>
              <a:t>At the Retirement Village</a:t>
            </a:r>
          </a:p>
        </p:txBody>
      </p:sp>
      <p:sp>
        <p:nvSpPr>
          <p:cNvPr id="10" name="TextBox 9"/>
          <p:cNvSpPr txBox="1"/>
          <p:nvPr/>
        </p:nvSpPr>
        <p:spPr>
          <a:xfrm>
            <a:off x="8934994" y="1881051"/>
            <a:ext cx="4519186" cy="646331"/>
          </a:xfrm>
          <a:prstGeom prst="rect">
            <a:avLst/>
          </a:prstGeom>
          <a:noFill/>
        </p:spPr>
        <p:txBody>
          <a:bodyPr wrap="none" rtlCol="0">
            <a:spAutoFit/>
          </a:bodyPr>
          <a:lstStyle/>
          <a:p>
            <a:r>
              <a:rPr lang="en-AU" dirty="0"/>
              <a:t>  Lights on poles near train tracks to show</a:t>
            </a:r>
          </a:p>
          <a:p>
            <a:r>
              <a:rPr lang="en-AU" dirty="0"/>
              <a:t>  a train is coming. </a:t>
            </a:r>
          </a:p>
        </p:txBody>
      </p:sp>
      <p:sp>
        <p:nvSpPr>
          <p:cNvPr id="11" name="TextBox 10"/>
          <p:cNvSpPr txBox="1"/>
          <p:nvPr/>
        </p:nvSpPr>
        <p:spPr>
          <a:xfrm>
            <a:off x="5447211" y="5695406"/>
            <a:ext cx="4533677" cy="369332"/>
          </a:xfrm>
          <a:prstGeom prst="rect">
            <a:avLst/>
          </a:prstGeom>
          <a:noFill/>
        </p:spPr>
        <p:txBody>
          <a:bodyPr wrap="none" rtlCol="0">
            <a:spAutoFit/>
          </a:bodyPr>
          <a:lstStyle/>
          <a:p>
            <a:r>
              <a:rPr lang="en-AU" dirty="0"/>
              <a:t>Speakers, lights and screens for the Arena</a:t>
            </a:r>
          </a:p>
        </p:txBody>
      </p:sp>
    </p:spTree>
    <p:extLst>
      <p:ext uri="{BB962C8B-B14F-4D97-AF65-F5344CB8AC3E}">
        <p14:creationId xmlns:p14="http://schemas.microsoft.com/office/powerpoint/2010/main" val="301090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796834"/>
            <a:ext cx="7766936" cy="796835"/>
          </a:xfrm>
        </p:spPr>
        <p:txBody>
          <a:bodyPr/>
          <a:lstStyle/>
          <a:p>
            <a:pPr algn="l"/>
            <a:r>
              <a:rPr lang="en-AU" dirty="0"/>
              <a:t>Our Reflection</a:t>
            </a:r>
          </a:p>
        </p:txBody>
      </p:sp>
      <p:sp>
        <p:nvSpPr>
          <p:cNvPr id="3" name="Subtitle 2"/>
          <p:cNvSpPr>
            <a:spLocks noGrp="1"/>
          </p:cNvSpPr>
          <p:nvPr>
            <p:ph type="subTitle" idx="1"/>
          </p:nvPr>
        </p:nvSpPr>
        <p:spPr>
          <a:xfrm>
            <a:off x="1507067" y="2808514"/>
            <a:ext cx="7766936" cy="3004456"/>
          </a:xfrm>
        </p:spPr>
        <p:txBody>
          <a:bodyPr>
            <a:normAutofit/>
          </a:bodyPr>
          <a:lstStyle/>
          <a:p>
            <a:pPr algn="l"/>
            <a:r>
              <a:rPr lang="en-AU" dirty="0"/>
              <a:t>The groups reflected on our </a:t>
            </a:r>
            <a:r>
              <a:rPr lang="en-AU" dirty="0" err="1"/>
              <a:t>microtown</a:t>
            </a:r>
            <a:r>
              <a:rPr lang="en-AU" dirty="0"/>
              <a:t> and decided we perhaps missed some important infrastructure like a school, hospital, fire station and Police station. There were lots of other ideas too like wind turbines and hydro power for more sustainable power. The ideas were endless. </a:t>
            </a:r>
            <a:r>
              <a:rPr lang="en-AU" dirty="0">
                <a:sym typeface="Wingdings" panose="05000000000000000000" pitchFamily="2" charset="2"/>
              </a:rPr>
              <a:t></a:t>
            </a:r>
            <a:endParaRPr lang="en-AU" dirty="0"/>
          </a:p>
          <a:p>
            <a:pPr algn="l"/>
            <a:r>
              <a:rPr lang="en-AU" dirty="0"/>
              <a:t>Thank you Western Power for the grant to do this program and access to the awesome </a:t>
            </a:r>
            <a:r>
              <a:rPr lang="en-AU" dirty="0" err="1"/>
              <a:t>Micro:Bits</a:t>
            </a:r>
            <a:r>
              <a:rPr lang="en-AU" dirty="0"/>
              <a:t>. We certainly will look at the world around us in a different way now and who knows some of the students may even go on to become Engineers. </a:t>
            </a:r>
          </a:p>
          <a:p>
            <a:pPr algn="l"/>
            <a:r>
              <a:rPr lang="en-AU" dirty="0"/>
              <a:t>The End</a:t>
            </a:r>
          </a:p>
        </p:txBody>
      </p:sp>
    </p:spTree>
    <p:extLst>
      <p:ext uri="{BB962C8B-B14F-4D97-AF65-F5344CB8AC3E}">
        <p14:creationId xmlns:p14="http://schemas.microsoft.com/office/powerpoint/2010/main" val="29390861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593</TotalTime>
  <Words>598</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Circuit Breakers 2021</vt:lpstr>
      <vt:lpstr>Our School</vt:lpstr>
      <vt:lpstr>What we learnt about Western Power</vt:lpstr>
      <vt:lpstr>What is STEM?</vt:lpstr>
      <vt:lpstr>Engineering</vt:lpstr>
      <vt:lpstr>Micro:bit</vt:lpstr>
      <vt:lpstr>Our Micro town: </vt:lpstr>
      <vt:lpstr>PowerPoint Presentation</vt:lpstr>
      <vt:lpstr>Our Reflection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 Breakers 2021</dc:title>
  <dc:creator>COSFORD Annie [Brookman Primary School]</dc:creator>
  <cp:lastModifiedBy>Kate Vyvyan</cp:lastModifiedBy>
  <cp:revision>17</cp:revision>
  <dcterms:created xsi:type="dcterms:W3CDTF">2021-12-06T00:41:46Z</dcterms:created>
  <dcterms:modified xsi:type="dcterms:W3CDTF">2021-12-13T07:30:10Z</dcterms:modified>
</cp:coreProperties>
</file>