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drawings/drawing3.xml" ContentType="application/vnd.openxmlformats-officedocument.drawing+xml"/>
  <Override PartName="/xl/drawings/drawing4.xml" ContentType="application/vnd.openxmlformats-officedocument.drawing+xml"/>
  <Override PartName="/xl/drawings/drawing5.xml" ContentType="application/vnd.openxmlformats-officedocument.drawing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30203"/>
  <workbookPr/>
  <mc:AlternateContent xmlns:mc="http://schemas.openxmlformats.org/markup-compatibility/2006">
    <mc:Choice Requires="x15">
      <x15ac:absPath xmlns:x15ac="http://schemas.microsoft.com/office/spreadsheetml/2010/11/ac" url="https://westernpowerwa.sharepoint.com/sites/ID39/SA140/DGSP Dx Network Projects/NCESS 2026/"/>
    </mc:Choice>
  </mc:AlternateContent>
  <xr:revisionPtr revIDLastSave="0" documentId="8_{C4CB6F0E-DF16-4B0D-891C-F1B3EB49B50C}" xr6:coauthVersionLast="47" xr6:coauthVersionMax="47" xr10:uidLastSave="{00000000-0000-0000-0000-000000000000}"/>
  <bookViews>
    <workbookView xWindow="-120" yWindow="-120" windowWidth="29040" windowHeight="15720" xr2:uid="{C333392F-A08F-43DE-BAEB-D297DB2542E6}"/>
  </bookViews>
  <sheets>
    <sheet name="G 515" sheetId="1" r:id="rId1"/>
    <sheet name="A 503" sheetId="2" r:id="rId2"/>
    <sheet name="COL 317" sheetId="3" r:id="rId3"/>
    <sheet name="COL 327" sheetId="4" r:id="rId4"/>
    <sheet name="COL 339" sheetId="5" r:id="rId5"/>
    <sheet name="BSN 540" sheetId="6" r:id="rId6"/>
    <sheet name="BSN 557" sheetId="7" r:id="rId7"/>
  </sheets>
  <definedNames>
    <definedName name="_xlnm._FilterDatabase" localSheetId="1" hidden="1">'A 503'!$A$3:$D$37</definedName>
    <definedName name="_xlnm._FilterDatabase" localSheetId="5" hidden="1">'BSN 540'!$A$3:$E$227</definedName>
    <definedName name="_xlnm._FilterDatabase" localSheetId="6" hidden="1">'BSN 557'!$A$3:$E$1379</definedName>
    <definedName name="_xlnm._FilterDatabase" localSheetId="0" hidden="1">'G 515'!$A$3:$G$152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sharedStrings.xml><?xml version="1.0" encoding="utf-8"?>
<sst xmlns="http://schemas.openxmlformats.org/spreadsheetml/2006/main" count="2614" uniqueCount="1845">
  <si>
    <t>G 515</t>
  </si>
  <si>
    <t>#</t>
  </si>
  <si>
    <t>DSTR Name</t>
  </si>
  <si>
    <t>Capacity (kVA)</t>
  </si>
  <si>
    <t>Peak Utilisation (%)</t>
  </si>
  <si>
    <t>Peak Time</t>
  </si>
  <si>
    <t>LATITUDE</t>
  </si>
  <si>
    <t>LONGITUDE</t>
  </si>
  <si>
    <t>LOT 810 LEWORTHY LOOP</t>
  </si>
  <si>
    <t>JANSSON</t>
  </si>
  <si>
    <t>RODGERS 1</t>
  </si>
  <si>
    <t>SIMONS 2</t>
  </si>
  <si>
    <t>SIMONS 1</t>
  </si>
  <si>
    <t>SIMONS 3</t>
  </si>
  <si>
    <t>IRYMPLE 1</t>
  </si>
  <si>
    <t>MARSHALL</t>
  </si>
  <si>
    <t>no data</t>
  </si>
  <si>
    <t>LOT 802 LEWORTHY LOOP</t>
  </si>
  <si>
    <t>BEVAN</t>
  </si>
  <si>
    <t>ARALUEN MWS</t>
  </si>
  <si>
    <t>IRYMPLE 4</t>
  </si>
  <si>
    <t>CANNING DAM RD</t>
  </si>
  <si>
    <t>ADJ 194 HERITAGE DR</t>
  </si>
  <si>
    <t>BRISTOL 3</t>
  </si>
  <si>
    <t>BRISTOL 2</t>
  </si>
  <si>
    <t>IRYMPLE 3</t>
  </si>
  <si>
    <t>53 ARMENTI</t>
  </si>
  <si>
    <t>ARALUEN PARK</t>
  </si>
  <si>
    <t>IRYMPLE 2</t>
  </si>
  <si>
    <t>BROOKTON</t>
  </si>
  <si>
    <t>LOT 816 LEWORTHY LOOP</t>
  </si>
  <si>
    <t>OPP 223 HERITAGE DR</t>
  </si>
  <si>
    <t>ADJ 55 RIDGEHILL RISE</t>
  </si>
  <si>
    <t>39 HERITAGE DR</t>
  </si>
  <si>
    <t>RODGERS 2</t>
  </si>
  <si>
    <t>RODGERS 3</t>
  </si>
  <si>
    <t>4 ORANA WAY</t>
  </si>
  <si>
    <t>8 HAWKINS RD</t>
  </si>
  <si>
    <t>145 HOLDEN RD</t>
  </si>
  <si>
    <t>APPLESTORE</t>
  </si>
  <si>
    <t>L610 CANNING MILLS RD</t>
  </si>
  <si>
    <t>2 SIMONS DR</t>
  </si>
  <si>
    <t>HAWKSTONE 1</t>
  </si>
  <si>
    <t>WINDSOR</t>
  </si>
  <si>
    <t>17 GARLAND RD</t>
  </si>
  <si>
    <t>HEATH 2</t>
  </si>
  <si>
    <t>61 ORCHID DR</t>
  </si>
  <si>
    <t>22 GEORGE RD</t>
  </si>
  <si>
    <t>L182 RAEBURN RD</t>
  </si>
  <si>
    <t>EXIMIA</t>
  </si>
  <si>
    <t>CROYDEN</t>
  </si>
  <si>
    <t>HAWKSTONE</t>
  </si>
  <si>
    <t>TRESTRAIL</t>
  </si>
  <si>
    <t>HASSETT</t>
  </si>
  <si>
    <t>DELLA DOT</t>
  </si>
  <si>
    <t>ROLEYSTONE HIGH SCHOOL</t>
  </si>
  <si>
    <t>L214 SALICINA GDNS</t>
  </si>
  <si>
    <t>PRICE</t>
  </si>
  <si>
    <t>VALLEY VIEW</t>
  </si>
  <si>
    <t>POUND</t>
  </si>
  <si>
    <t>RUSSELIA</t>
  </si>
  <si>
    <t>ORCHID 1</t>
  </si>
  <si>
    <t>WESTBORNE</t>
  </si>
  <si>
    <t>RAEBURN</t>
  </si>
  <si>
    <t>VERSTEEG 3</t>
  </si>
  <si>
    <t>MARCHETTI</t>
  </si>
  <si>
    <t>L4099 OLD ALBANY LANE</t>
  </si>
  <si>
    <t>CHEVIN 1</t>
  </si>
  <si>
    <t>BMA</t>
  </si>
  <si>
    <t>OLD ALBANY</t>
  </si>
  <si>
    <t>L106 MOSERI RD</t>
  </si>
  <si>
    <t>COUNTRY CLUB AVE</t>
  </si>
  <si>
    <t>GUEST HOUSE</t>
  </si>
  <si>
    <t>SIMONS</t>
  </si>
  <si>
    <t>SUNECA</t>
  </si>
  <si>
    <t>587 BROOKTON HWY</t>
  </si>
  <si>
    <t>4 NORMAN RD</t>
  </si>
  <si>
    <t>CHEVIN 3</t>
  </si>
  <si>
    <t>229 PEET RD</t>
  </si>
  <si>
    <t>MACKIE</t>
  </si>
  <si>
    <t>1 ESKDALE ST</t>
  </si>
  <si>
    <t>PEET 2</t>
  </si>
  <si>
    <t>PEET 1</t>
  </si>
  <si>
    <t>VERSTEEG 1</t>
  </si>
  <si>
    <t>CROYDEN 1</t>
  </si>
  <si>
    <t>BROOKTON 2</t>
  </si>
  <si>
    <t>GILCOE</t>
  </si>
  <si>
    <t>MWA 21</t>
  </si>
  <si>
    <t>NOTTINGHILL</t>
  </si>
  <si>
    <t>L102 PEET RD</t>
  </si>
  <si>
    <t>BULFER</t>
  </si>
  <si>
    <t>36 STONY BROOK LA</t>
  </si>
  <si>
    <t>CHEVIN 2</t>
  </si>
  <si>
    <t>MICROWAVE</t>
  </si>
  <si>
    <t>VERSTEEG</t>
  </si>
  <si>
    <t>HOLDEN 1</t>
  </si>
  <si>
    <t>L830 MACLEAN ST</t>
  </si>
  <si>
    <t>HEATHER</t>
  </si>
  <si>
    <t>HILTON</t>
  </si>
  <si>
    <t>BROCKWAY 2</t>
  </si>
  <si>
    <t>606 SUNECA RD</t>
  </si>
  <si>
    <t>VERSTEEG 2</t>
  </si>
  <si>
    <t>OPP L26 ROBIN RD</t>
  </si>
  <si>
    <t>46 THOMPSON RD</t>
  </si>
  <si>
    <t>BROOKTON 1</t>
  </si>
  <si>
    <t>WYGONDA</t>
  </si>
  <si>
    <t>TYERS</t>
  </si>
  <si>
    <t>FELDTS</t>
  </si>
  <si>
    <t>FELDTS 1</t>
  </si>
  <si>
    <t>BROOKTON 6</t>
  </si>
  <si>
    <t>HALL 3</t>
  </si>
  <si>
    <t>6 SAWMILL PL</t>
  </si>
  <si>
    <t>CHEVIN 4</t>
  </si>
  <si>
    <t>9 CONTOUR RD</t>
  </si>
  <si>
    <t>BIRTWISTLE</t>
  </si>
  <si>
    <t>BULFER 1</t>
  </si>
  <si>
    <t>49 DOUGLAS RD</t>
  </si>
  <si>
    <t>DOUGLAS 5</t>
  </si>
  <si>
    <t>DOUGLAS 3</t>
  </si>
  <si>
    <t>DOUGLAS 2</t>
  </si>
  <si>
    <t>25 HILL RD</t>
  </si>
  <si>
    <t>COVENTRY</t>
  </si>
  <si>
    <t>TOWER</t>
  </si>
  <si>
    <t>L1268 COVENTRY RD</t>
  </si>
  <si>
    <t>URCH</t>
  </si>
  <si>
    <t>BENDOTTI</t>
  </si>
  <si>
    <t>WESTRAIL</t>
  </si>
  <si>
    <t>CANNING MILLS 1</t>
  </si>
  <si>
    <t>BIRRINGO</t>
  </si>
  <si>
    <t>FRENSHAM 1</t>
  </si>
  <si>
    <t>HIGH</t>
  </si>
  <si>
    <t>CANNING MILLS 6</t>
  </si>
  <si>
    <t>URSICH</t>
  </si>
  <si>
    <t>58 CONTOUR RD</t>
  </si>
  <si>
    <t>URCH 2</t>
  </si>
  <si>
    <t>CANNING MILLS</t>
  </si>
  <si>
    <t>L2700 CANNING MILLS RD</t>
  </si>
  <si>
    <t>CANNING MILLS 2</t>
  </si>
  <si>
    <t>FRENSHAM</t>
  </si>
  <si>
    <t>22 ROBINSON RD</t>
  </si>
  <si>
    <t>CHEVIN</t>
  </si>
  <si>
    <t>CANNING MILLS 3</t>
  </si>
  <si>
    <t>L671 TURNER RD</t>
  </si>
  <si>
    <t>MILLS 6</t>
  </si>
  <si>
    <t>MILLS 5</t>
  </si>
  <si>
    <t>L99 WARBLER DR</t>
  </si>
  <si>
    <t>RONAN</t>
  </si>
  <si>
    <t>MILLS 4</t>
  </si>
  <si>
    <t>89 COCKRAM RD</t>
  </si>
  <si>
    <t>HUT 5</t>
  </si>
  <si>
    <t>COCKRAM 1</t>
  </si>
  <si>
    <t>L708 KEEHNER ENT</t>
  </si>
  <si>
    <t>MILLS 3</t>
  </si>
  <si>
    <t>MILLS RD EAST</t>
  </si>
  <si>
    <t>L93 FERRES DR</t>
  </si>
  <si>
    <t>L90 FERRES DR</t>
  </si>
  <si>
    <t>CHRISTI COLLEGE</t>
  </si>
  <si>
    <t>L8002 MULWARRIE RD</t>
  </si>
  <si>
    <t>A 503</t>
  </si>
  <si>
    <t>18 WORTHING ST</t>
  </si>
  <si>
    <t>QUONDONG</t>
  </si>
  <si>
    <t>CARCOOLA</t>
  </si>
  <si>
    <t>WINCHELSEA 2</t>
  </si>
  <si>
    <t>50 MAYFAIR ST</t>
  </si>
  <si>
    <t>ESPERANTO</t>
  </si>
  <si>
    <t>ALMURTA</t>
  </si>
  <si>
    <t>2 KINDRA WAY</t>
  </si>
  <si>
    <t>19 MAJELLA RD</t>
  </si>
  <si>
    <t>QUADEA</t>
  </si>
  <si>
    <t>VERMONT</t>
  </si>
  <si>
    <t>267 WANNEROO RD</t>
  </si>
  <si>
    <t>KOOROODA</t>
  </si>
  <si>
    <t>16 TOWNSHEND AVE</t>
  </si>
  <si>
    <t>ARKANA</t>
  </si>
  <si>
    <t>26 MONTROSE WAY</t>
  </si>
  <si>
    <t>CURRONG</t>
  </si>
  <si>
    <t>TELECOM</t>
  </si>
  <si>
    <t>KIMBARA</t>
  </si>
  <si>
    <t>48 SYLVIA ST</t>
  </si>
  <si>
    <t>L300 MYIMBAR WAY</t>
  </si>
  <si>
    <t>HILLSBORO 2</t>
  </si>
  <si>
    <t>HILLSBORO 1</t>
  </si>
  <si>
    <t>GIBB</t>
  </si>
  <si>
    <t>69 NOLLAMARA AVE</t>
  </si>
  <si>
    <t>CHANGTON</t>
  </si>
  <si>
    <t>MONTEREY NOLLAMARA</t>
  </si>
  <si>
    <t>36 HARRIS WAY</t>
  </si>
  <si>
    <t>11 LEMANA CT</t>
  </si>
  <si>
    <t>26 BARKER AVE</t>
  </si>
  <si>
    <t>VILLAGE SQUARE</t>
  </si>
  <si>
    <t>RAVENSWOOD</t>
  </si>
  <si>
    <t>ST ALBANS</t>
  </si>
  <si>
    <t>L6673 SUSSEX ST</t>
  </si>
  <si>
    <t>COL 317</t>
  </si>
  <si>
    <t>80 LEY ST</t>
  </si>
  <si>
    <t>AQUINAS A</t>
  </si>
  <si>
    <t>38 ROEBUCK DR</t>
  </si>
  <si>
    <t>L1896 ROEBUCK DR</t>
  </si>
  <si>
    <t>L4093 GENTILLI WAY</t>
  </si>
  <si>
    <t>CORNISH CRES</t>
  </si>
  <si>
    <t>AQUINAS B</t>
  </si>
  <si>
    <t>25 MOUNT HENRY RD</t>
  </si>
  <si>
    <t>OPP 7 PATERSON ST</t>
  </si>
  <si>
    <t>43 MOUNT HENRY RD</t>
  </si>
  <si>
    <t>153 ROBERT ST</t>
  </si>
  <si>
    <t>80 EDGECUMBE ST</t>
  </si>
  <si>
    <t>COL 327</t>
  </si>
  <si>
    <t>SWANVIEW TCE EAST 1</t>
  </si>
  <si>
    <t>LOT 10 SHAFTESBURY ST</t>
  </si>
  <si>
    <t>POS BRANDON ST</t>
  </si>
  <si>
    <t>LOT 24 SHAFTESBURY ST</t>
  </si>
  <si>
    <t>GLENWAY</t>
  </si>
  <si>
    <t>FOURTH</t>
  </si>
  <si>
    <t>OPP 27 JUBILEE ST</t>
  </si>
  <si>
    <t>SWAN VIEW</t>
  </si>
  <si>
    <t>VISTA</t>
  </si>
  <si>
    <t>73 BANKSIA TCE</t>
  </si>
  <si>
    <t>DOUGLAS</t>
  </si>
  <si>
    <t>L300 SWANVIEW WEST TCE</t>
  </si>
  <si>
    <t>296 MILL POINT RD</t>
  </si>
  <si>
    <t>PERTH SURGICAL CENTRE</t>
  </si>
  <si>
    <t>GLADSTONE UNITS</t>
  </si>
  <si>
    <t>61 CANNING HWY</t>
  </si>
  <si>
    <t>BROOKSIDE</t>
  </si>
  <si>
    <t>GLENWAY GDNS</t>
  </si>
  <si>
    <t>SECOND AVE</t>
  </si>
  <si>
    <t>86 LANSDOWNE RD</t>
  </si>
  <si>
    <t>OPP 2 HEPPINGSTONE ST</t>
  </si>
  <si>
    <t>GWENYFRED</t>
  </si>
  <si>
    <t>COL 339</t>
  </si>
  <si>
    <t>COLLIER SEWERAGE PUMP</t>
  </si>
  <si>
    <t>28 GILLON ST</t>
  </si>
  <si>
    <t>L300 CHALLENGER AVE</t>
  </si>
  <si>
    <t>L804 MANNING</t>
  </si>
  <si>
    <t>KILKENNY CIRCLE 2</t>
  </si>
  <si>
    <t>18 KLEM AVE 2</t>
  </si>
  <si>
    <t>41 WATERFORD AVE</t>
  </si>
  <si>
    <t>L1928 CHALLENGER AVE</t>
  </si>
  <si>
    <t>KILKENNY CIRCLE 1</t>
  </si>
  <si>
    <t>10 MORRISON ST</t>
  </si>
  <si>
    <t>23 WATERFORD</t>
  </si>
  <si>
    <t>18 KLEM AVE 1</t>
  </si>
  <si>
    <t>180 MANNING RD</t>
  </si>
  <si>
    <t>CHALLENGER RESERVE</t>
  </si>
  <si>
    <t>SALTER POINT PDE 2</t>
  </si>
  <si>
    <t>CARLOW CIRCLE</t>
  </si>
  <si>
    <t>WALANNA</t>
  </si>
  <si>
    <t>SALTER POINT PDE 1</t>
  </si>
  <si>
    <t>L1927 ELDERFIELD RD</t>
  </si>
  <si>
    <t>OPP 38 GILLON ST</t>
  </si>
  <si>
    <t>BSN 540</t>
  </si>
  <si>
    <t>4 BORONIA CL</t>
  </si>
  <si>
    <t>8 DAY DAWN RISE</t>
  </si>
  <si>
    <t>19 LANCELOT VIEW</t>
  </si>
  <si>
    <t>16 LANCELOT VIEW</t>
  </si>
  <si>
    <t>21 WATERLILY COVE</t>
  </si>
  <si>
    <t>B652/166/55/19/3</t>
  </si>
  <si>
    <t>B652/166/55/19/2</t>
  </si>
  <si>
    <t>11 ROBERTS RD</t>
  </si>
  <si>
    <t>8 LOCKE RD</t>
  </si>
  <si>
    <t>B652/19/1</t>
  </si>
  <si>
    <t>GEOGRAPH BAY RD 2</t>
  </si>
  <si>
    <t>21 CHESTER WAY</t>
  </si>
  <si>
    <t>B652/218/26/9</t>
  </si>
  <si>
    <t>PEPPERMINT DVE</t>
  </si>
  <si>
    <t>B652/217</t>
  </si>
  <si>
    <t>8 ARMSTRONG PL</t>
  </si>
  <si>
    <t>7 HIGH VIEW RD</t>
  </si>
  <si>
    <t>15 GIFFORD RD</t>
  </si>
  <si>
    <t>B652/166/55/26/3</t>
  </si>
  <si>
    <t>B652/166/55/29</t>
  </si>
  <si>
    <t>B652/166/55/24</t>
  </si>
  <si>
    <t>B652/166/55/22</t>
  </si>
  <si>
    <t>B652/76</t>
  </si>
  <si>
    <t>B652/84</t>
  </si>
  <si>
    <t>GEOGRAPHE BAY RD 3</t>
  </si>
  <si>
    <t>102 NATURALISTE TCE</t>
  </si>
  <si>
    <t>B652/22/1</t>
  </si>
  <si>
    <t>B652/148/21/1</t>
  </si>
  <si>
    <t>B652/94</t>
  </si>
  <si>
    <t>B652/148/24</t>
  </si>
  <si>
    <t>ELMORE RD 2</t>
  </si>
  <si>
    <t>B652/115</t>
  </si>
  <si>
    <t>B652/109/1</t>
  </si>
  <si>
    <t>B652/148/1/1</t>
  </si>
  <si>
    <t>GEOGRAPHE BAY RD 1</t>
  </si>
  <si>
    <t>B658/14</t>
  </si>
  <si>
    <t>B658/10</t>
  </si>
  <si>
    <t>B658/5</t>
  </si>
  <si>
    <t>B652/175/3</t>
  </si>
  <si>
    <t>B652/174</t>
  </si>
  <si>
    <t>B652/165</t>
  </si>
  <si>
    <t>25 HAKEA WAY</t>
  </si>
  <si>
    <t>6 KUNZEA PL</t>
  </si>
  <si>
    <t>3 CLARK ST</t>
  </si>
  <si>
    <t>B652/45</t>
  </si>
  <si>
    <t>B652/40</t>
  </si>
  <si>
    <t>B652/37</t>
  </si>
  <si>
    <t>B652/31/1</t>
  </si>
  <si>
    <t>WHITE SANDS C PK</t>
  </si>
  <si>
    <t>B652/183/21</t>
  </si>
  <si>
    <t>B657/2</t>
  </si>
  <si>
    <t>B652/186</t>
  </si>
  <si>
    <t>B663/2/7</t>
  </si>
  <si>
    <t>B663/4</t>
  </si>
  <si>
    <t>VA29</t>
  </si>
  <si>
    <t>B663/2/3A</t>
  </si>
  <si>
    <t>B652/218/42/58/9</t>
  </si>
  <si>
    <t>B652/218/42/58/7</t>
  </si>
  <si>
    <t>B652/218/42/58/3/3</t>
  </si>
  <si>
    <t>B652/218/42/58/3/1</t>
  </si>
  <si>
    <t>B652/218/42/64/9/5/1/2</t>
  </si>
  <si>
    <t>B652/218/42/64/9/5/2</t>
  </si>
  <si>
    <t>B652/166/55/11/3/5</t>
  </si>
  <si>
    <t>B652/218/42/67/10</t>
  </si>
  <si>
    <t>B652/218/42/84/1</t>
  </si>
  <si>
    <t>B652/218/42/78/4</t>
  </si>
  <si>
    <t>B652/218/42/67/2</t>
  </si>
  <si>
    <t>B652/87/21/8</t>
  </si>
  <si>
    <t>B652/87/21/7/5</t>
  </si>
  <si>
    <t>B652/87/22</t>
  </si>
  <si>
    <t>B652/87/17/2</t>
  </si>
  <si>
    <t>B652/87/21/6/5</t>
  </si>
  <si>
    <t>B652/87/21/6/4/3A</t>
  </si>
  <si>
    <t>B652/87/21/5</t>
  </si>
  <si>
    <t>B652/87/21/4/3</t>
  </si>
  <si>
    <t>B652/218/42/96</t>
  </si>
  <si>
    <t>B652/218/42/115</t>
  </si>
  <si>
    <t>B652/218/42/114</t>
  </si>
  <si>
    <t>B652/218/42/101</t>
  </si>
  <si>
    <t>B652/218/42/106/6/2</t>
  </si>
  <si>
    <t>B652/218/42/106/10</t>
  </si>
  <si>
    <t>B652/65</t>
  </si>
  <si>
    <t>B652/218/42/21/1</t>
  </si>
  <si>
    <t>B652/211/1S/1</t>
  </si>
  <si>
    <t>B652/218/42/32/1</t>
  </si>
  <si>
    <t>WILSON AVE</t>
  </si>
  <si>
    <t>B652/218/42/38/1A</t>
  </si>
  <si>
    <t>ELMORE RD 1</t>
  </si>
  <si>
    <t>B652/216/42/28</t>
  </si>
  <si>
    <t>2 TODDY PL</t>
  </si>
  <si>
    <t>GIFFORD RD 1</t>
  </si>
  <si>
    <t>B652/71</t>
  </si>
  <si>
    <t>EAGLE BAY RD 1</t>
  </si>
  <si>
    <t>EAGLE BAY-MEELUP RD 1</t>
  </si>
  <si>
    <t>B652/131</t>
  </si>
  <si>
    <t>B652/162</t>
  </si>
  <si>
    <t>B652/87/16</t>
  </si>
  <si>
    <t>B652/87/21/7/7</t>
  </si>
  <si>
    <t>VA4/2</t>
  </si>
  <si>
    <t>B652/166/55/16/1/10</t>
  </si>
  <si>
    <t>B652/218/42/56/5</t>
  </si>
  <si>
    <t>B652/218/42/56/2</t>
  </si>
  <si>
    <t>B652/218/42/56/3</t>
  </si>
  <si>
    <t>61 WARDANDI DR</t>
  </si>
  <si>
    <t>B652/218/42/56/1</t>
  </si>
  <si>
    <t>B652/124</t>
  </si>
  <si>
    <t>B652/87/4/2</t>
  </si>
  <si>
    <t>B652/218/42/83A</t>
  </si>
  <si>
    <t>B652/166/55/19/3A</t>
  </si>
  <si>
    <t>WEDGETAIL VIEW 1</t>
  </si>
  <si>
    <t>5 WEDGETAIL VIEW</t>
  </si>
  <si>
    <t>20 SEAVIEW RISE</t>
  </si>
  <si>
    <t>3 SUNRISE CL</t>
  </si>
  <si>
    <t>14 SEAVIEW RISE</t>
  </si>
  <si>
    <t>SEAVIEW RISE 1</t>
  </si>
  <si>
    <t>B652/155</t>
  </si>
  <si>
    <t>B652/44/5</t>
  </si>
  <si>
    <t>B652/87/21/6/5/1</t>
  </si>
  <si>
    <t>B652/122</t>
  </si>
  <si>
    <t>B652/15/8/1</t>
  </si>
  <si>
    <t>B652/125</t>
  </si>
  <si>
    <t>B652/175/6</t>
  </si>
  <si>
    <t>B652/126</t>
  </si>
  <si>
    <t>34 DUNN BAY RD</t>
  </si>
  <si>
    <t>B652/218A</t>
  </si>
  <si>
    <t>B652/122/2UG</t>
  </si>
  <si>
    <t>B652/122/1UG</t>
  </si>
  <si>
    <t>B652/218/42/8/2</t>
  </si>
  <si>
    <t>20/3 LECAILLE CT</t>
  </si>
  <si>
    <t>B652/218/42/64/9/7/1</t>
  </si>
  <si>
    <t>4 VERNON TRK</t>
  </si>
  <si>
    <t>2 VERNON TRK</t>
  </si>
  <si>
    <t>B652/205</t>
  </si>
  <si>
    <t>B652/218/42/106/10/1/1</t>
  </si>
  <si>
    <t>B652/218/42/106/10/1</t>
  </si>
  <si>
    <t>B666A/1</t>
  </si>
  <si>
    <t>B652/157</t>
  </si>
  <si>
    <t>B652/218/42/64/9/5/1/2/1</t>
  </si>
  <si>
    <t>20 DEPUCH CL</t>
  </si>
  <si>
    <t>B652/208/1</t>
  </si>
  <si>
    <t>B652/248/42/106/5</t>
  </si>
  <si>
    <t>EAGLE BAY CRES</t>
  </si>
  <si>
    <t>BUNKER BAY 2</t>
  </si>
  <si>
    <t>B652/218/42/43</t>
  </si>
  <si>
    <t>CAPE NATURALISTE RD</t>
  </si>
  <si>
    <t>B652/248/42/106/5/1</t>
  </si>
  <si>
    <t>200 FARM BREAK LANE</t>
  </si>
  <si>
    <t>B652/166/55/16/A1</t>
  </si>
  <si>
    <t>B652/163</t>
  </si>
  <si>
    <t>B652/213</t>
  </si>
  <si>
    <t>B652/218/33/1</t>
  </si>
  <si>
    <t>B652/218/42/56/4A TX2</t>
  </si>
  <si>
    <t>B652/218/42/56/4A TX1</t>
  </si>
  <si>
    <t>4 DEPUCH CL</t>
  </si>
  <si>
    <t>B652/218/42/64/7/1</t>
  </si>
  <si>
    <t>BUNKER BAY T3</t>
  </si>
  <si>
    <t>BUNKER BAY T4</t>
  </si>
  <si>
    <t>369 ROYAL OAKS CRES</t>
  </si>
  <si>
    <t>MERCATOR WY TX</t>
  </si>
  <si>
    <t>FERN RD TX</t>
  </si>
  <si>
    <t>CYRILLEAN WY</t>
  </si>
  <si>
    <t>B652/218/42/64/9/1</t>
  </si>
  <si>
    <t>COLES NO 2</t>
  </si>
  <si>
    <t>COLES NO 1</t>
  </si>
  <si>
    <t>B652/166/55/19</t>
  </si>
  <si>
    <t>97 CAVES RD</t>
  </si>
  <si>
    <t>B652/218/42/90/10</t>
  </si>
  <si>
    <t>B652/124A/3</t>
  </si>
  <si>
    <t>8 CUTHBERT ST</t>
  </si>
  <si>
    <t>B652/97/1</t>
  </si>
  <si>
    <t>BAYVIEW.</t>
  </si>
  <si>
    <t>L3976 CAVES RD</t>
  </si>
  <si>
    <t>34 HENNESSEY LOOP</t>
  </si>
  <si>
    <t>B652/119</t>
  </si>
  <si>
    <t>619 CAPE NATURALISTE RD</t>
  </si>
  <si>
    <t>2 GYPSY ST</t>
  </si>
  <si>
    <t>L166 PATTON TCE</t>
  </si>
  <si>
    <t>L168 GEOGRAPHE BAY RD</t>
  </si>
  <si>
    <t>B652/218/42/102</t>
  </si>
  <si>
    <t>B652/159/2</t>
  </si>
  <si>
    <t>L101 CAVES RD</t>
  </si>
  <si>
    <t>EAGLE BAY-MEELUP RD 2</t>
  </si>
  <si>
    <t>B652/87/21/8/4</t>
  </si>
  <si>
    <t>B652/87/21/8/1UG</t>
  </si>
  <si>
    <t>L334 CARNARVON CASTLE DR</t>
  </si>
  <si>
    <t>L313 CARNARVON CASTLE DR</t>
  </si>
  <si>
    <t>L317 CARNARVON CASTLE DR</t>
  </si>
  <si>
    <t>B652/166/55/16/1/6</t>
  </si>
  <si>
    <t>L53 EAGLE BAY RD</t>
  </si>
  <si>
    <t>L3003 DUNSBOROUGH LAKES DR</t>
  </si>
  <si>
    <t>L62 CAPE NATURALISTE TCE</t>
  </si>
  <si>
    <t>B665/3</t>
  </si>
  <si>
    <t>B652/145</t>
  </si>
  <si>
    <t>245 CAPE NATURALISTE RD</t>
  </si>
  <si>
    <t>L162 TURNER ST</t>
  </si>
  <si>
    <t>VA7</t>
  </si>
  <si>
    <t>VA6</t>
  </si>
  <si>
    <t>VASSE PRIMARY SCHOOL</t>
  </si>
  <si>
    <t>B658/3</t>
  </si>
  <si>
    <t>4 WEDGETAIL VIEW</t>
  </si>
  <si>
    <t>15 SEAVIEW RISE</t>
  </si>
  <si>
    <t>L89 CAVES RD</t>
  </si>
  <si>
    <t>B663/2/7/LV2</t>
  </si>
  <si>
    <t>22 SEAVIEW RISE</t>
  </si>
  <si>
    <t>L18 BUSSELL HWY</t>
  </si>
  <si>
    <t>B652/79</t>
  </si>
  <si>
    <t>L101A BUSSELL HWY</t>
  </si>
  <si>
    <t>L101B BUSSELL HWY</t>
  </si>
  <si>
    <t>826 CAPE NATURALISTE RD</t>
  </si>
  <si>
    <t>9 WEDGETAIL VIEW</t>
  </si>
  <si>
    <t>L254 NATURALISTE TCE</t>
  </si>
  <si>
    <t>11 EAGLE CR</t>
  </si>
  <si>
    <t>B652/216</t>
  </si>
  <si>
    <t>21 WATERLILY COVE 1</t>
  </si>
  <si>
    <t>20 FERN RD</t>
  </si>
  <si>
    <t>B652/87/18</t>
  </si>
  <si>
    <t>L600 ARMSTRONG PL</t>
  </si>
  <si>
    <t>B652/104</t>
  </si>
  <si>
    <t>L124A FARMERS MARKET VASSE</t>
  </si>
  <si>
    <t>L124B FARMERS MARKET VASSE</t>
  </si>
  <si>
    <t>19 LANCELOT VIEW A</t>
  </si>
  <si>
    <t>BSN 557</t>
  </si>
  <si>
    <t>MRI/19/2</t>
  </si>
  <si>
    <t>MR1/16/1</t>
  </si>
  <si>
    <t>MR1/11/2</t>
  </si>
  <si>
    <t>MR1/14/2</t>
  </si>
  <si>
    <t>B681/3</t>
  </si>
  <si>
    <t>B686/8/2</t>
  </si>
  <si>
    <t>MR18/5/3/2</t>
  </si>
  <si>
    <t>MR18/5/8/1</t>
  </si>
  <si>
    <t>MR18/5/9/1</t>
  </si>
  <si>
    <t>MR18/5/10/1</t>
  </si>
  <si>
    <t>MR18/5/12</t>
  </si>
  <si>
    <t>MR18/5/16/2A</t>
  </si>
  <si>
    <t>MR18/5/16/1</t>
  </si>
  <si>
    <t>MR18/5/20/3</t>
  </si>
  <si>
    <t>MR18/5/22/1</t>
  </si>
  <si>
    <t>MR18/5/24</t>
  </si>
  <si>
    <t>MR18/5/26/5</t>
  </si>
  <si>
    <t>MR18/5/29A/7</t>
  </si>
  <si>
    <t>MR18/5/36</t>
  </si>
  <si>
    <t>MR18/5/37/1</t>
  </si>
  <si>
    <t>MR18/5/40</t>
  </si>
  <si>
    <t>MR18/5/42/3</t>
  </si>
  <si>
    <t>B772/67/6</t>
  </si>
  <si>
    <t>B772/67/4</t>
  </si>
  <si>
    <t>B772/57/1</t>
  </si>
  <si>
    <t>B772/45/5</t>
  </si>
  <si>
    <t>B772/42/3</t>
  </si>
  <si>
    <t>B772/40</t>
  </si>
  <si>
    <t>B772/36/1</t>
  </si>
  <si>
    <t>B772/40/2</t>
  </si>
  <si>
    <t>B772/30/2</t>
  </si>
  <si>
    <t>B772/24</t>
  </si>
  <si>
    <t>B772/27</t>
  </si>
  <si>
    <t>B733/35/3</t>
  </si>
  <si>
    <t>B733/37/2</t>
  </si>
  <si>
    <t>B733/30/1</t>
  </si>
  <si>
    <t>B733/31</t>
  </si>
  <si>
    <t>B733/32/2</t>
  </si>
  <si>
    <t>B733/28/1/3</t>
  </si>
  <si>
    <t>B733/28/6</t>
  </si>
  <si>
    <t>B706/10E/4</t>
  </si>
  <si>
    <t>B706/10E/8</t>
  </si>
  <si>
    <t>B706/10E/3</t>
  </si>
  <si>
    <t>B706/10E</t>
  </si>
  <si>
    <t>B706/12/3</t>
  </si>
  <si>
    <t>B706/14E/8</t>
  </si>
  <si>
    <t>B706/14E/3W</t>
  </si>
  <si>
    <t>B706/19E</t>
  </si>
  <si>
    <t>B706/24E</t>
  </si>
  <si>
    <t>B706/14E/7/7</t>
  </si>
  <si>
    <t>B706/3E</t>
  </si>
  <si>
    <t>B706/3W/2</t>
  </si>
  <si>
    <t>B706/4W/4</t>
  </si>
  <si>
    <t>B772/23/2</t>
  </si>
  <si>
    <t>B772/13</t>
  </si>
  <si>
    <t>B772/8</t>
  </si>
  <si>
    <t>B772/7/1</t>
  </si>
  <si>
    <t>B766A</t>
  </si>
  <si>
    <t>B765/3</t>
  </si>
  <si>
    <t>B761/7</t>
  </si>
  <si>
    <t>B760/1</t>
  </si>
  <si>
    <t>B759/5/3</t>
  </si>
  <si>
    <t>B759/5/2</t>
  </si>
  <si>
    <t>B759/5</t>
  </si>
  <si>
    <t>B759/6A</t>
  </si>
  <si>
    <t>B759/4</t>
  </si>
  <si>
    <t>B759/16</t>
  </si>
  <si>
    <t>B759/22</t>
  </si>
  <si>
    <t>B759/18</t>
  </si>
  <si>
    <t>B745/3</t>
  </si>
  <si>
    <t>B745/14</t>
  </si>
  <si>
    <t>B745/11</t>
  </si>
  <si>
    <t>B750/1</t>
  </si>
  <si>
    <t>B752/2</t>
  </si>
  <si>
    <t>MR18/3</t>
  </si>
  <si>
    <t>B690/1</t>
  </si>
  <si>
    <t>B689/10</t>
  </si>
  <si>
    <t>B702/1</t>
  </si>
  <si>
    <t>B714/1</t>
  </si>
  <si>
    <t>B686/12</t>
  </si>
  <si>
    <t>B686/9</t>
  </si>
  <si>
    <t>B731/1</t>
  </si>
  <si>
    <t>B725/5</t>
  </si>
  <si>
    <t>B724/12/4/2</t>
  </si>
  <si>
    <t>B724/9/2</t>
  </si>
  <si>
    <t>B724/21/1</t>
  </si>
  <si>
    <t>B724/18/3</t>
  </si>
  <si>
    <t>B724/18/5/1</t>
  </si>
  <si>
    <t>B724/18/7/1</t>
  </si>
  <si>
    <t>B724/18/6</t>
  </si>
  <si>
    <t>B759/24/12/22</t>
  </si>
  <si>
    <t>B759/24/12/26</t>
  </si>
  <si>
    <t>B759/24/12/18</t>
  </si>
  <si>
    <t>B759/24/12/13</t>
  </si>
  <si>
    <t>B759/24/12/10/4</t>
  </si>
  <si>
    <t>CREDARO 2</t>
  </si>
  <si>
    <t>B720/3/1</t>
  </si>
  <si>
    <t>B720/6</t>
  </si>
  <si>
    <t>B724A/5</t>
  </si>
  <si>
    <t>B724A/4</t>
  </si>
  <si>
    <t>B738/4</t>
  </si>
  <si>
    <t>B861/5</t>
  </si>
  <si>
    <t>B861/11</t>
  </si>
  <si>
    <t>B859/3</t>
  </si>
  <si>
    <t>MR18/4/2</t>
  </si>
  <si>
    <t>B855/9</t>
  </si>
  <si>
    <t>B853/1</t>
  </si>
  <si>
    <t>B851/6</t>
  </si>
  <si>
    <t>B851/3A/2</t>
  </si>
  <si>
    <t>B652/296/39/34</t>
  </si>
  <si>
    <t>B652/296/39/29/1</t>
  </si>
  <si>
    <t>B652/296/39/18/2</t>
  </si>
  <si>
    <t>B652/296/39/16/1</t>
  </si>
  <si>
    <t>B652/296/39/2</t>
  </si>
  <si>
    <t>B851/14</t>
  </si>
  <si>
    <t>B851/12/3</t>
  </si>
  <si>
    <t>B851/21</t>
  </si>
  <si>
    <t>B652/296/41</t>
  </si>
  <si>
    <t>B652/296/34/1A</t>
  </si>
  <si>
    <t>B652/296/34/1A/2</t>
  </si>
  <si>
    <t>B846/1</t>
  </si>
  <si>
    <t>B845/2</t>
  </si>
  <si>
    <t>B876/113/72/10/8/13</t>
  </si>
  <si>
    <t>B876/113/72/10/8/4</t>
  </si>
  <si>
    <t>B876/113/72/10/9</t>
  </si>
  <si>
    <t>B876/113/72/10/5/1</t>
  </si>
  <si>
    <t>B876/113/72/5</t>
  </si>
  <si>
    <t>B876/113/72/7/1</t>
  </si>
  <si>
    <t>B876/113/72/13/1</t>
  </si>
  <si>
    <t>B876/113/72/19</t>
  </si>
  <si>
    <t>B876/113/72/16/4</t>
  </si>
  <si>
    <t>B876/113/69/4</t>
  </si>
  <si>
    <t>B876/113/71</t>
  </si>
  <si>
    <t>B876/113/73</t>
  </si>
  <si>
    <t>B876/113/65/3A</t>
  </si>
  <si>
    <t>B876/113/65/4</t>
  </si>
  <si>
    <t>B876/113/65/1/3</t>
  </si>
  <si>
    <t>B876/113/66</t>
  </si>
  <si>
    <t>B876/113/63/2</t>
  </si>
  <si>
    <t>B876/113/62</t>
  </si>
  <si>
    <t>B876/113/62/6/7</t>
  </si>
  <si>
    <t>B876/113/62/6/4</t>
  </si>
  <si>
    <t>B876/113/62/6/3/2</t>
  </si>
  <si>
    <t>B876/113/62/7</t>
  </si>
  <si>
    <t>B876/113/62/2/12</t>
  </si>
  <si>
    <t>B876/113/62/2/8</t>
  </si>
  <si>
    <t>B876/113/62/2/3/1</t>
  </si>
  <si>
    <t>B876/113/62/2/6/2</t>
  </si>
  <si>
    <t>B876/113/62/2/6/8</t>
  </si>
  <si>
    <t>B876/113/57/2/2</t>
  </si>
  <si>
    <t>B876/113/57/5/3A/1</t>
  </si>
  <si>
    <t>B876/113/57/5A/6A</t>
  </si>
  <si>
    <t>B876/113/57/5/2/2/4</t>
  </si>
  <si>
    <t>B876/113/57/5/1/2</t>
  </si>
  <si>
    <t>B876/113/57/5/2/3/A1</t>
  </si>
  <si>
    <t>B876/113/57/5/2/6/1</t>
  </si>
  <si>
    <t>B876/113/57/5/2/7</t>
  </si>
  <si>
    <t>B876/113/57/9</t>
  </si>
  <si>
    <t>B876/113/57/14/2</t>
  </si>
  <si>
    <t>B876/113/46/A1</t>
  </si>
  <si>
    <t>B876/113/46/1</t>
  </si>
  <si>
    <t>B876/113/46/7</t>
  </si>
  <si>
    <t>B876/113/46/11</t>
  </si>
  <si>
    <t>B876/113/43/11/9</t>
  </si>
  <si>
    <t>B876/113/43/11/3/5</t>
  </si>
  <si>
    <t>B876/113/43/11/3/3</t>
  </si>
  <si>
    <t>B876/113/43/11</t>
  </si>
  <si>
    <t>876/113/43/11/6/9</t>
  </si>
  <si>
    <t>B876/113/43/11/6/6/4</t>
  </si>
  <si>
    <t>B876/113/43/10</t>
  </si>
  <si>
    <t>B772/9/3/1</t>
  </si>
  <si>
    <t>B772/9/6</t>
  </si>
  <si>
    <t>B782A/7/1</t>
  </si>
  <si>
    <t>B782A/9</t>
  </si>
  <si>
    <t>B789/2</t>
  </si>
  <si>
    <t>B789/6</t>
  </si>
  <si>
    <t>B780/1</t>
  </si>
  <si>
    <t>BILL FLIC</t>
  </si>
  <si>
    <t>B793/2</t>
  </si>
  <si>
    <t>B796/3</t>
  </si>
  <si>
    <t>B796/10A</t>
  </si>
  <si>
    <t>B800/4</t>
  </si>
  <si>
    <t>B876/113/43/7/A1</t>
  </si>
  <si>
    <t>B876/113/43/7/2</t>
  </si>
  <si>
    <t>B873/113/43/11/A7</t>
  </si>
  <si>
    <t>B876/113/43/11/A4</t>
  </si>
  <si>
    <t>B759/24/12</t>
  </si>
  <si>
    <t>B759/24/4/3</t>
  </si>
  <si>
    <t>B759/24/4</t>
  </si>
  <si>
    <t>B759/27/3</t>
  </si>
  <si>
    <t>B759/30/2</t>
  </si>
  <si>
    <t>B759/31/4/2</t>
  </si>
  <si>
    <t>B759/31/6/2</t>
  </si>
  <si>
    <t>B652/259/1</t>
  </si>
  <si>
    <t>B652/260/2</t>
  </si>
  <si>
    <t>B759/38/1/1</t>
  </si>
  <si>
    <t>B652/261/3/7</t>
  </si>
  <si>
    <t>B652/159/71/16/24/7/2</t>
  </si>
  <si>
    <t>B652/159/71/16/24/9</t>
  </si>
  <si>
    <t>B652/159/71/16/24</t>
  </si>
  <si>
    <t>B652/261/7</t>
  </si>
  <si>
    <t>B652/159/71/16/16/5</t>
  </si>
  <si>
    <t>B652/159/71/16/19/4</t>
  </si>
  <si>
    <t>B652/159/71/16/19</t>
  </si>
  <si>
    <t>B652/159/71/16/10</t>
  </si>
  <si>
    <t>B652/261/2</t>
  </si>
  <si>
    <t>B652/261/6/8/5W</t>
  </si>
  <si>
    <t>B652/263/2</t>
  </si>
  <si>
    <t>B652/159/71/16/1</t>
  </si>
  <si>
    <t>B652/277/4/3</t>
  </si>
  <si>
    <t>B652/277/9</t>
  </si>
  <si>
    <t>B652/277/6/5</t>
  </si>
  <si>
    <t>B652/277/1</t>
  </si>
  <si>
    <t>B652/159/71/12/4</t>
  </si>
  <si>
    <t>B652/278/6/1/1</t>
  </si>
  <si>
    <t>B652/278/6/4</t>
  </si>
  <si>
    <t>B652/278/7</t>
  </si>
  <si>
    <t>B652/159/71/24/5</t>
  </si>
  <si>
    <t>B652/159/71/25/2/1</t>
  </si>
  <si>
    <t>B652/159/71/25/3</t>
  </si>
  <si>
    <t>B652/159/71/24/2/1</t>
  </si>
  <si>
    <t>B652/159/71/25/17</t>
  </si>
  <si>
    <t>B652/159/71/25/11</t>
  </si>
  <si>
    <t>B652/268/1</t>
  </si>
  <si>
    <t>B652/159/71/30/6/1</t>
  </si>
  <si>
    <t>B652/159/71/27/1</t>
  </si>
  <si>
    <t>B652/159/71/30/3/7/1/4</t>
  </si>
  <si>
    <t>B652/159/71/30/3/7/3/2</t>
  </si>
  <si>
    <t>B652/159/71/30/3/19/4</t>
  </si>
  <si>
    <t>B652/159/71/30/3/19/3</t>
  </si>
  <si>
    <t>B652/159/71/30/3/19/2</t>
  </si>
  <si>
    <t>B652/234/21/2</t>
  </si>
  <si>
    <t>B652/234/21/4</t>
  </si>
  <si>
    <t>B652/234/21/A10</t>
  </si>
  <si>
    <t>B652/234/21/A3</t>
  </si>
  <si>
    <t>B652/234/26/4/2</t>
  </si>
  <si>
    <t>B652/234/36/4</t>
  </si>
  <si>
    <t>B652/234/36/1A</t>
  </si>
  <si>
    <t>B652/234/32</t>
  </si>
  <si>
    <t>B652/234/31/7/3</t>
  </si>
  <si>
    <t>B652/234/31/3</t>
  </si>
  <si>
    <t>B652/234/31/13</t>
  </si>
  <si>
    <t>B652/234/31/14</t>
  </si>
  <si>
    <t>B652/234/31/17</t>
  </si>
  <si>
    <t>B652/234/31/18/1</t>
  </si>
  <si>
    <t>B652/234/31/20</t>
  </si>
  <si>
    <t>B652/234/31/23</t>
  </si>
  <si>
    <t>B652/234/11/3/2</t>
  </si>
  <si>
    <t>B652/234/11/3</t>
  </si>
  <si>
    <t>B652/234/11/6/6A</t>
  </si>
  <si>
    <t>B652/234/11/9/3</t>
  </si>
  <si>
    <t>B652/234/11/9</t>
  </si>
  <si>
    <t>B652/234/11/11</t>
  </si>
  <si>
    <t>B652/234/11/6/2</t>
  </si>
  <si>
    <t>B652/234/11/6/3</t>
  </si>
  <si>
    <t>B652/234/11/7</t>
  </si>
  <si>
    <t>B652/296/23/30/1</t>
  </si>
  <si>
    <t>B652/296/23/22/5</t>
  </si>
  <si>
    <t>B652/296/23/20/4</t>
  </si>
  <si>
    <t>B652/296/23/17/2</t>
  </si>
  <si>
    <t>B652/159/71/30/3/2</t>
  </si>
  <si>
    <t>B807/16/1</t>
  </si>
  <si>
    <t>B807/20/1</t>
  </si>
  <si>
    <t>B802/1</t>
  </si>
  <si>
    <t>B808/1A</t>
  </si>
  <si>
    <t>B808/4</t>
  </si>
  <si>
    <t>B812/18/1</t>
  </si>
  <si>
    <t>B812/23</t>
  </si>
  <si>
    <t>B807/47/11N</t>
  </si>
  <si>
    <t>B807/47/6N/5</t>
  </si>
  <si>
    <t>B807/51</t>
  </si>
  <si>
    <t>B807/47/30N/4</t>
  </si>
  <si>
    <t>B807/47/27N/2</t>
  </si>
  <si>
    <t>B807/47/24N</t>
  </si>
  <si>
    <t>B807/47/18N</t>
  </si>
  <si>
    <t>B807/47/15N/1</t>
  </si>
  <si>
    <t>B652/234/26/13/1</t>
  </si>
  <si>
    <t>B652/234/26/14/1</t>
  </si>
  <si>
    <t>B652/234/26/16</t>
  </si>
  <si>
    <t>B652/234/26/24/4</t>
  </si>
  <si>
    <t>B652/234/26/24/7</t>
  </si>
  <si>
    <t>B807/47/5S</t>
  </si>
  <si>
    <t>B652/234/26/30/4</t>
  </si>
  <si>
    <t>B652/234/26/33/2</t>
  </si>
  <si>
    <t>B652/234/26/37</t>
  </si>
  <si>
    <t>B652/234/26/16/3</t>
  </si>
  <si>
    <t>B652/234/26/16A/5</t>
  </si>
  <si>
    <t>B652/234/26/16A/7</t>
  </si>
  <si>
    <t>B807/49/11/3</t>
  </si>
  <si>
    <t>B807/49/11/11</t>
  </si>
  <si>
    <t>B807/49/9</t>
  </si>
  <si>
    <t>B807/49/14</t>
  </si>
  <si>
    <t>B807/49/22/1N</t>
  </si>
  <si>
    <t>B807/49/22/1S</t>
  </si>
  <si>
    <t>B807/49/27/8S</t>
  </si>
  <si>
    <t>B807/49/27/7/2S</t>
  </si>
  <si>
    <t>B807/49/27/3/1S</t>
  </si>
  <si>
    <t>B772/98/46/2</t>
  </si>
  <si>
    <t>B772/98/40/4</t>
  </si>
  <si>
    <t>B772/98/44</t>
  </si>
  <si>
    <t>B772/98/34/1</t>
  </si>
  <si>
    <t>B772/98/27/1</t>
  </si>
  <si>
    <t>B772/60/22/8</t>
  </si>
  <si>
    <t>B772/60/22/11</t>
  </si>
  <si>
    <t>B772/60/24</t>
  </si>
  <si>
    <t>B772/54/16</t>
  </si>
  <si>
    <t>B772/60/18</t>
  </si>
  <si>
    <t>B772/60/10</t>
  </si>
  <si>
    <t>B772/60/9/5</t>
  </si>
  <si>
    <t>B772/60/4/2</t>
  </si>
  <si>
    <t>B772/60/5/2</t>
  </si>
  <si>
    <t>B772/53/5</t>
  </si>
  <si>
    <t>MR15/11</t>
  </si>
  <si>
    <t>MR15/17/3</t>
  </si>
  <si>
    <t>MR15/18/2/2</t>
  </si>
  <si>
    <t>MR15/18/3/2</t>
  </si>
  <si>
    <t>MR15/18/11</t>
  </si>
  <si>
    <t>MR15/18/6</t>
  </si>
  <si>
    <t>MR15/27/2</t>
  </si>
  <si>
    <t>MR15/33/5</t>
  </si>
  <si>
    <t>MR15/34/8</t>
  </si>
  <si>
    <t>B772/84/29</t>
  </si>
  <si>
    <t>B772/84/14/12</t>
  </si>
  <si>
    <t>MR15/38/2</t>
  </si>
  <si>
    <t>B772/84/9/2</t>
  </si>
  <si>
    <t>B772/84/14</t>
  </si>
  <si>
    <t>B772/84/22</t>
  </si>
  <si>
    <t>B772/84/8/1A</t>
  </si>
  <si>
    <t>MR15/44/1</t>
  </si>
  <si>
    <t>MR15/43A</t>
  </si>
  <si>
    <t>MR15/41</t>
  </si>
  <si>
    <t>B876/116/2</t>
  </si>
  <si>
    <t>B876/127/12</t>
  </si>
  <si>
    <t>B876/127/10</t>
  </si>
  <si>
    <t>B876/127/7/4</t>
  </si>
  <si>
    <t>B876/127/7/3/2</t>
  </si>
  <si>
    <t>B876/128</t>
  </si>
  <si>
    <t>B876/127/4/3</t>
  </si>
  <si>
    <t>B876/113/12</t>
  </si>
  <si>
    <t>B876/113/12/2</t>
  </si>
  <si>
    <t>B876/113/17/A3</t>
  </si>
  <si>
    <t>B876/113/17/A1/3</t>
  </si>
  <si>
    <t>B876/113/7/2</t>
  </si>
  <si>
    <t>B876/113/16/2</t>
  </si>
  <si>
    <t>B876/113/17/9</t>
  </si>
  <si>
    <t>B876/113/17/5/1</t>
  </si>
  <si>
    <t>B876/113/17/14/10</t>
  </si>
  <si>
    <t>B772/49/5/1</t>
  </si>
  <si>
    <t>B772/49/10</t>
  </si>
  <si>
    <t>B652/159/71/70/3/53/4/2</t>
  </si>
  <si>
    <t>B652/159/71/30/3/53/6/2</t>
  </si>
  <si>
    <t>B652/159/71/30/3/53/7/1A</t>
  </si>
  <si>
    <t>B652/159/71/30/3/53/1</t>
  </si>
  <si>
    <t>B652/159/71/30/3/53/8</t>
  </si>
  <si>
    <t>B652/159/71/30/3/53/9</t>
  </si>
  <si>
    <t>B652/159/71/30/3/53/11</t>
  </si>
  <si>
    <t>B652/159/71/30/3/53/12</t>
  </si>
  <si>
    <t>B772/36/7</t>
  </si>
  <si>
    <t>B772/36/7A</t>
  </si>
  <si>
    <t>B652/159/71/30/3/52/2</t>
  </si>
  <si>
    <t>B652/159/71/30/3/52/1A</t>
  </si>
  <si>
    <t>B775/2</t>
  </si>
  <si>
    <t>B652/159/71/30/3/48/3</t>
  </si>
  <si>
    <t>B652/159/71/30/3/48/7</t>
  </si>
  <si>
    <t>B652/159/71/30/3/31/2</t>
  </si>
  <si>
    <t>B829/12/4</t>
  </si>
  <si>
    <t>B829/12</t>
  </si>
  <si>
    <t>B652/159/71/30/3/27/2</t>
  </si>
  <si>
    <t>B652/159/71/30/3/27/2/5</t>
  </si>
  <si>
    <t>B829/6</t>
  </si>
  <si>
    <t>B829/8/2</t>
  </si>
  <si>
    <t>B652/159/71/30/3/23/2/1</t>
  </si>
  <si>
    <t>B652/159/71/30/3/29A/6</t>
  </si>
  <si>
    <t>1380 VASSE-YALLINGUP SIDING RD</t>
  </si>
  <si>
    <t>B652/159/53</t>
  </si>
  <si>
    <t>B652/159/50/6</t>
  </si>
  <si>
    <t>B652/159/50/4</t>
  </si>
  <si>
    <t>B772/60/9/2</t>
  </si>
  <si>
    <t>B652/296/23/12/6</t>
  </si>
  <si>
    <t>B652/296/15A/7</t>
  </si>
  <si>
    <t>B652/296/15A/4/9</t>
  </si>
  <si>
    <t>B652/296/15A/4/7</t>
  </si>
  <si>
    <t>B652/296/23/6/4/8/3</t>
  </si>
  <si>
    <t>B652/296/33</t>
  </si>
  <si>
    <t>B652/296/30/16/2</t>
  </si>
  <si>
    <t>B652/296/30/13/4</t>
  </si>
  <si>
    <t>B652/296/30/12/2</t>
  </si>
  <si>
    <t>B652/296/30/15</t>
  </si>
  <si>
    <t>B652/296/30/8/2</t>
  </si>
  <si>
    <t>B652/296/29</t>
  </si>
  <si>
    <t>B772/84/15</t>
  </si>
  <si>
    <t>MR18/5/6/9</t>
  </si>
  <si>
    <t>B876/113/17/7/7/2</t>
  </si>
  <si>
    <t>B876/113/17/7/11</t>
  </si>
  <si>
    <t>MR15/38A</t>
  </si>
  <si>
    <t>MR15/37</t>
  </si>
  <si>
    <t>B808/10/4B/7/1</t>
  </si>
  <si>
    <t>B876/113/17/7/13/4/12</t>
  </si>
  <si>
    <t>B876/113/17/7/13/4/8</t>
  </si>
  <si>
    <t>B876/113/17/7/13/4/2</t>
  </si>
  <si>
    <t>B652/296/26/1</t>
  </si>
  <si>
    <t>B652/296/26/4</t>
  </si>
  <si>
    <t>B652/296/22/7/4</t>
  </si>
  <si>
    <t>B652/296/22/7/2</t>
  </si>
  <si>
    <t>B652/296/22/11</t>
  </si>
  <si>
    <t>B652/296/22/12/3</t>
  </si>
  <si>
    <t>B652/296/22/17/2</t>
  </si>
  <si>
    <t>B652/296/21</t>
  </si>
  <si>
    <t>B652/296/17A/2/1</t>
  </si>
  <si>
    <t>B652/296/19</t>
  </si>
  <si>
    <t>B652/296/16D/3</t>
  </si>
  <si>
    <t>B652/293/15A/2</t>
  </si>
  <si>
    <t>B652/296/5/1</t>
  </si>
  <si>
    <t>B652/159/50/11</t>
  </si>
  <si>
    <t>B652/159/36/1</t>
  </si>
  <si>
    <t>B772/98/11/24</t>
  </si>
  <si>
    <t>B772/98/19/14</t>
  </si>
  <si>
    <t>B772/98/21</t>
  </si>
  <si>
    <t>B772/98/23</t>
  </si>
  <si>
    <t>B772/98/5/2/6</t>
  </si>
  <si>
    <t>B772/98/11/21</t>
  </si>
  <si>
    <t>B772/98/11/18</t>
  </si>
  <si>
    <t>B772/98/5/3</t>
  </si>
  <si>
    <t>B772/98/6/3</t>
  </si>
  <si>
    <t>B772/98/15</t>
  </si>
  <si>
    <t>B772/98/3</t>
  </si>
  <si>
    <t>B772/98/2</t>
  </si>
  <si>
    <t>B772/93/3</t>
  </si>
  <si>
    <t>B772/89/5</t>
  </si>
  <si>
    <t>B772/86/3</t>
  </si>
  <si>
    <t>B772/84</t>
  </si>
  <si>
    <t>B772/74/2</t>
  </si>
  <si>
    <t>B844/30/6</t>
  </si>
  <si>
    <t>B844/21</t>
  </si>
  <si>
    <t>B870/8/21/2A</t>
  </si>
  <si>
    <t>B870/8/25/2</t>
  </si>
  <si>
    <t>B870/8/27</t>
  </si>
  <si>
    <t>B870/8/32/6</t>
  </si>
  <si>
    <t>B870/8/30</t>
  </si>
  <si>
    <t>B870/8/38</t>
  </si>
  <si>
    <t>B870/8/16/1</t>
  </si>
  <si>
    <t>B876/113/29/A4</t>
  </si>
  <si>
    <t>B759/39/8</t>
  </si>
  <si>
    <t>B724/12/11/2</t>
  </si>
  <si>
    <t>B724/12/11/4</t>
  </si>
  <si>
    <t>BURNETT TX</t>
  </si>
  <si>
    <t>B724/12/9/6</t>
  </si>
  <si>
    <t>B724/12/9/10</t>
  </si>
  <si>
    <t>B724/12/21</t>
  </si>
  <si>
    <t>B724/12/22/12</t>
  </si>
  <si>
    <t>B724/12/22/10</t>
  </si>
  <si>
    <t>B724/12/22/9/5</t>
  </si>
  <si>
    <t>B724/12/32</t>
  </si>
  <si>
    <t>B724/12/26/5</t>
  </si>
  <si>
    <t>B724/12/24/2</t>
  </si>
  <si>
    <t>B652/234/22</t>
  </si>
  <si>
    <t>B652/296/23/2</t>
  </si>
  <si>
    <t>B652/296/22/A1</t>
  </si>
  <si>
    <t>B833/48/1</t>
  </si>
  <si>
    <t>B833/46/1</t>
  </si>
  <si>
    <t>B833/44/14</t>
  </si>
  <si>
    <t>B833/44/11/8</t>
  </si>
  <si>
    <t>B833/31/2</t>
  </si>
  <si>
    <t>B833/35</t>
  </si>
  <si>
    <t>B833/29/3</t>
  </si>
  <si>
    <t>B833/15/1</t>
  </si>
  <si>
    <t>B833/17/1</t>
  </si>
  <si>
    <t>B833/19/4</t>
  </si>
  <si>
    <t>B833/21/5/1</t>
  </si>
  <si>
    <t>B833/21/15</t>
  </si>
  <si>
    <t>B833/11/5</t>
  </si>
  <si>
    <t>B833/2/2</t>
  </si>
  <si>
    <t>B839/5</t>
  </si>
  <si>
    <t>B838</t>
  </si>
  <si>
    <t>B828/2</t>
  </si>
  <si>
    <t>B808/6/2</t>
  </si>
  <si>
    <t>B808/10/1/15</t>
  </si>
  <si>
    <t>B808/10/1/4</t>
  </si>
  <si>
    <t>B808/10/3</t>
  </si>
  <si>
    <t>B808/10/1A</t>
  </si>
  <si>
    <t>B808/10/1/9</t>
  </si>
  <si>
    <t>B808/10/1/9/1</t>
  </si>
  <si>
    <t>B759/39</t>
  </si>
  <si>
    <t>B759/37</t>
  </si>
  <si>
    <t>B876/113/4/2</t>
  </si>
  <si>
    <t>B876/113/26/1A</t>
  </si>
  <si>
    <t>B759/30/4</t>
  </si>
  <si>
    <t>B759/30/9</t>
  </si>
  <si>
    <t>B876/123/1</t>
  </si>
  <si>
    <t>B876/123/3</t>
  </si>
  <si>
    <t>MR18/5/6/14</t>
  </si>
  <si>
    <t>MR 15/34/2/1</t>
  </si>
  <si>
    <t>B652/234/21/2A</t>
  </si>
  <si>
    <t>MR 18/5/22/A3</t>
  </si>
  <si>
    <t>B759/5/9</t>
  </si>
  <si>
    <t>B778/6</t>
  </si>
  <si>
    <t>B772/60/22/10</t>
  </si>
  <si>
    <t>B652/296/34/1A/2/6</t>
  </si>
  <si>
    <t>B796/8A/9</t>
  </si>
  <si>
    <t>B652/234/26/16A</t>
  </si>
  <si>
    <t>B772/84/14/4/5</t>
  </si>
  <si>
    <t>B652/159/71/25/6</t>
  </si>
  <si>
    <t>B772/60/16/3</t>
  </si>
  <si>
    <t>B759/24/11/2</t>
  </si>
  <si>
    <t>B759/27/3/1</t>
  </si>
  <si>
    <t>MR1/5/5</t>
  </si>
  <si>
    <t>B652/159/71/30/3/23/2</t>
  </si>
  <si>
    <t>B652/296/23/12/8</t>
  </si>
  <si>
    <t>B782A/5/2</t>
  </si>
  <si>
    <t>B782A/5/6</t>
  </si>
  <si>
    <t>B833/44/17</t>
  </si>
  <si>
    <t>B706/10E/2</t>
  </si>
  <si>
    <t>B833/29/6</t>
  </si>
  <si>
    <t>B772/70/5</t>
  </si>
  <si>
    <t>B652/159/71/30/3/29A/2/1</t>
  </si>
  <si>
    <t>B652/159/71/30/3/43A/10/2</t>
  </si>
  <si>
    <t>B759/6/6</t>
  </si>
  <si>
    <t>B833/21/4/1</t>
  </si>
  <si>
    <t>B652/159/71/25/5A</t>
  </si>
  <si>
    <t>MR15/43A/8</t>
  </si>
  <si>
    <t>B724A/2</t>
  </si>
  <si>
    <t>B652/296/16A</t>
  </si>
  <si>
    <t>B652/296/15AAA</t>
  </si>
  <si>
    <t>B652/296/15</t>
  </si>
  <si>
    <t>B652/296/14</t>
  </si>
  <si>
    <t>B652/296/13A/1</t>
  </si>
  <si>
    <t>B652/296/13/2</t>
  </si>
  <si>
    <t>B652/296/13/4</t>
  </si>
  <si>
    <t>B652/296/15A/4</t>
  </si>
  <si>
    <t>B652/296/13/8</t>
  </si>
  <si>
    <t>B652/296/13/7</t>
  </si>
  <si>
    <t>B652/296/15A/4/12/4</t>
  </si>
  <si>
    <t>B652/296/15A/4/12/3</t>
  </si>
  <si>
    <t>B652/296/15A/4/12/2</t>
  </si>
  <si>
    <t>B652/296/15A/4/12/3/1E</t>
  </si>
  <si>
    <t>B652/296/15A/4/12/3/2E</t>
  </si>
  <si>
    <t>B652/296/15A/4/12/3/6E</t>
  </si>
  <si>
    <t>B652/296/15A/4/12/3/5E</t>
  </si>
  <si>
    <t>B652/296/15A/4/2</t>
  </si>
  <si>
    <t>B652/296/15A/4/2AA</t>
  </si>
  <si>
    <t>B652/296/15A/4/3A</t>
  </si>
  <si>
    <t>B652/296/15A/4/4A</t>
  </si>
  <si>
    <t>B652/296/15A/4/6A</t>
  </si>
  <si>
    <t>B652/296/15A/4/7A</t>
  </si>
  <si>
    <t>B652/296/15A/4/4</t>
  </si>
  <si>
    <t>B652/296/15A/11</t>
  </si>
  <si>
    <t>B652/296/15A/9</t>
  </si>
  <si>
    <t>B652/296/15A/4/17/3</t>
  </si>
  <si>
    <t>B652/296/15A/4/11/1</t>
  </si>
  <si>
    <t>B652/296/15A/4/16</t>
  </si>
  <si>
    <t>B652/296/15A/4/19</t>
  </si>
  <si>
    <t>B652/296/15A/4/21</t>
  </si>
  <si>
    <t>B652/296/15A/4/23/3</t>
  </si>
  <si>
    <t>B652/159/71/30/3/48A/10</t>
  </si>
  <si>
    <t>B652/159/71/30/3/48A/15</t>
  </si>
  <si>
    <t>B652/159/71/30/3/48A/16</t>
  </si>
  <si>
    <t>B652/159/71/30/3/48A/18</t>
  </si>
  <si>
    <t>B652/159/71/30/3/48A/19</t>
  </si>
  <si>
    <t>B652/159/71/30/3/48A/26</t>
  </si>
  <si>
    <t>B652/159/71/30/3/48A/23/1</t>
  </si>
  <si>
    <t>B652/159/71/30/3/48A/23/3</t>
  </si>
  <si>
    <t>B652/159/71/30/3/48A/23/4/1</t>
  </si>
  <si>
    <t>B652/159/71/30/3/48A/23/5</t>
  </si>
  <si>
    <t>B652/159/71/30/3/48A/29/4</t>
  </si>
  <si>
    <t>B652/159/71/30/3/29A/9</t>
  </si>
  <si>
    <t>B652/159/71/30/3/29A/11</t>
  </si>
  <si>
    <t>B652/159/71/30/3/29A/4</t>
  </si>
  <si>
    <t>B652/159/71/30/3/29A/3/2</t>
  </si>
  <si>
    <t>B652/159/71/30/3/43A/3</t>
  </si>
  <si>
    <t>B652/159/71/30/3/43A/4</t>
  </si>
  <si>
    <t>B652/159/71/30/3/43A/7</t>
  </si>
  <si>
    <t>B652/159/71/30/3/43A/9</t>
  </si>
  <si>
    <t>B652/159/71/30/3/43A/14</t>
  </si>
  <si>
    <t>B652/159/71/30/3/43A/16</t>
  </si>
  <si>
    <t>B652/159/71/30/3/43A/19</t>
  </si>
  <si>
    <t>B652/159/71/30/3/43A/10/8</t>
  </si>
  <si>
    <t>B652/159/71/30/3/43A/10/6</t>
  </si>
  <si>
    <t>B652/159/71/30/3/43A/10/4</t>
  </si>
  <si>
    <t>B652/159/71/30/3/48A/3</t>
  </si>
  <si>
    <t>B652/159/71/30/3/48A/5</t>
  </si>
  <si>
    <t>B652/159/71/30/3/48A/7</t>
  </si>
  <si>
    <t>B652/159/71/30/3/32</t>
  </si>
  <si>
    <t>B876/113/43/11/6/9/1</t>
  </si>
  <si>
    <t>B652/296/34/1A/2/8</t>
  </si>
  <si>
    <t>B876/113/17/12A</t>
  </si>
  <si>
    <t>B724/12/2/2</t>
  </si>
  <si>
    <t>B756/1</t>
  </si>
  <si>
    <t>B652/159/71/30/3/48/2</t>
  </si>
  <si>
    <t>B724/30/2</t>
  </si>
  <si>
    <t>MR18/5/2A</t>
  </si>
  <si>
    <t>MR15/30</t>
  </si>
  <si>
    <t>B652/159/71/30/3/42</t>
  </si>
  <si>
    <t>B652/159/71/30/3/48A/28A</t>
  </si>
  <si>
    <t>B652/296/22/14</t>
  </si>
  <si>
    <t>B652/159/71/25/9/1</t>
  </si>
  <si>
    <t>B652/159/44</t>
  </si>
  <si>
    <t>B652/159/71/30/3/22</t>
  </si>
  <si>
    <t>B652/159/71/30/3/46/1</t>
  </si>
  <si>
    <t>B724/12/18/2</t>
  </si>
  <si>
    <t>B833/23/2</t>
  </si>
  <si>
    <t>B772/98/11/7</t>
  </si>
  <si>
    <t>B772/98/19/12/3</t>
  </si>
  <si>
    <t>B876/113/17/14/2A</t>
  </si>
  <si>
    <t>B876/113/62/2/5</t>
  </si>
  <si>
    <t>B876/113/62/2/6/2/1</t>
  </si>
  <si>
    <t>B870/8/33/A5</t>
  </si>
  <si>
    <t>B652/277/6/4</t>
  </si>
  <si>
    <t>23 YALLINGUP BEACH RD</t>
  </si>
  <si>
    <t>B652/296/9</t>
  </si>
  <si>
    <t>B652/296/13AA</t>
  </si>
  <si>
    <t>B652/296/14A</t>
  </si>
  <si>
    <t>B652/296/23/21A</t>
  </si>
  <si>
    <t>B652/234/31/11</t>
  </si>
  <si>
    <t>B652/296/23/21A/1</t>
  </si>
  <si>
    <t>B652/296/23/21A/2</t>
  </si>
  <si>
    <t>B652/296/23/21A/3</t>
  </si>
  <si>
    <t>B733/35</t>
  </si>
  <si>
    <t>B652/159/71/30/3/22/1</t>
  </si>
  <si>
    <t>B652/159/71/30/3/22/2</t>
  </si>
  <si>
    <t>B652/159/71/30/3/22/3</t>
  </si>
  <si>
    <t>B652/159/71/30/3/22/4</t>
  </si>
  <si>
    <t>B652/159/71/30/3/20</t>
  </si>
  <si>
    <t>B807/49/15/2</t>
  </si>
  <si>
    <t>B652/296/15A/4/12/3/1</t>
  </si>
  <si>
    <t>B833/3</t>
  </si>
  <si>
    <t>B876/113/17/7/15/2</t>
  </si>
  <si>
    <t>B652/296/71/3/23/5/4</t>
  </si>
  <si>
    <t>B738/7</t>
  </si>
  <si>
    <t>B833/1A</t>
  </si>
  <si>
    <t>B706/8W/2</t>
  </si>
  <si>
    <t>B706/8W/1</t>
  </si>
  <si>
    <t>B876/113/12/8</t>
  </si>
  <si>
    <t>B652/159/71/30/3/36</t>
  </si>
  <si>
    <t>B652/159/71/30/3/34/4</t>
  </si>
  <si>
    <t>B652/159/71/30/3/34/7</t>
  </si>
  <si>
    <t>B652/159/71/30/3/34/8</t>
  </si>
  <si>
    <t>B652/159/71/30/3/34/9</t>
  </si>
  <si>
    <t>B652/159/71/30/3/34/11</t>
  </si>
  <si>
    <t>B652/159/71/30/3/34/13</t>
  </si>
  <si>
    <t>B652/159/71/30/3/34/14/1</t>
  </si>
  <si>
    <t>B652/159/71/30/3/34/14/3</t>
  </si>
  <si>
    <t>B652/159/71/30/3/34/16/2</t>
  </si>
  <si>
    <t>B652/159/71/30/3/34/16/3</t>
  </si>
  <si>
    <t>B652/159/71/30/3/34/17</t>
  </si>
  <si>
    <t>B652/159/71/30/3/34/19</t>
  </si>
  <si>
    <t>B652/159/71/30/3/34/18/2</t>
  </si>
  <si>
    <t>B652/159/71/30/3/34/18/4</t>
  </si>
  <si>
    <t>B870/8/21/2</t>
  </si>
  <si>
    <t>B808/10/1/A4</t>
  </si>
  <si>
    <t>B865A/5</t>
  </si>
  <si>
    <t>B652/234/31/10/1</t>
  </si>
  <si>
    <t>B652/234/36/1</t>
  </si>
  <si>
    <t>B772/84/14/4/2</t>
  </si>
  <si>
    <t>B652/296/13A/2</t>
  </si>
  <si>
    <t>B876/113/17/7/13/4/1/2</t>
  </si>
  <si>
    <t>B652/159/40/2</t>
  </si>
  <si>
    <t>B876/113/45</t>
  </si>
  <si>
    <t>B652/296/39/1A/3</t>
  </si>
  <si>
    <t>B876/113/29/7</t>
  </si>
  <si>
    <t>B772/12</t>
  </si>
  <si>
    <t>B652/159/71/30/3/37A/2</t>
  </si>
  <si>
    <t>B652/159/71/30/3/37A/3/1</t>
  </si>
  <si>
    <t>B652/159/71/30/3/37A/3/2</t>
  </si>
  <si>
    <t>B652/159/71/30/3/37A/3/3</t>
  </si>
  <si>
    <t>B652/234/39/1</t>
  </si>
  <si>
    <t>B652/234/39/3</t>
  </si>
  <si>
    <t>B652/234/39/5</t>
  </si>
  <si>
    <t>B652/234/39/7</t>
  </si>
  <si>
    <t>B652/234/39/9</t>
  </si>
  <si>
    <t>B652/234/39/8/2</t>
  </si>
  <si>
    <t>B652/234/39/8/4</t>
  </si>
  <si>
    <t>B807/28/7</t>
  </si>
  <si>
    <t>B772/18/2</t>
  </si>
  <si>
    <t>B870/8/32/2</t>
  </si>
  <si>
    <t>B752/3</t>
  </si>
  <si>
    <t>B772/84/14/10/2</t>
  </si>
  <si>
    <t>B829/8</t>
  </si>
  <si>
    <t>B724/43/1</t>
  </si>
  <si>
    <t>B876/113/29/A1</t>
  </si>
  <si>
    <t>B652/274A</t>
  </si>
  <si>
    <t>B855/3</t>
  </si>
  <si>
    <t>B652/159/50/16</t>
  </si>
  <si>
    <t>B652/159/71/30/3/12/A1</t>
  </si>
  <si>
    <t>B833/44/1A</t>
  </si>
  <si>
    <t>B652/234/39/1/5</t>
  </si>
  <si>
    <t>B652/234/39/1/4W</t>
  </si>
  <si>
    <t>B652/234/39/1/3</t>
  </si>
  <si>
    <t>B652/234/39/1/1E</t>
  </si>
  <si>
    <t>B652/296/39/14/1</t>
  </si>
  <si>
    <t>B652/296/39/14/2</t>
  </si>
  <si>
    <t>B652/296/39/11/1/1</t>
  </si>
  <si>
    <t>B652/296/39/11/1/2</t>
  </si>
  <si>
    <t>B652/296/39/11/1/3</t>
  </si>
  <si>
    <t>8 THE COVE</t>
  </si>
  <si>
    <t>47 LAGOON DR</t>
  </si>
  <si>
    <t>26 LAGOON DR</t>
  </si>
  <si>
    <t>B724/12/24</t>
  </si>
  <si>
    <t>B652/159/71/20A</t>
  </si>
  <si>
    <t>B750A/1</t>
  </si>
  <si>
    <t>MR18/5/16/1A/1</t>
  </si>
  <si>
    <t>B772/9/5A/1</t>
  </si>
  <si>
    <t>B652/261/6/6/2</t>
  </si>
  <si>
    <t>B876/122/7</t>
  </si>
  <si>
    <t>B876/113/17/7/13/4/1/1</t>
  </si>
  <si>
    <t>B876/113/29/7A</t>
  </si>
  <si>
    <t>B876/113/17/A8</t>
  </si>
  <si>
    <t>B829/7/11</t>
  </si>
  <si>
    <t>B876/113/17/14/13</t>
  </si>
  <si>
    <t>B876/113/17/14/12</t>
  </si>
  <si>
    <t>B772/98/19/7/5</t>
  </si>
  <si>
    <t>B652/234/11/7/1</t>
  </si>
  <si>
    <t>B652/234/11/6/6</t>
  </si>
  <si>
    <t>B652/266</t>
  </si>
  <si>
    <t>B652/159/71/30/6/3A</t>
  </si>
  <si>
    <t>B652/234/40</t>
  </si>
  <si>
    <t>B829/5/3</t>
  </si>
  <si>
    <t>B652/234/26/29/2</t>
  </si>
  <si>
    <t>B652/296/15A/4/2A</t>
  </si>
  <si>
    <t>B652/277A/2</t>
  </si>
  <si>
    <t>B724/22/1</t>
  </si>
  <si>
    <t>B876/113/17/7/7/6</t>
  </si>
  <si>
    <t>B796/7/3</t>
  </si>
  <si>
    <t>B800/7</t>
  </si>
  <si>
    <t>B818</t>
  </si>
  <si>
    <t>B807/47/17N/4</t>
  </si>
  <si>
    <t>B876/113/20/4</t>
  </si>
  <si>
    <t>B876/113/12/9</t>
  </si>
  <si>
    <t>B870/8/28/2</t>
  </si>
  <si>
    <t>B876/113/65/1A</t>
  </si>
  <si>
    <t>B652/159/71/25/17/1</t>
  </si>
  <si>
    <t>B870/8/32/7/1</t>
  </si>
  <si>
    <t>B796/8A/6/4</t>
  </si>
  <si>
    <t>B807/49/29/9/7</t>
  </si>
  <si>
    <t>B652/159/71/16/10/2</t>
  </si>
  <si>
    <t>B652/159/71/16/10/2A</t>
  </si>
  <si>
    <t>B652/159/71/16/10/1A</t>
  </si>
  <si>
    <t>B652/159/71/16/10/1B</t>
  </si>
  <si>
    <t>B731/5</t>
  </si>
  <si>
    <t>B652/296/16D/1</t>
  </si>
  <si>
    <t>B772/49/8/1</t>
  </si>
  <si>
    <t>B808/11</t>
  </si>
  <si>
    <t>B733/32/2/1</t>
  </si>
  <si>
    <t>B876/113/72/10/8/12</t>
  </si>
  <si>
    <t>B876/113/62/6/5/1</t>
  </si>
  <si>
    <t>B876/113/62/6/5/3</t>
  </si>
  <si>
    <t>B833/44/11/5/2</t>
  </si>
  <si>
    <t>B833/44/11/5/3</t>
  </si>
  <si>
    <t>B652/296/15A/4/12/3/4E</t>
  </si>
  <si>
    <t>B652/296/15A/4/12/3/3E</t>
  </si>
  <si>
    <t>MR15/24</t>
  </si>
  <si>
    <t>B652/300/17/1</t>
  </si>
  <si>
    <t>WARDANUP CR</t>
  </si>
  <si>
    <t>B759/5/10</t>
  </si>
  <si>
    <t>B772/106</t>
  </si>
  <si>
    <t>B807/47/30N/1/1UG</t>
  </si>
  <si>
    <t>B759/39/5</t>
  </si>
  <si>
    <t>B652/261/6/8/2S</t>
  </si>
  <si>
    <t>B652/261/6/8/3S</t>
  </si>
  <si>
    <t>B652/261/6/8/3W</t>
  </si>
  <si>
    <t>B652/261/6/8/4W</t>
  </si>
  <si>
    <t>B652/261/6/8/1W</t>
  </si>
  <si>
    <t>B652/261/6/8/1S</t>
  </si>
  <si>
    <t>B652/261/6/8/4S</t>
  </si>
  <si>
    <t>B652/159/71/30/3/37A/3/6</t>
  </si>
  <si>
    <t>B652/159/71/30/3/37A/3/5</t>
  </si>
  <si>
    <t>34 JARRAH KNOLL PL</t>
  </si>
  <si>
    <t>B652/159/71/30/3/37A/3/4</t>
  </si>
  <si>
    <t>B724/40/1A</t>
  </si>
  <si>
    <t>B724/40/3</t>
  </si>
  <si>
    <t>B724/40/2</t>
  </si>
  <si>
    <t>B724/40/1</t>
  </si>
  <si>
    <t>B652/159/71/30/3/12/1</t>
  </si>
  <si>
    <t>B873/113/43/11/A8</t>
  </si>
  <si>
    <t>B876/113/57/5/2/4A/1</t>
  </si>
  <si>
    <t>B876/113/17/7/6/1</t>
  </si>
  <si>
    <t>B652/284/26/28</t>
  </si>
  <si>
    <t>B772/30/2/1</t>
  </si>
  <si>
    <t>B652/159/71/30/3/29A/7</t>
  </si>
  <si>
    <t>B759/39/7/4/1</t>
  </si>
  <si>
    <t>B833/3/1</t>
  </si>
  <si>
    <t>B652/159/71/20/3</t>
  </si>
  <si>
    <t>B759/24/11/A1</t>
  </si>
  <si>
    <t>B652/234/26/23/1</t>
  </si>
  <si>
    <t>B876/113/17/14/2/1</t>
  </si>
  <si>
    <t>B759/24/11/2/1</t>
  </si>
  <si>
    <t>B772/36/2A/1/1</t>
  </si>
  <si>
    <t>B772/60/20/1</t>
  </si>
  <si>
    <t>B652/296/15A/4/23/1</t>
  </si>
  <si>
    <t>B772/98/16/1UG</t>
  </si>
  <si>
    <t>B833/44/A1</t>
  </si>
  <si>
    <t>B724/9/1</t>
  </si>
  <si>
    <t>B652/296/17/1</t>
  </si>
  <si>
    <t>B706/10E/2/1</t>
  </si>
  <si>
    <t>B833/40/2</t>
  </si>
  <si>
    <t>B652/159/71/30/3/49</t>
  </si>
  <si>
    <t>B772/98/19/5</t>
  </si>
  <si>
    <t>B876/113/9</t>
  </si>
  <si>
    <t>B876/113/62/5</t>
  </si>
  <si>
    <t>B652/159/71/16/16/2</t>
  </si>
  <si>
    <t>B876/113/43/11/6/5/13</t>
  </si>
  <si>
    <t>B772/49/7</t>
  </si>
  <si>
    <t>B720/A2/1/6</t>
  </si>
  <si>
    <t>B652/159/71/30/3/34/6</t>
  </si>
  <si>
    <t>B841/1</t>
  </si>
  <si>
    <t>B807/49/29/13</t>
  </si>
  <si>
    <t>B652/234/26/4/3</t>
  </si>
  <si>
    <t>B652/234/26/4/4</t>
  </si>
  <si>
    <t>B652/296/31</t>
  </si>
  <si>
    <t>B652/296/15A/4/15/2</t>
  </si>
  <si>
    <t>B772/98/43/4A</t>
  </si>
  <si>
    <t>B772/98/43/4</t>
  </si>
  <si>
    <t>B807/49/27/6/4S</t>
  </si>
  <si>
    <t>B724/40/2/6</t>
  </si>
  <si>
    <t>B724/40/2/3/1</t>
  </si>
  <si>
    <t>B807/49/29/9/6/5</t>
  </si>
  <si>
    <t>B870/8/17/2</t>
  </si>
  <si>
    <t>B876/122/1</t>
  </si>
  <si>
    <t>B876/113/57/5/6A</t>
  </si>
  <si>
    <t>B652/234/26/4</t>
  </si>
  <si>
    <t>B652/234/26/3</t>
  </si>
  <si>
    <t>B652/234/26/2</t>
  </si>
  <si>
    <t>10 SHEARERS CL</t>
  </si>
  <si>
    <t>L213 QUEDJINUP DR</t>
  </si>
  <si>
    <t>L208 HUNTINGTON CT</t>
  </si>
  <si>
    <t>B759/24/12/7/2</t>
  </si>
  <si>
    <t>B724/2</t>
  </si>
  <si>
    <t>B876/113/17/12B</t>
  </si>
  <si>
    <t>MR15/18/5/1</t>
  </si>
  <si>
    <t>B759/24/12/21/4</t>
  </si>
  <si>
    <t>B759/24/12/21/3</t>
  </si>
  <si>
    <t>B652/159/71/25/11A/1</t>
  </si>
  <si>
    <t>B759/24/12/4A/3</t>
  </si>
  <si>
    <t>B772/53/3</t>
  </si>
  <si>
    <t>B759/24/12/7/3</t>
  </si>
  <si>
    <t>B759/24/12/7/2/1</t>
  </si>
  <si>
    <t>B759/5/11</t>
  </si>
  <si>
    <t>B772/60/22/7A/1</t>
  </si>
  <si>
    <t>B870/8/32/7/1E</t>
  </si>
  <si>
    <t>B652/234/33</t>
  </si>
  <si>
    <t>B652/159/71/16/6/1</t>
  </si>
  <si>
    <t>B876/113/57/5/2/4A/1/1</t>
  </si>
  <si>
    <t>B681/3A</t>
  </si>
  <si>
    <t>L7 COWSLIP PL</t>
  </si>
  <si>
    <t>HAMMOND RD</t>
  </si>
  <si>
    <t>B652/296/10</t>
  </si>
  <si>
    <t>B652/234/26/1</t>
  </si>
  <si>
    <t>B652/296/11</t>
  </si>
  <si>
    <t>14 SUMMER BR</t>
  </si>
  <si>
    <t>35 WINTER RTT</t>
  </si>
  <si>
    <t>5 WINTER RTT</t>
  </si>
  <si>
    <t>20 WOOD CT</t>
  </si>
  <si>
    <t>41 PORTER CT</t>
  </si>
  <si>
    <t>1 PORTER CT</t>
  </si>
  <si>
    <t>40 SONNING LOOP</t>
  </si>
  <si>
    <t>46 SHEOAK DR</t>
  </si>
  <si>
    <t>L40 SONNING LOOP</t>
  </si>
  <si>
    <t>48 SONNING LOOP</t>
  </si>
  <si>
    <t>68 SONNING LOOP</t>
  </si>
  <si>
    <t>84 SONNING LOOP</t>
  </si>
  <si>
    <t>6 SHEOAK DR</t>
  </si>
  <si>
    <t>22 SHEOAK DR</t>
  </si>
  <si>
    <t>26 SHEOAK DR</t>
  </si>
  <si>
    <t>B652/159/71/30/3/48A/23/6</t>
  </si>
  <si>
    <t>B652/234/26/19/1</t>
  </si>
  <si>
    <t>B652/159/71/30/3/48A/12/3</t>
  </si>
  <si>
    <t>B652/159/71/30/3/48A/12/2</t>
  </si>
  <si>
    <t>B652/159/71/30/3/48A/12/1</t>
  </si>
  <si>
    <t>652/296/23/6/4/8/3/1</t>
  </si>
  <si>
    <t>B562/296/15A/4/8/1</t>
  </si>
  <si>
    <t>B652/278/1A/4</t>
  </si>
  <si>
    <t>B652/278/1A/5A</t>
  </si>
  <si>
    <t>B652/278/1A/6A</t>
  </si>
  <si>
    <t>B652/278/1A/5B</t>
  </si>
  <si>
    <t>B652/278/1A/6B</t>
  </si>
  <si>
    <t>B833/44/1AA</t>
  </si>
  <si>
    <t>B876/113/69/4A</t>
  </si>
  <si>
    <t>L11 OCEAN VIEW</t>
  </si>
  <si>
    <t>B833/45A/7</t>
  </si>
  <si>
    <t>B772/60/25</t>
  </si>
  <si>
    <t>B724/12/22/7/1</t>
  </si>
  <si>
    <t>B759/24/12/7/3A</t>
  </si>
  <si>
    <t>B759/24/12/7/4</t>
  </si>
  <si>
    <t>B652/261/6/5</t>
  </si>
  <si>
    <t>MC DONALDS</t>
  </si>
  <si>
    <t>B772/60/26/1</t>
  </si>
  <si>
    <t>B808/6/1/5/6/3</t>
  </si>
  <si>
    <t>B876/113/62/6/5/2</t>
  </si>
  <si>
    <t>WESTRALIAN</t>
  </si>
  <si>
    <t>B652/296/30/13/3/3</t>
  </si>
  <si>
    <t>B652/159/71/29/2</t>
  </si>
  <si>
    <t>7 GROVE PARK TCE</t>
  </si>
  <si>
    <t>B772/98/43/4B</t>
  </si>
  <si>
    <t>B870/8/19</t>
  </si>
  <si>
    <t>L26 PARKLAND CT</t>
  </si>
  <si>
    <t>34 GROVE PARK TCE</t>
  </si>
  <si>
    <t>B772/98/11/17A/4/1</t>
  </si>
  <si>
    <t>L12 LAGOON DR</t>
  </si>
  <si>
    <t>B706/3W/4</t>
  </si>
  <si>
    <t>B724/26</t>
  </si>
  <si>
    <t>B876/113/18/2</t>
  </si>
  <si>
    <t>B652/159/52/1</t>
  </si>
  <si>
    <t>B789/7/2</t>
  </si>
  <si>
    <t>B876/113/62/2/3/1/1</t>
  </si>
  <si>
    <t>B772/20/5</t>
  </si>
  <si>
    <t>B652/159/71/30/3/23/3</t>
  </si>
  <si>
    <t>B652/159/71/30/3/23/4</t>
  </si>
  <si>
    <t>B759/1</t>
  </si>
  <si>
    <t>B808/10/4B/3</t>
  </si>
  <si>
    <t>B876/113/26/3A</t>
  </si>
  <si>
    <t>B745/9/1</t>
  </si>
  <si>
    <t>B807/49/27/7/3S</t>
  </si>
  <si>
    <t>160 JOHNSON RD</t>
  </si>
  <si>
    <t>L2885 HENRY RD</t>
  </si>
  <si>
    <t>B716/1</t>
  </si>
  <si>
    <t>SILVERWOOD RD</t>
  </si>
  <si>
    <t>B652/159/71/24/11</t>
  </si>
  <si>
    <t>B813/1/1</t>
  </si>
  <si>
    <t>B876/113/43/11/6/9/2</t>
  </si>
  <si>
    <t>B876/113/43/11/6/9/3</t>
  </si>
  <si>
    <t>B807/49/29/7/10</t>
  </si>
  <si>
    <t>B724/12/22/11</t>
  </si>
  <si>
    <t>B652/305/1(TX1)</t>
  </si>
  <si>
    <t>B652/305/1(TX2)</t>
  </si>
  <si>
    <t>B652/159/31</t>
  </si>
  <si>
    <t>L2208 TREETON RD</t>
  </si>
  <si>
    <t>B876/127/7/3/3</t>
  </si>
  <si>
    <t>B851/8/3</t>
  </si>
  <si>
    <t>B807/49/29/7/5</t>
  </si>
  <si>
    <t>B876/113/62/2/6/8/1</t>
  </si>
  <si>
    <t>B759/24/12/26/1</t>
  </si>
  <si>
    <t>40 SHEARERS CL</t>
  </si>
  <si>
    <t>B766/1</t>
  </si>
  <si>
    <t>L55 VINTNERS DR</t>
  </si>
  <si>
    <t>B724/40/2/9</t>
  </si>
  <si>
    <t>TAYLOR DAM</t>
  </si>
  <si>
    <t>TAYLOR</t>
  </si>
  <si>
    <t>B811</t>
  </si>
  <si>
    <t>B652/261/6/8/2W</t>
  </si>
  <si>
    <t>L17 GROVE PARK TCE</t>
  </si>
  <si>
    <t>B652/234/40/1</t>
  </si>
  <si>
    <t>B876/113/17/8/2</t>
  </si>
  <si>
    <t>B652/196/30/A2</t>
  </si>
  <si>
    <t>BANTRY BAY FARM 1</t>
  </si>
  <si>
    <t>BANTRY BAY FARM 2</t>
  </si>
  <si>
    <t>B759/17/1</t>
  </si>
  <si>
    <t>B652/261/3/2/1</t>
  </si>
  <si>
    <t>B808/6/1/5/6/2A</t>
  </si>
  <si>
    <t>L231 PARKFIELD CL</t>
  </si>
  <si>
    <t>L212 QUEDJINUP DR</t>
  </si>
  <si>
    <t>B652/159/71/30/3/48A/22/2</t>
  </si>
  <si>
    <t>B652/159/71/30/3/48A/22/1</t>
  </si>
  <si>
    <t>B652/234/26/24</t>
  </si>
  <si>
    <t>TX2 SUMMER BRACE</t>
  </si>
  <si>
    <t>TX 1 AUTUMN RISE</t>
  </si>
  <si>
    <t>RURAL SPURS TX</t>
  </si>
  <si>
    <t>L23 GREEN PARK RD</t>
  </si>
  <si>
    <t>L38 GREEN PARK RD</t>
  </si>
  <si>
    <t>B652/159/71/30/3/22/5/1</t>
  </si>
  <si>
    <t>B652/159/71/30/3/22/6</t>
  </si>
  <si>
    <t>B652/159/71/30/3/22/5</t>
  </si>
  <si>
    <t>L56 SAINSBURY LOOP</t>
  </si>
  <si>
    <t>L55 SAINSBURY LOOP</t>
  </si>
  <si>
    <t>L83 SAINSBURY LOOP</t>
  </si>
  <si>
    <t>L28 WYADUP RD</t>
  </si>
  <si>
    <t>L2 WYADUP RD</t>
  </si>
  <si>
    <t>L931 CAPE CLAIRAULT RD</t>
  </si>
  <si>
    <t>L931(F) CAPE CLAIRAULT RD</t>
  </si>
  <si>
    <t>L931(H) CAPE CLAIRAULT RD</t>
  </si>
  <si>
    <t>L1351 CAPE CLAIRAULT RD</t>
  </si>
  <si>
    <t>MISTOVER PL</t>
  </si>
  <si>
    <t>B652/159/67/2/2</t>
  </si>
  <si>
    <t>B772/60/1B/1</t>
  </si>
  <si>
    <t>CREDARO 1</t>
  </si>
  <si>
    <t>CLAIRAULT WINES DAM</t>
  </si>
  <si>
    <t>B652/296/23/28/2</t>
  </si>
  <si>
    <t>B808/10/1/13/5</t>
  </si>
  <si>
    <t>L66 GREEN PARK RD</t>
  </si>
  <si>
    <t>L75 GREEN PARK RD</t>
  </si>
  <si>
    <t>L72 COMMONAGE RD</t>
  </si>
  <si>
    <t>B733/32/4</t>
  </si>
  <si>
    <t>B757/1</t>
  </si>
  <si>
    <t>B807/15/1UG</t>
  </si>
  <si>
    <t>B652/159/71/9A/1</t>
  </si>
  <si>
    <t>B724/12/12/9/3</t>
  </si>
  <si>
    <t>CAPE LODGE 2</t>
  </si>
  <si>
    <t>CAPE LODGE 1</t>
  </si>
  <si>
    <t>SHALLOWS LOOP NO.1</t>
  </si>
  <si>
    <t>NO.2 SHEOAK</t>
  </si>
  <si>
    <t>NO.3 SHEOAK</t>
  </si>
  <si>
    <t>B652/159/60/1</t>
  </si>
  <si>
    <t>MR18/5/40/1</t>
  </si>
  <si>
    <t>B724/12/22/9A/1</t>
  </si>
  <si>
    <t>MALGOULD</t>
  </si>
  <si>
    <t>B652/159/71/30/11UG</t>
  </si>
  <si>
    <t>B652/259</t>
  </si>
  <si>
    <t>B772/60/22/5/5</t>
  </si>
  <si>
    <t>MR15/33</t>
  </si>
  <si>
    <t>NUKKLGUP TX 2</t>
  </si>
  <si>
    <t>NUKKLGUP TX 1</t>
  </si>
  <si>
    <t>B772/98/50</t>
  </si>
  <si>
    <t>B807/24/3N</t>
  </si>
  <si>
    <t>B772/98/46/1UG</t>
  </si>
  <si>
    <t>CRAY FISH INN TX</t>
  </si>
  <si>
    <t>B652/296/30/9</t>
  </si>
  <si>
    <t>B652/306A/1</t>
  </si>
  <si>
    <t>CAUDALIE WY</t>
  </si>
  <si>
    <t>L466 PUZEY RD</t>
  </si>
  <si>
    <t>B876/113/43/11/3/3/1</t>
  </si>
  <si>
    <t>B833/21/9/1</t>
  </si>
  <si>
    <t>L5 CANAL ROCKS RD</t>
  </si>
  <si>
    <t>L6 CANAL ROCKS RD</t>
  </si>
  <si>
    <t>B807/42</t>
  </si>
  <si>
    <t>B62/296/39/33A/1</t>
  </si>
  <si>
    <t>B652/159/39</t>
  </si>
  <si>
    <t>B808/6/5/4/1</t>
  </si>
  <si>
    <t>B652/159/71/24/2</t>
  </si>
  <si>
    <t>B808/10/4B/2</t>
  </si>
  <si>
    <t>SHEOAK T1</t>
  </si>
  <si>
    <t>SHEOAK T2</t>
  </si>
  <si>
    <t>L75 O'BYRNE RD</t>
  </si>
  <si>
    <t>B865A/3/2</t>
  </si>
  <si>
    <t>2 PANORAMIC CL</t>
  </si>
  <si>
    <t>B652/159/71/30/3/43A/7/1</t>
  </si>
  <si>
    <t>B652/296/30/2A</t>
  </si>
  <si>
    <t>B876/113/43/11/6/9</t>
  </si>
  <si>
    <t>B876/113/57/10/1/1</t>
  </si>
  <si>
    <t>B876/113/43/11/6/5/14</t>
  </si>
  <si>
    <t>B772/2</t>
  </si>
  <si>
    <t>B833/1</t>
  </si>
  <si>
    <t>B725</t>
  </si>
  <si>
    <t>B652/159/61</t>
  </si>
  <si>
    <t>B652/159/71/30/3/28</t>
  </si>
  <si>
    <t>B652/296/15A/4/22</t>
  </si>
  <si>
    <t>L31 YELVERTON RD</t>
  </si>
  <si>
    <t>B759/11/2</t>
  </si>
  <si>
    <t>SMITHS BEACH RD</t>
  </si>
  <si>
    <t>MR18/5/31/1</t>
  </si>
  <si>
    <t>B652/234/39/1/2E</t>
  </si>
  <si>
    <t>B724/40A</t>
  </si>
  <si>
    <t>L32 MILLBROOK RD</t>
  </si>
  <si>
    <t>L41 MILLBROOK RD</t>
  </si>
  <si>
    <t>B652/296/15A/4/11A</t>
  </si>
  <si>
    <t>B652/296/15A/4/12A</t>
  </si>
  <si>
    <t>B652/296/15A/4/10A</t>
  </si>
  <si>
    <t>B652/159/67/2/1</t>
  </si>
  <si>
    <t>ADJ 1380 VASSE-YALLINGUP SIDING RD</t>
  </si>
  <si>
    <t>B833/23/1/1</t>
  </si>
  <si>
    <t>B833/24/1</t>
  </si>
  <si>
    <t>B876/113/43/11/6/5/15</t>
  </si>
  <si>
    <t>B652/296/13/6</t>
  </si>
  <si>
    <t>B652/296/39/11/1</t>
  </si>
  <si>
    <t>B876/113/17/14/3/1</t>
  </si>
  <si>
    <t>L12 IRVINE RD</t>
  </si>
  <si>
    <t>B772/98/25/2/1UG</t>
  </si>
  <si>
    <t>B796/8A/11/1</t>
  </si>
  <si>
    <t>B652/234/26/25</t>
  </si>
  <si>
    <t>L4 COLEY RD</t>
  </si>
  <si>
    <t>L65 HAIRPIN RD</t>
  </si>
  <si>
    <t>B808/10/4B/6/4</t>
  </si>
  <si>
    <t>L3 COLEY RD</t>
  </si>
  <si>
    <t>B772/98/31/1</t>
  </si>
  <si>
    <t>B652/159/71/25/11/1UG</t>
  </si>
  <si>
    <t>L500 DAWSON ST(SURFSIDE)</t>
  </si>
  <si>
    <t>B808/10/4B</t>
  </si>
  <si>
    <t>B876/113/43/11/7/1</t>
  </si>
  <si>
    <t>CARDANUP SHOP</t>
  </si>
  <si>
    <t>B724/37/2</t>
  </si>
  <si>
    <t>B652/159/71/16/6/15</t>
  </si>
  <si>
    <t>B833/21/11</t>
  </si>
  <si>
    <t>B757/1A</t>
  </si>
  <si>
    <t>B772/36/2A/1/2</t>
  </si>
  <si>
    <t>B808/10/1/A2/1</t>
  </si>
  <si>
    <t>B652/159/71/30/3/12/2</t>
  </si>
  <si>
    <t>B652/159/71/30/29A/11/2</t>
  </si>
  <si>
    <t>B652/296/17A/5/1</t>
  </si>
  <si>
    <t>BUTTERLY 2</t>
  </si>
  <si>
    <t>B833/44/5/1</t>
  </si>
  <si>
    <t>B870/8/16/3AD</t>
  </si>
  <si>
    <t>B870/8/18</t>
  </si>
  <si>
    <t>L87 GLOVER  RD</t>
  </si>
  <si>
    <t>L82 VASSE YALLINGUP SIDING RD</t>
  </si>
  <si>
    <t>MR15/33/9</t>
  </si>
  <si>
    <t>B833/44/11/6</t>
  </si>
  <si>
    <t>B833/44/10</t>
  </si>
  <si>
    <t>B724/12/13/6</t>
  </si>
  <si>
    <t>L4244 YELVERTON RD</t>
  </si>
  <si>
    <t>L49 MACLAREN DR</t>
  </si>
  <si>
    <t>L44 MACLAREN DR</t>
  </si>
  <si>
    <t>B772/16</t>
  </si>
  <si>
    <t>MR18/4A</t>
  </si>
  <si>
    <t>B772/98/46/12</t>
  </si>
  <si>
    <t>B772/84/8/1B</t>
  </si>
  <si>
    <t>B876/113/17/7/22</t>
  </si>
  <si>
    <t>B876/113/17/7/20/1</t>
  </si>
  <si>
    <t>B652/159/71/16/15</t>
  </si>
  <si>
    <t>B772/98/37/1UG</t>
  </si>
  <si>
    <t>B808/10/4A</t>
  </si>
  <si>
    <t>B808/10/4B/1A</t>
  </si>
  <si>
    <t>L205 WYLARAH WAY</t>
  </si>
  <si>
    <t>B652/159/32/2UG</t>
  </si>
  <si>
    <t>B652/159/32/1UG</t>
  </si>
  <si>
    <t>B772/105/23</t>
  </si>
  <si>
    <t>L1 CORYMBIA CL</t>
  </si>
  <si>
    <t>L488 MILLER RD</t>
  </si>
  <si>
    <t>B772/72</t>
  </si>
  <si>
    <t>B652/159/71/30/3/7/27/1</t>
  </si>
  <si>
    <t>B772/86/6</t>
  </si>
  <si>
    <t>B652/302</t>
  </si>
  <si>
    <t>CAVES HOUSE TX 1</t>
  </si>
  <si>
    <t>CAVES HOUSE TX 2</t>
  </si>
  <si>
    <t>L108 BINA PL</t>
  </si>
  <si>
    <t>B844/11/3/1UG</t>
  </si>
  <si>
    <t>B733/33</t>
  </si>
  <si>
    <t>B625/296/23/1A</t>
  </si>
  <si>
    <t>B625/296/23/1B</t>
  </si>
  <si>
    <t>B652/159/71/30/3/48A/23/7</t>
  </si>
  <si>
    <t>B652/296/20/3AUG</t>
  </si>
  <si>
    <t>L159 VASSE-YALLINGUP SIDING RD</t>
  </si>
  <si>
    <t>B808/10/1/13/6</t>
  </si>
  <si>
    <t>B759/21</t>
  </si>
  <si>
    <t>B807/47/4S/1</t>
  </si>
  <si>
    <t>B652/276</t>
  </si>
  <si>
    <t>B772/60/9/8</t>
  </si>
  <si>
    <t>B759/24/7/3</t>
  </si>
  <si>
    <t>L3117 ADAMS RD</t>
  </si>
  <si>
    <t>L22 CARTER RD</t>
  </si>
  <si>
    <t>B828</t>
  </si>
  <si>
    <t>B807/49/11/8</t>
  </si>
  <si>
    <t>B652/159/71/30/3/34/18/3</t>
  </si>
  <si>
    <t>L13 CAVES RD</t>
  </si>
  <si>
    <t>B876/113/17/1A</t>
  </si>
  <si>
    <t>B870/8/21/5</t>
  </si>
  <si>
    <t>CLAIRAULT WINES CELLAR</t>
  </si>
  <si>
    <t>B876/113/43/11/6/5/14A</t>
  </si>
  <si>
    <t>B782A/5/2/1UG</t>
  </si>
  <si>
    <t>B652/253</t>
  </si>
  <si>
    <t>B706/21E</t>
  </si>
  <si>
    <t>MR18/5/6/11</t>
  </si>
  <si>
    <t>B759/2</t>
  </si>
  <si>
    <t>MR18/5/13</t>
  </si>
  <si>
    <t>B833/45A/7/1</t>
  </si>
  <si>
    <t>B652/261/6/8/3AS</t>
  </si>
  <si>
    <t>L53 KALOORUP RD</t>
  </si>
  <si>
    <t>B652/296/15A/4/12/4B</t>
  </si>
  <si>
    <t>B876/113/29/5</t>
  </si>
  <si>
    <t>B724/12/11/3A</t>
  </si>
  <si>
    <t>B876/113/65/3B</t>
  </si>
  <si>
    <t>B772/98/17</t>
  </si>
  <si>
    <t>B776/2</t>
  </si>
  <si>
    <t>L304 HARMAN MILL RD</t>
  </si>
  <si>
    <t>B652/303</t>
  </si>
  <si>
    <t>B652/159/71/16/19/4/3</t>
  </si>
  <si>
    <t>L248 VASSE-YALLINGUP SIDING RD</t>
  </si>
  <si>
    <t>L46 BURLER DR</t>
  </si>
  <si>
    <t>L42 HUCKSTER L</t>
  </si>
  <si>
    <t>L58 OSTLER DR</t>
  </si>
  <si>
    <t>L53 OSTLER DR</t>
  </si>
  <si>
    <t>L59 OSTLER DR</t>
  </si>
  <si>
    <t>L34 QUEDJINUP DR</t>
  </si>
  <si>
    <t>B829/8/6</t>
  </si>
  <si>
    <t>B807/37/6</t>
  </si>
  <si>
    <t>B652/296/17A/2</t>
  </si>
  <si>
    <t>B772/105/9</t>
  </si>
  <si>
    <t>L55 BIDDLE RD</t>
  </si>
  <si>
    <t>B807/24/4S</t>
  </si>
  <si>
    <t>B807/49/29/7/2A</t>
  </si>
  <si>
    <t>B807/49/29/7/2B</t>
  </si>
  <si>
    <t>B652/296/15AA</t>
  </si>
  <si>
    <t>B652/296/14AA</t>
  </si>
  <si>
    <t>B772A</t>
  </si>
  <si>
    <t>B876/113/62/2/12A</t>
  </si>
  <si>
    <t>B652/159/71/30/3/48A/17</t>
  </si>
  <si>
    <t>L66 KALOORUP RD</t>
  </si>
  <si>
    <t>B876/113/71A</t>
  </si>
  <si>
    <t>B876/113/72/2</t>
  </si>
  <si>
    <t>B870/8/39</t>
  </si>
  <si>
    <t>L61 SUMMER BRACE</t>
  </si>
  <si>
    <t>MR15/1</t>
  </si>
  <si>
    <t>B757/1AA</t>
  </si>
  <si>
    <t>L4309 YALLINGUP CAVES RD</t>
  </si>
  <si>
    <t>B876/113/20A/5/1UG</t>
  </si>
  <si>
    <t>L303 HARMANS MILL RD</t>
  </si>
  <si>
    <t>B724/9/3</t>
  </si>
  <si>
    <t>B652/296/17A/2B</t>
  </si>
  <si>
    <t>B652/159/71/30/3/43A/8A</t>
  </si>
  <si>
    <t>B652/159/71/30/3/43A/8B</t>
  </si>
  <si>
    <t>B652/296/38</t>
  </si>
  <si>
    <t>B724/12/10</t>
  </si>
  <si>
    <t>L3 CAVES RD</t>
  </si>
  <si>
    <t>3220 CAVES RD</t>
  </si>
  <si>
    <t>B772/60/4A</t>
  </si>
  <si>
    <t>57 BRASH RD</t>
  </si>
  <si>
    <t>B706/6/2</t>
  </si>
  <si>
    <t>B706/10</t>
  </si>
  <si>
    <t>B652/159/71/30/3/34/1</t>
  </si>
  <si>
    <t>B807/46</t>
  </si>
  <si>
    <t>B807/49/19</t>
  </si>
  <si>
    <t>B807/49/29/7/7</t>
  </si>
  <si>
    <t>B796/8B</t>
  </si>
  <si>
    <t>76 WALBURRA SIDING RD</t>
  </si>
  <si>
    <t>L558 WILDWOOD RD</t>
  </si>
  <si>
    <t>B808/10/1/9/A1</t>
  </si>
  <si>
    <t>B808/10/1/7/1</t>
  </si>
  <si>
    <t>L45 BIDDLE RD</t>
  </si>
  <si>
    <t>B772/98/19/7/1</t>
  </si>
  <si>
    <t>B876/127/10B</t>
  </si>
  <si>
    <t>B807/49/27/2N</t>
  </si>
  <si>
    <t>L209 QUEDJINUP DR</t>
  </si>
  <si>
    <t>L204 QUEDJINUP DR</t>
  </si>
  <si>
    <t>B652/296/15A/4/5A</t>
  </si>
  <si>
    <t>B876/113/43/11/6/5/13A</t>
  </si>
  <si>
    <t>L31 WALBURRA SIDING RD</t>
  </si>
  <si>
    <t>B759/24/12/21</t>
  </si>
  <si>
    <t>B772/98/11/17A/11</t>
  </si>
  <si>
    <t>B829/11</t>
  </si>
  <si>
    <t>176 SAUNDERS RD</t>
  </si>
  <si>
    <t>L1678 METRICUP RD</t>
  </si>
  <si>
    <t>L18 DRESS CIR</t>
  </si>
  <si>
    <t>L5 GIBB RD - L53</t>
  </si>
  <si>
    <t>L5 GIBB RD - L51</t>
  </si>
  <si>
    <t>L201 BALMORAL DR</t>
  </si>
  <si>
    <t>L207 BALMORAL DR</t>
  </si>
  <si>
    <t>L216 BERWICK RMBL</t>
  </si>
  <si>
    <t>L220 BALMORAL DR</t>
  </si>
  <si>
    <t>L268 HEBRIDES CL</t>
  </si>
  <si>
    <t>L258 BALMORAL DR</t>
  </si>
  <si>
    <t>L250 KINROSS LOOP</t>
  </si>
  <si>
    <t>L230 KINROSS LOOP</t>
  </si>
  <si>
    <t>L246 KINROSS LOOP</t>
  </si>
  <si>
    <t>L263 KINROSS LOOP</t>
  </si>
  <si>
    <t>B759/24/12/21/5</t>
  </si>
  <si>
    <t>L75 HAAG RD</t>
  </si>
  <si>
    <t>B870/8/16S/2</t>
  </si>
  <si>
    <t>B855/3A</t>
  </si>
  <si>
    <t>B853A</t>
  </si>
  <si>
    <t>B652/159/71/30/3/39</t>
  </si>
  <si>
    <t>B652/159/71/25/11/2UG</t>
  </si>
  <si>
    <t>B833/21/14/1B</t>
  </si>
  <si>
    <t>B833/21/14/1A</t>
  </si>
  <si>
    <t>B772/60/4/2A</t>
  </si>
  <si>
    <t>B652/234/26/18</t>
  </si>
  <si>
    <t>B652/296/17A/4</t>
  </si>
  <si>
    <t>B772/23A</t>
  </si>
  <si>
    <t>506 METRICUP RD</t>
  </si>
  <si>
    <t>B773</t>
  </si>
  <si>
    <t>B833/51/2</t>
  </si>
  <si>
    <t>L4 SEASCAPE RISE</t>
  </si>
  <si>
    <t>L7 SEASCAPE RISE</t>
  </si>
  <si>
    <t>111 BLACKBUTT CL</t>
  </si>
  <si>
    <t>L16 CORNERSTONE WAY</t>
  </si>
  <si>
    <t>L19 CORNERSTONE WAY</t>
  </si>
  <si>
    <t>L1 CORNERSTONE WAY</t>
  </si>
  <si>
    <t>B652/261/4</t>
  </si>
  <si>
    <t>B807/47/6N/3A</t>
  </si>
  <si>
    <t>B772/9/5A/1UG</t>
  </si>
  <si>
    <t>B876/113/17/7/13/7UG</t>
  </si>
  <si>
    <t>B876/113/71B</t>
  </si>
  <si>
    <t>B876/113/71C</t>
  </si>
  <si>
    <t>OPP 47 PANORAMA RISE</t>
  </si>
  <si>
    <t>MR15/4</t>
  </si>
  <si>
    <t>B759/39/7/5A</t>
  </si>
  <si>
    <t>B759/39/7/5B</t>
  </si>
  <si>
    <t>ADJ 8 HARBECK DR</t>
  </si>
  <si>
    <t>L1132 NAPOLEON PROM</t>
  </si>
  <si>
    <t>L1102 NAPOLEON PROM</t>
  </si>
  <si>
    <t>8063 BUSSELL HWY</t>
  </si>
  <si>
    <t>157 HAAG RD</t>
  </si>
  <si>
    <t>B876/113/46/11/1</t>
  </si>
  <si>
    <t>B652/296/39</t>
  </si>
  <si>
    <t>B876/113/17/7/13</t>
  </si>
  <si>
    <t>37 WILDBERRY RD</t>
  </si>
  <si>
    <t>B652/234/26/30/1</t>
  </si>
  <si>
    <t>B876/113/72/7/1A</t>
  </si>
  <si>
    <t>L1 BOALLIA RD</t>
  </si>
  <si>
    <t>B652/296/30/16</t>
  </si>
  <si>
    <t>B876/113/68</t>
  </si>
  <si>
    <t>B652/277A</t>
  </si>
  <si>
    <t>B652/278B</t>
  </si>
  <si>
    <t>L1246 BUSSELL HWY</t>
  </si>
  <si>
    <t>B652/159/71/30/3/38/1</t>
  </si>
  <si>
    <t>B795</t>
  </si>
  <si>
    <t>B851/4</t>
  </si>
  <si>
    <t>B833/45</t>
  </si>
  <si>
    <t>B652/159/71/30/3/29A/8</t>
  </si>
  <si>
    <t>B833/7</t>
  </si>
  <si>
    <t>MR18/5/30/2</t>
  </si>
  <si>
    <t>L292 INJIDUP SPRING RD</t>
  </si>
  <si>
    <t>B759/29</t>
  </si>
  <si>
    <t>L8116 AMBERJACK AVE</t>
  </si>
  <si>
    <t>L8117 NAPOLEON PROM</t>
  </si>
  <si>
    <t>B706/19E/5</t>
  </si>
  <si>
    <t>B652/296/20</t>
  </si>
  <si>
    <t>7761 BUSSELL HWY</t>
  </si>
  <si>
    <t>L201 COMMONAGE RD</t>
  </si>
  <si>
    <t>L1 ABBEYS FARM RD</t>
  </si>
  <si>
    <t>L111 MINION CT</t>
  </si>
  <si>
    <t>208 METRICUP RD</t>
  </si>
  <si>
    <t>466A METRICUP YELVERTON BVD</t>
  </si>
  <si>
    <t>466B METRICUP YELVERTON BVD</t>
  </si>
  <si>
    <t>B652/296/15A/4/14</t>
  </si>
  <si>
    <t>B724/28A</t>
  </si>
  <si>
    <t>1664 WILDWOOD RD</t>
  </si>
  <si>
    <t>L41 CAVES RD</t>
  </si>
  <si>
    <t>B652/296/15A/3</t>
  </si>
  <si>
    <t>B844/5</t>
  </si>
  <si>
    <t>B772/105/19</t>
  </si>
  <si>
    <t>L2 QUEDJINUP DR</t>
  </si>
  <si>
    <t>B772/70/1</t>
  </si>
  <si>
    <t>B652/296/23/29</t>
  </si>
  <si>
    <t>L21 BIDDLE RD</t>
  </si>
  <si>
    <t>B759/30/4/1</t>
  </si>
  <si>
    <t>L207 COMMONAGE RD</t>
  </si>
  <si>
    <t>B652/234/11/9/1</t>
  </si>
  <si>
    <t>B876/113/43/10A</t>
  </si>
  <si>
    <t>B772/20/4</t>
  </si>
  <si>
    <t>207 YELVERTON RD</t>
  </si>
  <si>
    <t>B833/11/1S</t>
  </si>
  <si>
    <t>B652/234/11/2</t>
  </si>
  <si>
    <t>B652/159/71/30/9</t>
  </si>
  <si>
    <t>B652/159/71/30/3/43A/10/1</t>
  </si>
  <si>
    <t>B759/5/10A</t>
  </si>
  <si>
    <t>B759/24/12/4A</t>
  </si>
  <si>
    <t>B652/296/23/28/1S</t>
  </si>
  <si>
    <t>L108 CAVES RD</t>
  </si>
  <si>
    <t>351 HARMANS MILL RD</t>
  </si>
  <si>
    <t>L344 YALLINGUP SIDING RD</t>
  </si>
  <si>
    <t>L1 DRYANDRA AV</t>
  </si>
  <si>
    <t>L5 DRYANDRA AV</t>
  </si>
  <si>
    <t>L7 DRYANDRA AV</t>
  </si>
  <si>
    <t>L11 WILDWOOD RD</t>
  </si>
  <si>
    <t>B808/10/4B/6/1</t>
  </si>
  <si>
    <t>2807 CAVES RD</t>
  </si>
  <si>
    <t>45 DOUGLAS RD</t>
  </si>
  <si>
    <t>L152 SONNING LOOP</t>
  </si>
  <si>
    <t>L158 KINROSS LOOP</t>
  </si>
  <si>
    <t>OPP 2 BLENNY VIEW</t>
  </si>
  <si>
    <t>B652/277/6/4B</t>
  </si>
  <si>
    <t>B652/159/46/4</t>
  </si>
  <si>
    <t>L4079 HAAG RD</t>
  </si>
  <si>
    <t>43 BUTTERLY RD</t>
  </si>
  <si>
    <t>L55 BUTTERLY RD</t>
  </si>
  <si>
    <t>L61 DRYANDRA AV</t>
  </si>
  <si>
    <t>L51 DRYANDRA AV</t>
  </si>
  <si>
    <t>L2515 LUCY RD</t>
  </si>
  <si>
    <t>L1000 YEBBLE RD</t>
  </si>
  <si>
    <t>L1224 BRASH RD</t>
  </si>
  <si>
    <t>400 PUZEY RD</t>
  </si>
  <si>
    <t>MR15/12</t>
  </si>
  <si>
    <t>B807/47/30N</t>
  </si>
  <si>
    <t>MR18/5/3/2A</t>
  </si>
  <si>
    <t>B772/30/2/6</t>
  </si>
  <si>
    <t>B724/40/2/12A</t>
  </si>
  <si>
    <t>B652/296/30/13/3/3A</t>
  </si>
  <si>
    <t>B652/296/15A/4/17/3A</t>
  </si>
  <si>
    <t>703 YELVERTON RD</t>
  </si>
  <si>
    <t>22 TAYLOR RD</t>
  </si>
  <si>
    <t>B652/234/11/6/3A</t>
  </si>
  <si>
    <t>B652/234/11/6/3B</t>
  </si>
  <si>
    <t>125 FRANKLIN RD</t>
  </si>
  <si>
    <t>210 NORTHERLY ST</t>
  </si>
  <si>
    <t>L582 TREVALLY WAY</t>
  </si>
  <si>
    <t>B652/277/6/1</t>
  </si>
  <si>
    <t>B772/49A/14/1UG</t>
  </si>
  <si>
    <t>B652/234/26/30/1A</t>
  </si>
  <si>
    <t>OPP L1867 BETHPAGE WAY</t>
  </si>
  <si>
    <t>MR18/5/37/1A</t>
  </si>
  <si>
    <t>B652/296/23/33</t>
  </si>
  <si>
    <t>B706/6W/5</t>
  </si>
  <si>
    <t>B706/6W/10</t>
  </si>
  <si>
    <t>B652/159/71/30/3/7/4/1A</t>
  </si>
  <si>
    <t>B876/113/63/2B</t>
  </si>
  <si>
    <t>B876/113/72/12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4">
    <font>
      <sz val="11"/>
      <color theme="1"/>
      <name val="Aptos Narrow"/>
      <family val="2"/>
      <scheme val="minor"/>
    </font>
    <font>
      <b/>
      <sz val="11"/>
      <color theme="1"/>
      <name val="Aptos Narrow"/>
      <family val="2"/>
      <scheme val="minor"/>
    </font>
    <font>
      <b/>
      <sz val="14"/>
      <color theme="1"/>
      <name val="Aptos Narrow"/>
      <family val="2"/>
      <scheme val="minor"/>
    </font>
    <font>
      <sz val="11"/>
      <color theme="1"/>
      <name val="Aptos Narrow"/>
      <family val="2"/>
      <scheme val="minor"/>
    </font>
  </fonts>
  <fills count="4">
    <fill>
      <patternFill patternType="none"/>
    </fill>
    <fill>
      <patternFill patternType="gray125"/>
    </fill>
    <fill>
      <patternFill patternType="solid">
        <fgColor theme="8" tint="0.79998168889431442"/>
        <bgColor indexed="64"/>
      </patternFill>
    </fill>
    <fill>
      <patternFill patternType="solid">
        <fgColor theme="0" tint="-4.9989318521683403E-2"/>
        <bgColor indexed="64"/>
      </patternFill>
    </fill>
  </fills>
  <borders count="2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</borders>
  <cellStyleXfs count="2">
    <xf numFmtId="0" fontId="0" fillId="0" borderId="0"/>
    <xf numFmtId="9" fontId="3" fillId="0" borderId="0" applyFont="0" applyFill="0" applyBorder="0" applyAlignment="0" applyProtection="0"/>
  </cellStyleXfs>
  <cellXfs count="9">
    <xf numFmtId="0" fontId="0" fillId="0" borderId="0" xfId="0"/>
    <xf numFmtId="0" fontId="0" fillId="0" borderId="1" xfId="0" applyBorder="1"/>
    <xf numFmtId="0" fontId="2" fillId="2" borderId="0" xfId="0" applyFont="1" applyFill="1"/>
    <xf numFmtId="0" fontId="0" fillId="2" borderId="0" xfId="0" applyFill="1"/>
    <xf numFmtId="9" fontId="0" fillId="0" borderId="1" xfId="1" applyFont="1" applyBorder="1" applyAlignment="1">
      <alignment horizontal="center"/>
    </xf>
    <xf numFmtId="20" fontId="0" fillId="0" borderId="0" xfId="0" applyNumberFormat="1"/>
    <xf numFmtId="20" fontId="0" fillId="0" borderId="1" xfId="0" applyNumberFormat="1" applyBorder="1" applyAlignment="1">
      <alignment horizontal="center"/>
    </xf>
    <xf numFmtId="0" fontId="1" fillId="3" borderId="1" xfId="0" applyFont="1" applyFill="1" applyBorder="1"/>
    <xf numFmtId="0" fontId="1" fillId="3" borderId="1" xfId="0" applyFont="1" applyFill="1" applyBorder="1" applyAlignment="1">
      <alignment wrapText="1"/>
    </xf>
  </cellXfs>
  <cellStyles count="2">
    <cellStyle name="Normal" xfId="0" builtinId="0"/>
    <cellStyle name="Percent" xfId="1" builtinId="5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13" Type="http://schemas.openxmlformats.org/officeDocument/2006/relationships/customXml" Target="../customXml/item3.xml"/><Relationship Id="rId3" Type="http://schemas.openxmlformats.org/officeDocument/2006/relationships/worksheet" Target="worksheets/sheet3.xml"/><Relationship Id="rId7" Type="http://schemas.openxmlformats.org/officeDocument/2006/relationships/worksheet" Target="worksheets/sheet7.xml"/><Relationship Id="rId12" Type="http://schemas.openxmlformats.org/officeDocument/2006/relationships/customXml" Target="../customXml/item2.xml"/><Relationship Id="rId2" Type="http://schemas.openxmlformats.org/officeDocument/2006/relationships/worksheet" Target="worksheets/sheet2.xml"/><Relationship Id="rId16" Type="http://schemas.openxmlformats.org/officeDocument/2006/relationships/customXml" Target="../customXml/item6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customXml" Target="../customXml/item1.xml"/><Relationship Id="rId5" Type="http://schemas.openxmlformats.org/officeDocument/2006/relationships/worksheet" Target="worksheets/sheet5.xml"/><Relationship Id="rId15" Type="http://schemas.openxmlformats.org/officeDocument/2006/relationships/customXml" Target="../customXml/item5.xml"/><Relationship Id="rId10" Type="http://schemas.openxmlformats.org/officeDocument/2006/relationships/sharedStrings" Target="sharedStrings.xml"/><Relationship Id="rId4" Type="http://schemas.openxmlformats.org/officeDocument/2006/relationships/worksheet" Target="worksheets/sheet4.xml"/><Relationship Id="rId9" Type="http://schemas.openxmlformats.org/officeDocument/2006/relationships/styles" Target="styles.xml"/><Relationship Id="rId14" Type="http://schemas.openxmlformats.org/officeDocument/2006/relationships/customXml" Target="../customXml/item4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png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7</xdr:col>
      <xdr:colOff>542925</xdr:colOff>
      <xdr:row>1</xdr:row>
      <xdr:rowOff>161924</xdr:rowOff>
    </xdr:from>
    <xdr:to>
      <xdr:col>23</xdr:col>
      <xdr:colOff>330993</xdr:colOff>
      <xdr:row>37</xdr:row>
      <xdr:rowOff>180974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B838489E-D406-5F96-F267-B6BAF095BDD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705600" y="400049"/>
          <a:ext cx="9541668" cy="6877050"/>
        </a:xfrm>
        <a:prstGeom prst="rect">
          <a:avLst/>
        </a:prstGeom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oneCell">
    <xdr:from>
      <xdr:col>9</xdr:col>
      <xdr:colOff>314325</xdr:colOff>
      <xdr:row>0</xdr:row>
      <xdr:rowOff>200025</xdr:rowOff>
    </xdr:from>
    <xdr:to>
      <xdr:col>23</xdr:col>
      <xdr:colOff>86883</xdr:colOff>
      <xdr:row>40</xdr:row>
      <xdr:rowOff>124488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5CFD4596-2B00-CF80-5926-DEFCA6927D18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8486775" y="200025"/>
          <a:ext cx="8306958" cy="7696863"/>
        </a:xfrm>
        <a:prstGeom prst="rect">
          <a:avLst/>
        </a:prstGeom>
      </xdr:spPr>
    </xdr:pic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 editAs="oneCell">
    <xdr:from>
      <xdr:col>7</xdr:col>
      <xdr:colOff>581025</xdr:colOff>
      <xdr:row>0</xdr:row>
      <xdr:rowOff>228600</xdr:rowOff>
    </xdr:from>
    <xdr:to>
      <xdr:col>21</xdr:col>
      <xdr:colOff>506006</xdr:colOff>
      <xdr:row>44</xdr:row>
      <xdr:rowOff>67828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ECD5C07D-C519-8075-6664-3C7AC1515FF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886575" y="228600"/>
          <a:ext cx="8459381" cy="8268853"/>
        </a:xfrm>
        <a:prstGeom prst="rect">
          <a:avLst/>
        </a:prstGeom>
      </xdr:spPr>
    </xdr:pic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 editAs="oneCell">
    <xdr:from>
      <xdr:col>8</xdr:col>
      <xdr:colOff>457200</xdr:colOff>
      <xdr:row>1</xdr:row>
      <xdr:rowOff>76200</xdr:rowOff>
    </xdr:from>
    <xdr:to>
      <xdr:col>22</xdr:col>
      <xdr:colOff>401233</xdr:colOff>
      <xdr:row>39</xdr:row>
      <xdr:rowOff>39105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5B362C9B-0723-AD52-0E73-DAE38A1599A8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7629525" y="314325"/>
          <a:ext cx="8478433" cy="7201905"/>
        </a:xfrm>
        <a:prstGeom prst="rect">
          <a:avLst/>
        </a:prstGeom>
      </xdr:spPr>
    </xdr:pic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 editAs="oneCell">
    <xdr:from>
      <xdr:col>8</xdr:col>
      <xdr:colOff>0</xdr:colOff>
      <xdr:row>1</xdr:row>
      <xdr:rowOff>38100</xdr:rowOff>
    </xdr:from>
    <xdr:to>
      <xdr:col>21</xdr:col>
      <xdr:colOff>534581</xdr:colOff>
      <xdr:row>44</xdr:row>
      <xdr:rowOff>86875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EF68AF12-A627-09C2-E39C-4FC5FDC47B8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886575" y="276225"/>
          <a:ext cx="8459381" cy="8240275"/>
        </a:xfrm>
        <a:prstGeom prst="rect">
          <a:avLst/>
        </a:prstGeom>
      </xdr:spPr>
    </xdr:pic>
    <xdr:clientData/>
  </xdr:twoCellAnchor>
</xdr:wsDr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 Narrow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.xm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.xml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.xml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515EFF5-AD9D-4B3A-90EE-2ADBFF0F1608}">
  <dimension ref="A1:G152"/>
  <sheetViews>
    <sheetView tabSelected="1" workbookViewId="0">
      <selection activeCell="B1" sqref="B1"/>
    </sheetView>
  </sheetViews>
  <sheetFormatPr defaultRowHeight="15"/>
  <cols>
    <col min="1" max="1" width="4.140625" customWidth="1"/>
    <col min="2" max="2" width="22.85546875" customWidth="1"/>
    <col min="3" max="3" width="13.85546875" customWidth="1"/>
    <col min="4" max="4" width="23.140625" customWidth="1"/>
    <col min="5" max="5" width="10.140625" bestFit="1" customWidth="1"/>
    <col min="6" max="6" width="12.7109375" bestFit="1" customWidth="1"/>
    <col min="7" max="7" width="14" bestFit="1" customWidth="1"/>
  </cols>
  <sheetData>
    <row r="1" spans="1:7" ht="18.75">
      <c r="A1" s="2" t="s">
        <v>0</v>
      </c>
      <c r="B1" s="3"/>
    </row>
    <row r="3" spans="1:7">
      <c r="A3" s="7" t="s">
        <v>1</v>
      </c>
      <c r="B3" s="7" t="s">
        <v>2</v>
      </c>
      <c r="C3" s="7" t="s">
        <v>3</v>
      </c>
      <c r="D3" s="7" t="s">
        <v>4</v>
      </c>
      <c r="E3" s="7" t="s">
        <v>5</v>
      </c>
      <c r="F3" s="7" t="s">
        <v>6</v>
      </c>
      <c r="G3" s="7" t="s">
        <v>7</v>
      </c>
    </row>
    <row r="4" spans="1:7">
      <c r="A4" s="1">
        <v>1</v>
      </c>
      <c r="B4" s="1" t="s">
        <v>8</v>
      </c>
      <c r="C4" s="1">
        <v>63</v>
      </c>
      <c r="D4" s="4">
        <v>0.54539841269841272</v>
      </c>
      <c r="E4" s="6">
        <v>0.75</v>
      </c>
      <c r="F4" s="1">
        <v>-32.1106981</v>
      </c>
      <c r="G4" s="1">
        <v>116.108372</v>
      </c>
    </row>
    <row r="5" spans="1:7">
      <c r="A5" s="1">
        <v>2</v>
      </c>
      <c r="B5" s="1" t="s">
        <v>9</v>
      </c>
      <c r="C5" s="1">
        <v>63</v>
      </c>
      <c r="D5" s="4">
        <v>0.25154126984126984</v>
      </c>
      <c r="E5" s="6">
        <v>0.75</v>
      </c>
      <c r="F5" s="1">
        <v>-32.127100089999999</v>
      </c>
      <c r="G5" s="1">
        <v>116.09549156999999</v>
      </c>
    </row>
    <row r="6" spans="1:7">
      <c r="A6" s="1">
        <v>3</v>
      </c>
      <c r="B6" s="1" t="s">
        <v>10</v>
      </c>
      <c r="C6" s="1">
        <v>25</v>
      </c>
      <c r="D6" s="4">
        <v>0.81152800000000003</v>
      </c>
      <c r="E6" s="6">
        <v>0.72916666666424135</v>
      </c>
      <c r="F6" s="1">
        <v>-32.120390700000002</v>
      </c>
      <c r="G6" s="1">
        <v>116.0941158</v>
      </c>
    </row>
    <row r="7" spans="1:7">
      <c r="A7" s="1">
        <v>4</v>
      </c>
      <c r="B7" s="1" t="s">
        <v>11</v>
      </c>
      <c r="C7" s="1">
        <v>100</v>
      </c>
      <c r="D7" s="4">
        <v>0.58201700000000001</v>
      </c>
      <c r="E7" s="6">
        <v>0.77083333333575865</v>
      </c>
      <c r="F7" s="1">
        <v>-32.118033500000003</v>
      </c>
      <c r="G7" s="1">
        <v>116.09556186</v>
      </c>
    </row>
    <row r="8" spans="1:7">
      <c r="A8" s="1">
        <v>5</v>
      </c>
      <c r="B8" s="1" t="s">
        <v>12</v>
      </c>
      <c r="C8" s="1">
        <v>25</v>
      </c>
      <c r="D8" s="4">
        <v>0.93043999999999993</v>
      </c>
      <c r="E8" s="6">
        <v>0.79166666666424135</v>
      </c>
      <c r="F8" s="1">
        <v>-32.1097988</v>
      </c>
      <c r="G8" s="1">
        <v>116.09379560000001</v>
      </c>
    </row>
    <row r="9" spans="1:7">
      <c r="A9" s="1">
        <v>6</v>
      </c>
      <c r="B9" s="1" t="s">
        <v>13</v>
      </c>
      <c r="C9" s="1">
        <v>25</v>
      </c>
      <c r="D9" s="4">
        <v>0.29961199999999999</v>
      </c>
      <c r="E9" s="6">
        <v>0.8125</v>
      </c>
      <c r="F9" s="1">
        <v>-32.110797499999997</v>
      </c>
      <c r="G9" s="1">
        <v>116.0947342</v>
      </c>
    </row>
    <row r="10" spans="1:7">
      <c r="A10" s="1">
        <v>7</v>
      </c>
      <c r="B10" s="1" t="s">
        <v>14</v>
      </c>
      <c r="C10" s="1">
        <v>100</v>
      </c>
      <c r="D10" s="4">
        <v>0.132909</v>
      </c>
      <c r="E10" s="6">
        <v>0.79166666666424135</v>
      </c>
      <c r="F10" s="1">
        <v>-32.1059166</v>
      </c>
      <c r="G10" s="1">
        <v>116.0951982</v>
      </c>
    </row>
    <row r="11" spans="1:7">
      <c r="A11" s="1">
        <v>8</v>
      </c>
      <c r="B11" s="1" t="s">
        <v>15</v>
      </c>
      <c r="C11" s="1">
        <v>10</v>
      </c>
      <c r="D11" s="4" t="s">
        <v>16</v>
      </c>
      <c r="E11" s="6">
        <v>0.8125</v>
      </c>
      <c r="F11" s="1">
        <v>-31.865175700000002</v>
      </c>
      <c r="G11" s="1">
        <v>115.9826182</v>
      </c>
    </row>
    <row r="12" spans="1:7">
      <c r="A12" s="1">
        <v>9</v>
      </c>
      <c r="B12" s="1" t="s">
        <v>17</v>
      </c>
      <c r="C12" s="1">
        <v>63</v>
      </c>
      <c r="D12" s="4">
        <v>0.5947730158730159</v>
      </c>
      <c r="E12" s="6">
        <v>0.79166666666424135</v>
      </c>
      <c r="F12" s="1">
        <v>-32.106858000000003</v>
      </c>
      <c r="G12" s="1">
        <v>116.1065566</v>
      </c>
    </row>
    <row r="13" spans="1:7">
      <c r="A13" s="1">
        <v>10</v>
      </c>
      <c r="B13" s="1" t="s">
        <v>18</v>
      </c>
      <c r="C13" s="1">
        <v>100</v>
      </c>
      <c r="D13" s="4">
        <v>0.284634</v>
      </c>
      <c r="E13" s="6">
        <v>0.58333333333575865</v>
      </c>
      <c r="F13" s="1">
        <v>-32.129809100000003</v>
      </c>
      <c r="G13" s="1">
        <v>116.100679</v>
      </c>
    </row>
    <row r="14" spans="1:7">
      <c r="A14" s="1">
        <v>11</v>
      </c>
      <c r="B14" s="1" t="s">
        <v>19</v>
      </c>
      <c r="C14" s="1">
        <v>300</v>
      </c>
      <c r="D14" s="4" t="s">
        <v>16</v>
      </c>
      <c r="E14" s="6" t="s">
        <v>16</v>
      </c>
      <c r="F14" s="1" t="s">
        <v>16</v>
      </c>
      <c r="G14" s="1" t="s">
        <v>16</v>
      </c>
    </row>
    <row r="15" spans="1:7">
      <c r="A15" s="1">
        <v>12</v>
      </c>
      <c r="B15" s="1" t="s">
        <v>20</v>
      </c>
      <c r="C15" s="1">
        <v>100</v>
      </c>
      <c r="D15" s="4">
        <v>0.334839</v>
      </c>
      <c r="E15" s="6">
        <v>0.75</v>
      </c>
      <c r="F15" s="1">
        <v>-32.104872499999999</v>
      </c>
      <c r="G15" s="1">
        <v>116.1045088</v>
      </c>
    </row>
    <row r="16" spans="1:7">
      <c r="A16" s="1">
        <v>13</v>
      </c>
      <c r="B16" s="1" t="s">
        <v>21</v>
      </c>
      <c r="C16" s="1">
        <v>63</v>
      </c>
      <c r="D16" s="4" t="s">
        <v>16</v>
      </c>
      <c r="E16" s="6" t="s">
        <v>16</v>
      </c>
      <c r="F16" s="1" t="s">
        <v>16</v>
      </c>
      <c r="G16" s="1" t="s">
        <v>16</v>
      </c>
    </row>
    <row r="17" spans="1:7">
      <c r="A17" s="1">
        <v>14</v>
      </c>
      <c r="B17" s="1" t="s">
        <v>22</v>
      </c>
      <c r="C17" s="1">
        <v>315</v>
      </c>
      <c r="D17" s="4">
        <v>0.7742228571428571</v>
      </c>
      <c r="E17" s="6">
        <v>0.77083333333575865</v>
      </c>
      <c r="F17" s="1">
        <v>-32.146036299999999</v>
      </c>
      <c r="G17" s="1">
        <v>116.09267060000001</v>
      </c>
    </row>
    <row r="18" spans="1:7">
      <c r="A18" s="1">
        <v>15</v>
      </c>
      <c r="B18" s="1" t="s">
        <v>23</v>
      </c>
      <c r="C18" s="1">
        <v>200</v>
      </c>
      <c r="D18" s="4">
        <v>0.25674949999999996</v>
      </c>
      <c r="E18" s="6">
        <v>0.75</v>
      </c>
      <c r="F18" s="1">
        <v>-32.136573499999997</v>
      </c>
      <c r="G18" s="1">
        <v>116.0988936</v>
      </c>
    </row>
    <row r="19" spans="1:7">
      <c r="A19" s="1">
        <v>16</v>
      </c>
      <c r="B19" s="1" t="s">
        <v>24</v>
      </c>
      <c r="C19" s="1">
        <v>100</v>
      </c>
      <c r="D19" s="4">
        <v>9.8490999999999995E-2</v>
      </c>
      <c r="E19" s="6">
        <v>0.25</v>
      </c>
      <c r="F19" s="1">
        <v>-32.133001800000002</v>
      </c>
      <c r="G19" s="1">
        <v>116.099254</v>
      </c>
    </row>
    <row r="20" spans="1:7">
      <c r="A20" s="1">
        <v>17</v>
      </c>
      <c r="B20" s="1" t="s">
        <v>25</v>
      </c>
      <c r="C20" s="1">
        <v>100</v>
      </c>
      <c r="D20" s="4">
        <v>0.14469799999999999</v>
      </c>
      <c r="E20" s="6" t="s">
        <v>16</v>
      </c>
      <c r="F20" s="1">
        <v>-32.106356830000003</v>
      </c>
      <c r="G20" s="1">
        <v>116.09908659</v>
      </c>
    </row>
    <row r="21" spans="1:7">
      <c r="A21" s="1">
        <v>18</v>
      </c>
      <c r="B21" s="1" t="s">
        <v>26</v>
      </c>
      <c r="C21" s="1">
        <v>100</v>
      </c>
      <c r="D21" s="4">
        <v>0.13738300000000001</v>
      </c>
      <c r="E21" s="6">
        <v>0.35416666666424135</v>
      </c>
      <c r="F21" s="1">
        <v>-32.131590879999997</v>
      </c>
      <c r="G21" s="1">
        <v>116.10075818999999</v>
      </c>
    </row>
    <row r="22" spans="1:7">
      <c r="A22" s="1">
        <v>19</v>
      </c>
      <c r="B22" s="1" t="s">
        <v>27</v>
      </c>
      <c r="C22" s="1">
        <v>315</v>
      </c>
      <c r="D22" s="4">
        <v>2.9257142857142857E-2</v>
      </c>
      <c r="E22" s="6">
        <v>0.5625</v>
      </c>
      <c r="F22" s="1">
        <v>-32.122716400000002</v>
      </c>
      <c r="G22" s="1">
        <v>116.101776</v>
      </c>
    </row>
    <row r="23" spans="1:7">
      <c r="A23" s="1">
        <v>20</v>
      </c>
      <c r="B23" s="1" t="s">
        <v>28</v>
      </c>
      <c r="C23" s="1">
        <v>200</v>
      </c>
      <c r="D23" s="4">
        <v>0.1224325</v>
      </c>
      <c r="E23" s="6">
        <v>0.52083333333575865</v>
      </c>
      <c r="F23" s="1">
        <v>-32.108058200000002</v>
      </c>
      <c r="G23" s="1">
        <v>116.10121976000001</v>
      </c>
    </row>
    <row r="24" spans="1:7">
      <c r="A24" s="1">
        <v>21</v>
      </c>
      <c r="B24" s="1" t="s">
        <v>29</v>
      </c>
      <c r="C24" s="1">
        <v>315</v>
      </c>
      <c r="D24" s="4">
        <v>0.20595999999999998</v>
      </c>
      <c r="E24" s="6">
        <v>0.79166666666424135</v>
      </c>
      <c r="F24" s="1">
        <v>-32.118049429999999</v>
      </c>
      <c r="G24" s="1">
        <v>116.07507391999999</v>
      </c>
    </row>
    <row r="25" spans="1:7">
      <c r="A25" s="1">
        <v>22</v>
      </c>
      <c r="B25" s="1" t="s">
        <v>30</v>
      </c>
      <c r="C25" s="1">
        <v>63</v>
      </c>
      <c r="D25" s="4">
        <v>0.74466984126984126</v>
      </c>
      <c r="E25" s="6">
        <v>0.77083333333575865</v>
      </c>
      <c r="F25" s="1">
        <v>-32.108830400000002</v>
      </c>
      <c r="G25" s="1">
        <v>116.1119874</v>
      </c>
    </row>
    <row r="26" spans="1:7">
      <c r="A26" s="1">
        <v>23</v>
      </c>
      <c r="B26" s="1" t="s">
        <v>31</v>
      </c>
      <c r="C26" s="1">
        <v>315</v>
      </c>
      <c r="D26" s="4">
        <v>1.0192380952380953E-2</v>
      </c>
      <c r="E26" s="6">
        <v>0.33333333333575865</v>
      </c>
      <c r="F26" s="1">
        <v>-32.141518300000001</v>
      </c>
      <c r="G26" s="1">
        <v>116.0931729</v>
      </c>
    </row>
    <row r="27" spans="1:7">
      <c r="A27" s="1">
        <v>24</v>
      </c>
      <c r="B27" s="1" t="s">
        <v>32</v>
      </c>
      <c r="C27" s="1">
        <v>315</v>
      </c>
      <c r="D27" s="4">
        <v>0.7703266666666666</v>
      </c>
      <c r="E27" s="6">
        <v>0.77083333333575865</v>
      </c>
      <c r="F27" s="1">
        <v>-32.136909199999998</v>
      </c>
      <c r="G27" s="1">
        <v>116.0880057</v>
      </c>
    </row>
    <row r="28" spans="1:7">
      <c r="A28" s="1">
        <v>25</v>
      </c>
      <c r="B28" s="1" t="s">
        <v>33</v>
      </c>
      <c r="C28" s="1">
        <v>315</v>
      </c>
      <c r="D28" s="4">
        <v>1.022995873015873</v>
      </c>
      <c r="E28" s="6">
        <v>0.75</v>
      </c>
      <c r="F28" s="1">
        <v>-32.130368199999999</v>
      </c>
      <c r="G28" s="1">
        <v>116.08925120000001</v>
      </c>
    </row>
    <row r="29" spans="1:7">
      <c r="A29" s="1">
        <v>26</v>
      </c>
      <c r="B29" s="1" t="s">
        <v>34</v>
      </c>
      <c r="C29" s="1">
        <v>63</v>
      </c>
      <c r="D29" s="4">
        <v>0.26194603174603176</v>
      </c>
      <c r="E29" s="6">
        <v>0.875</v>
      </c>
      <c r="F29" s="1">
        <v>-32.119445900000002</v>
      </c>
      <c r="G29" s="1">
        <v>116.08843767</v>
      </c>
    </row>
    <row r="30" spans="1:7">
      <c r="A30" s="1">
        <v>27</v>
      </c>
      <c r="B30" s="1" t="s">
        <v>35</v>
      </c>
      <c r="C30" s="1">
        <v>25</v>
      </c>
      <c r="D30" s="4">
        <v>6.6855999999999999E-2</v>
      </c>
      <c r="E30" s="6">
        <v>0.75</v>
      </c>
      <c r="F30" s="1">
        <v>-32.116494299999999</v>
      </c>
      <c r="G30" s="1">
        <v>116.0884607</v>
      </c>
    </row>
    <row r="31" spans="1:7">
      <c r="A31" s="1">
        <v>28</v>
      </c>
      <c r="B31" s="1" t="s">
        <v>36</v>
      </c>
      <c r="C31" s="1">
        <v>100</v>
      </c>
      <c r="D31" s="4">
        <v>0.7196769999999999</v>
      </c>
      <c r="E31" s="6">
        <v>0.79166666666424135</v>
      </c>
      <c r="F31" s="1">
        <v>-32.114653599999997</v>
      </c>
      <c r="G31" s="1">
        <v>116.0754582</v>
      </c>
    </row>
    <row r="32" spans="1:7">
      <c r="A32" s="1">
        <v>29</v>
      </c>
      <c r="B32" s="1" t="s">
        <v>37</v>
      </c>
      <c r="C32" s="1">
        <v>100</v>
      </c>
      <c r="D32" s="4">
        <v>1.3852440000000001</v>
      </c>
      <c r="E32" s="6">
        <v>0.79166666666424135</v>
      </c>
      <c r="F32" s="1">
        <v>-32.102770200000002</v>
      </c>
      <c r="G32" s="1">
        <v>116.07650340000001</v>
      </c>
    </row>
    <row r="33" spans="1:7">
      <c r="A33" s="1">
        <v>30</v>
      </c>
      <c r="B33" s="1" t="s">
        <v>38</v>
      </c>
      <c r="C33" s="1">
        <v>200</v>
      </c>
      <c r="D33" s="4">
        <v>0.20371949999999997</v>
      </c>
      <c r="E33" s="6">
        <v>0.72916666666424135</v>
      </c>
      <c r="F33" s="1">
        <v>-32.101700460000004</v>
      </c>
      <c r="G33" s="1">
        <v>116.07559337000001</v>
      </c>
    </row>
    <row r="34" spans="1:7">
      <c r="A34" s="1">
        <v>31</v>
      </c>
      <c r="B34" s="1" t="s">
        <v>39</v>
      </c>
      <c r="C34" s="1">
        <v>200</v>
      </c>
      <c r="D34" s="4">
        <v>0.45051550000000001</v>
      </c>
      <c r="E34" s="6">
        <v>0.79166666666424135</v>
      </c>
      <c r="F34" s="1">
        <v>-32.099560279999999</v>
      </c>
      <c r="G34" s="1">
        <v>116.07632941999999</v>
      </c>
    </row>
    <row r="35" spans="1:7">
      <c r="A35" s="1">
        <v>32</v>
      </c>
      <c r="B35" s="1" t="s">
        <v>40</v>
      </c>
      <c r="C35" s="1">
        <v>200</v>
      </c>
      <c r="D35" s="4">
        <v>0.1122205</v>
      </c>
      <c r="E35" s="6">
        <v>0.66666666666424135</v>
      </c>
      <c r="F35" s="1">
        <v>-32.088145400000002</v>
      </c>
      <c r="G35" s="1">
        <v>116.0757055</v>
      </c>
    </row>
    <row r="36" spans="1:7">
      <c r="A36" s="1">
        <v>33</v>
      </c>
      <c r="B36" s="1" t="s">
        <v>41</v>
      </c>
      <c r="C36" s="1">
        <v>100</v>
      </c>
      <c r="D36" s="4">
        <v>0.31538699999999997</v>
      </c>
      <c r="E36" s="6">
        <v>0.75</v>
      </c>
      <c r="F36" s="1">
        <v>-32.110086799999998</v>
      </c>
      <c r="G36" s="1">
        <v>116.087909</v>
      </c>
    </row>
    <row r="37" spans="1:7">
      <c r="A37" s="1">
        <v>34</v>
      </c>
      <c r="B37" s="1" t="s">
        <v>42</v>
      </c>
      <c r="C37" s="1">
        <v>100</v>
      </c>
      <c r="D37" s="4">
        <v>0.79865399999999998</v>
      </c>
      <c r="E37" s="6">
        <v>0.72916666666424135</v>
      </c>
      <c r="F37" s="1">
        <v>-32.121642999999999</v>
      </c>
      <c r="G37" s="1">
        <v>116.0788373</v>
      </c>
    </row>
    <row r="38" spans="1:7">
      <c r="A38" s="1">
        <v>35</v>
      </c>
      <c r="B38" s="1" t="s">
        <v>43</v>
      </c>
      <c r="C38" s="1">
        <v>200</v>
      </c>
      <c r="D38" s="4">
        <v>0.67905199999999999</v>
      </c>
      <c r="E38" s="6">
        <v>0.77083333333575865</v>
      </c>
      <c r="F38" s="1">
        <v>-32.119896099999998</v>
      </c>
      <c r="G38" s="1">
        <v>116.08074860000001</v>
      </c>
    </row>
    <row r="39" spans="1:7">
      <c r="A39" s="1">
        <v>36</v>
      </c>
      <c r="B39" s="1" t="s">
        <v>44</v>
      </c>
      <c r="C39" s="1">
        <v>200</v>
      </c>
      <c r="D39" s="4">
        <v>0.85533100000000006</v>
      </c>
      <c r="E39" s="6">
        <v>0.79166666666424135</v>
      </c>
      <c r="F39" s="1">
        <v>-32.1173322</v>
      </c>
      <c r="G39" s="1">
        <v>116.0802389</v>
      </c>
    </row>
    <row r="40" spans="1:7">
      <c r="A40" s="1">
        <v>37</v>
      </c>
      <c r="B40" s="1" t="s">
        <v>45</v>
      </c>
      <c r="C40" s="1">
        <v>100</v>
      </c>
      <c r="D40" s="4">
        <v>1.0661990000000001</v>
      </c>
      <c r="E40" s="6">
        <v>0.75</v>
      </c>
      <c r="F40" s="1">
        <v>-32.106473000000001</v>
      </c>
      <c r="G40" s="1">
        <v>116.0882447</v>
      </c>
    </row>
    <row r="41" spans="1:7">
      <c r="A41" s="1">
        <v>38</v>
      </c>
      <c r="B41" s="1" t="s">
        <v>46</v>
      </c>
      <c r="C41" s="1">
        <v>200</v>
      </c>
      <c r="D41" s="4">
        <v>0.94138549999999999</v>
      </c>
      <c r="E41" s="6">
        <v>0.75</v>
      </c>
      <c r="F41" s="1">
        <v>-32.111986399999999</v>
      </c>
      <c r="G41" s="1">
        <v>116.0838564</v>
      </c>
    </row>
    <row r="42" spans="1:7">
      <c r="A42" s="1">
        <v>39</v>
      </c>
      <c r="B42" s="1" t="s">
        <v>47</v>
      </c>
      <c r="C42" s="1">
        <v>200</v>
      </c>
      <c r="D42" s="4">
        <v>1.0198455</v>
      </c>
      <c r="E42" s="6">
        <v>0.77083333333575865</v>
      </c>
      <c r="F42" s="1">
        <v>-32.106714799999999</v>
      </c>
      <c r="G42" s="1">
        <v>116.0800833</v>
      </c>
    </row>
    <row r="43" spans="1:7">
      <c r="A43" s="1">
        <v>40</v>
      </c>
      <c r="B43" s="1" t="s">
        <v>48</v>
      </c>
      <c r="C43" s="1">
        <v>160</v>
      </c>
      <c r="D43" s="4">
        <v>0.63822749999999995</v>
      </c>
      <c r="E43" s="6">
        <v>0.75</v>
      </c>
      <c r="F43" s="1">
        <v>-32.104692999999997</v>
      </c>
      <c r="G43" s="1">
        <v>116.08015880000001</v>
      </c>
    </row>
    <row r="44" spans="1:7">
      <c r="A44" s="1">
        <v>41</v>
      </c>
      <c r="B44" s="1" t="s">
        <v>49</v>
      </c>
      <c r="C44" s="1">
        <v>315</v>
      </c>
      <c r="D44" s="4">
        <v>0.63627365079365072</v>
      </c>
      <c r="E44" s="6">
        <v>0.77083333333575865</v>
      </c>
      <c r="F44" s="1">
        <v>-32.100847700000003</v>
      </c>
      <c r="G44" s="1">
        <v>116.0796186</v>
      </c>
    </row>
    <row r="45" spans="1:7">
      <c r="A45" s="1">
        <v>42</v>
      </c>
      <c r="B45" s="1" t="s">
        <v>50</v>
      </c>
      <c r="C45" s="1">
        <v>100</v>
      </c>
      <c r="D45" s="4">
        <v>0.38568199999999997</v>
      </c>
      <c r="E45" s="6">
        <v>0.79166666666424135</v>
      </c>
      <c r="F45" s="1">
        <v>-32.125249199999999</v>
      </c>
      <c r="G45" s="1">
        <v>116.0843132</v>
      </c>
    </row>
    <row r="46" spans="1:7">
      <c r="A46" s="1">
        <v>43</v>
      </c>
      <c r="B46" s="1" t="s">
        <v>51</v>
      </c>
      <c r="C46" s="1">
        <v>315</v>
      </c>
      <c r="D46" s="4">
        <v>0.30036126984126982</v>
      </c>
      <c r="E46" s="6">
        <v>0.77083333333575865</v>
      </c>
      <c r="F46" s="1">
        <v>-32.115831159999999</v>
      </c>
      <c r="G46" s="1">
        <v>116.08374598</v>
      </c>
    </row>
    <row r="47" spans="1:7">
      <c r="A47" s="1">
        <v>44</v>
      </c>
      <c r="B47" s="1" t="s">
        <v>52</v>
      </c>
      <c r="C47" s="1">
        <v>200</v>
      </c>
      <c r="D47" s="4">
        <v>0.85699950000000003</v>
      </c>
      <c r="E47" s="6">
        <v>0.77083333333575865</v>
      </c>
      <c r="F47" s="1">
        <v>-32.108643800000003</v>
      </c>
      <c r="G47" s="1">
        <v>116.08455290000001</v>
      </c>
    </row>
    <row r="48" spans="1:7">
      <c r="A48" s="1">
        <v>45</v>
      </c>
      <c r="B48" s="1" t="s">
        <v>53</v>
      </c>
      <c r="C48" s="1">
        <v>200</v>
      </c>
      <c r="D48" s="4">
        <v>0.73760599999999998</v>
      </c>
      <c r="E48" s="6">
        <v>0.8125</v>
      </c>
      <c r="F48" s="1">
        <v>-32.1055536</v>
      </c>
      <c r="G48" s="1">
        <v>116.0840725</v>
      </c>
    </row>
    <row r="49" spans="1:7">
      <c r="A49" s="1">
        <v>46</v>
      </c>
      <c r="B49" s="1" t="s">
        <v>54</v>
      </c>
      <c r="C49" s="1">
        <v>100</v>
      </c>
      <c r="D49" s="4">
        <v>0.14752000000000001</v>
      </c>
      <c r="E49" s="6">
        <v>0.5</v>
      </c>
      <c r="F49" s="1">
        <v>-32.084581</v>
      </c>
      <c r="G49" s="1">
        <v>116.0851567</v>
      </c>
    </row>
    <row r="50" spans="1:7">
      <c r="A50" s="1">
        <v>47</v>
      </c>
      <c r="B50" s="1" t="s">
        <v>55</v>
      </c>
      <c r="C50" s="1">
        <v>630</v>
      </c>
      <c r="D50" s="4">
        <v>2.5193650793650792E-2</v>
      </c>
      <c r="E50" s="6">
        <v>0.52083333333575865</v>
      </c>
      <c r="F50" s="1">
        <v>-32.102159</v>
      </c>
      <c r="G50" s="1">
        <v>116.084603</v>
      </c>
    </row>
    <row r="51" spans="1:7">
      <c r="A51" s="1">
        <v>48</v>
      </c>
      <c r="B51" s="1" t="s">
        <v>56</v>
      </c>
      <c r="C51" s="1">
        <v>500</v>
      </c>
      <c r="D51" s="4">
        <v>0.66583119999999996</v>
      </c>
      <c r="E51" s="6">
        <v>0.77083333333575865</v>
      </c>
      <c r="F51" s="1">
        <v>-32.1007465</v>
      </c>
      <c r="G51" s="1">
        <v>116.0847522</v>
      </c>
    </row>
    <row r="52" spans="1:7">
      <c r="A52" s="1">
        <v>49</v>
      </c>
      <c r="B52" s="1" t="s">
        <v>57</v>
      </c>
      <c r="C52" s="1">
        <v>25</v>
      </c>
      <c r="D52" s="4">
        <v>0.44457599999999997</v>
      </c>
      <c r="E52" s="6">
        <v>0.72916666666424135</v>
      </c>
      <c r="F52" s="1">
        <v>-32.091837099999999</v>
      </c>
      <c r="G52" s="1">
        <v>116.0839568</v>
      </c>
    </row>
    <row r="53" spans="1:7">
      <c r="A53" s="1">
        <v>50</v>
      </c>
      <c r="B53" s="1" t="s">
        <v>58</v>
      </c>
      <c r="C53" s="1">
        <v>200</v>
      </c>
      <c r="D53" s="4">
        <v>0.88696200000000003</v>
      </c>
      <c r="E53" s="6">
        <v>0.75</v>
      </c>
      <c r="F53" s="1">
        <v>-32.112510499999999</v>
      </c>
      <c r="G53" s="1">
        <v>116.07781180000001</v>
      </c>
    </row>
    <row r="54" spans="1:7">
      <c r="A54" s="1">
        <v>51</v>
      </c>
      <c r="B54" s="1" t="s">
        <v>59</v>
      </c>
      <c r="C54" s="1">
        <v>100</v>
      </c>
      <c r="D54" s="4">
        <v>0.75135999999999992</v>
      </c>
      <c r="E54" s="6">
        <v>0.77083333333575865</v>
      </c>
      <c r="F54" s="1">
        <v>-32.125196799999998</v>
      </c>
      <c r="G54" s="1">
        <v>116.0776789</v>
      </c>
    </row>
    <row r="55" spans="1:7">
      <c r="A55" s="1">
        <v>52</v>
      </c>
      <c r="B55" s="1" t="s">
        <v>60</v>
      </c>
      <c r="C55" s="1">
        <v>315</v>
      </c>
      <c r="D55" s="4">
        <v>0.33363206349206348</v>
      </c>
      <c r="E55" s="6">
        <v>0.77083333333575865</v>
      </c>
      <c r="F55" s="1">
        <v>-32.121037999999999</v>
      </c>
      <c r="G55" s="1">
        <v>116.07677870000001</v>
      </c>
    </row>
    <row r="56" spans="1:7">
      <c r="A56" s="1">
        <v>53</v>
      </c>
      <c r="B56" s="1" t="s">
        <v>61</v>
      </c>
      <c r="C56" s="1">
        <v>100</v>
      </c>
      <c r="D56" s="4">
        <v>0.98172700000000002</v>
      </c>
      <c r="E56" s="6">
        <v>0.77083333333575865</v>
      </c>
      <c r="F56" s="1">
        <v>-32.1149646</v>
      </c>
      <c r="G56" s="1">
        <v>116.07817660000001</v>
      </c>
    </row>
    <row r="57" spans="1:7">
      <c r="A57" s="1">
        <v>54</v>
      </c>
      <c r="B57" s="1" t="s">
        <v>62</v>
      </c>
      <c r="C57" s="1">
        <v>200</v>
      </c>
      <c r="D57" s="4">
        <v>0.91549499999999995</v>
      </c>
      <c r="E57" s="6">
        <v>0.77083333333575865</v>
      </c>
      <c r="F57" s="1">
        <v>-32.110788700000001</v>
      </c>
      <c r="G57" s="1">
        <v>116.07779739999999</v>
      </c>
    </row>
    <row r="58" spans="1:7">
      <c r="A58" s="1">
        <v>55</v>
      </c>
      <c r="B58" s="1" t="s">
        <v>63</v>
      </c>
      <c r="C58" s="1">
        <v>100</v>
      </c>
      <c r="D58" s="4">
        <v>1.0787900000000001</v>
      </c>
      <c r="E58" s="6">
        <v>0.75</v>
      </c>
      <c r="F58" s="1">
        <v>-32.1048604</v>
      </c>
      <c r="G58" s="1">
        <v>116.07796260000001</v>
      </c>
    </row>
    <row r="59" spans="1:7">
      <c r="A59" s="1">
        <v>56</v>
      </c>
      <c r="B59" s="1" t="s">
        <v>64</v>
      </c>
      <c r="C59" s="1">
        <v>100</v>
      </c>
      <c r="D59" s="4">
        <v>0.52157799999999999</v>
      </c>
      <c r="E59" s="6">
        <v>0.77083333333575865</v>
      </c>
      <c r="F59" s="1">
        <v>-32.077671199999997</v>
      </c>
      <c r="G59" s="1">
        <v>116.07858349999999</v>
      </c>
    </row>
    <row r="60" spans="1:7">
      <c r="A60" s="1">
        <v>57</v>
      </c>
      <c r="B60" s="1" t="s">
        <v>65</v>
      </c>
      <c r="C60" s="1">
        <v>100</v>
      </c>
      <c r="D60" s="4">
        <v>0.28534700000000002</v>
      </c>
      <c r="E60" s="6">
        <v>0.75</v>
      </c>
      <c r="F60" s="1">
        <v>-32.095247999999998</v>
      </c>
      <c r="G60" s="1">
        <v>116.0867258</v>
      </c>
    </row>
    <row r="61" spans="1:7">
      <c r="A61" s="1">
        <v>58</v>
      </c>
      <c r="B61" s="1" t="s">
        <v>66</v>
      </c>
      <c r="C61" s="1">
        <v>315</v>
      </c>
      <c r="D61" s="4">
        <v>0.49825746031746032</v>
      </c>
      <c r="E61" s="6">
        <v>0.77083333333575865</v>
      </c>
      <c r="F61" s="1">
        <v>-32.133761849999999</v>
      </c>
      <c r="G61" s="1">
        <v>116.08168472</v>
      </c>
    </row>
    <row r="62" spans="1:7">
      <c r="A62" s="1">
        <v>59</v>
      </c>
      <c r="B62" s="1" t="s">
        <v>67</v>
      </c>
      <c r="C62" s="1">
        <v>100</v>
      </c>
      <c r="D62" s="4">
        <v>0.41820400000000002</v>
      </c>
      <c r="E62" s="6">
        <v>0.4375</v>
      </c>
      <c r="F62" s="1">
        <v>-32.098062200000001</v>
      </c>
      <c r="G62" s="1">
        <v>116.08300680000001</v>
      </c>
    </row>
    <row r="63" spans="1:7">
      <c r="A63" s="1">
        <v>60</v>
      </c>
      <c r="B63" s="1" t="s">
        <v>68</v>
      </c>
      <c r="C63" s="1">
        <v>25</v>
      </c>
      <c r="D63" s="4">
        <v>8.0104000000000009E-2</v>
      </c>
      <c r="E63" s="6">
        <v>0.625</v>
      </c>
      <c r="F63" s="1">
        <v>-32.074315599999998</v>
      </c>
      <c r="G63" s="1">
        <v>116.0833003</v>
      </c>
    </row>
    <row r="64" spans="1:7">
      <c r="A64" s="1">
        <v>61</v>
      </c>
      <c r="B64" s="1" t="s">
        <v>69</v>
      </c>
      <c r="C64" s="1">
        <v>200</v>
      </c>
      <c r="D64" s="4">
        <v>0.57766150000000005</v>
      </c>
      <c r="E64" s="6">
        <v>0.75</v>
      </c>
      <c r="F64" s="1">
        <v>-32.141334200000003</v>
      </c>
      <c r="G64" s="1">
        <v>116.0859086</v>
      </c>
    </row>
    <row r="65" spans="1:7">
      <c r="A65" s="1">
        <v>62</v>
      </c>
      <c r="B65" s="1" t="s">
        <v>70</v>
      </c>
      <c r="C65" s="1">
        <v>500</v>
      </c>
      <c r="D65" s="4">
        <v>0.18154300000000001</v>
      </c>
      <c r="E65" s="6">
        <v>0.77083333333575865</v>
      </c>
      <c r="F65" s="1">
        <v>-32.098447399999998</v>
      </c>
      <c r="G65" s="1">
        <v>116.08664280000001</v>
      </c>
    </row>
    <row r="66" spans="1:7">
      <c r="A66" s="1">
        <v>63</v>
      </c>
      <c r="B66" s="1" t="s">
        <v>71</v>
      </c>
      <c r="C66" s="1">
        <v>315</v>
      </c>
      <c r="D66" s="4" t="s">
        <v>16</v>
      </c>
      <c r="E66" s="6" t="s">
        <v>16</v>
      </c>
      <c r="F66" s="1" t="s">
        <v>16</v>
      </c>
      <c r="G66" s="1" t="s">
        <v>16</v>
      </c>
    </row>
    <row r="67" spans="1:7">
      <c r="A67" s="1">
        <v>64</v>
      </c>
      <c r="B67" s="1" t="s">
        <v>72</v>
      </c>
      <c r="C67" s="1">
        <v>200</v>
      </c>
      <c r="D67" s="4">
        <v>9.3228000000000005E-2</v>
      </c>
      <c r="E67" s="6">
        <v>0.70833333333575865</v>
      </c>
      <c r="F67" s="1">
        <v>-32.123877530000001</v>
      </c>
      <c r="G67" s="1">
        <v>116.09129710000001</v>
      </c>
    </row>
    <row r="68" spans="1:7">
      <c r="A68" s="1">
        <v>65</v>
      </c>
      <c r="B68" s="1" t="s">
        <v>73</v>
      </c>
      <c r="C68" s="1">
        <v>200</v>
      </c>
      <c r="D68" s="4">
        <v>0.32015099999999996</v>
      </c>
      <c r="E68" s="6">
        <v>0.77083333333575865</v>
      </c>
      <c r="F68" s="1">
        <v>-32.116441600000002</v>
      </c>
      <c r="G68" s="1">
        <v>116.0910445</v>
      </c>
    </row>
    <row r="69" spans="1:7">
      <c r="A69" s="1">
        <v>66</v>
      </c>
      <c r="B69" s="1" t="s">
        <v>74</v>
      </c>
      <c r="C69" s="1">
        <v>25</v>
      </c>
      <c r="D69" s="4">
        <v>1.0578319999999999</v>
      </c>
      <c r="E69" s="6">
        <v>0.77083333333575865</v>
      </c>
      <c r="F69" s="1">
        <v>-32.085103699999998</v>
      </c>
      <c r="G69" s="1">
        <v>116.0703219</v>
      </c>
    </row>
    <row r="70" spans="1:7">
      <c r="A70" s="1">
        <v>67</v>
      </c>
      <c r="B70" s="1" t="s">
        <v>75</v>
      </c>
      <c r="C70" s="1">
        <v>200</v>
      </c>
      <c r="D70" s="4" t="s">
        <v>16</v>
      </c>
      <c r="E70" s="6" t="s">
        <v>16</v>
      </c>
      <c r="F70" s="1" t="s">
        <v>16</v>
      </c>
      <c r="G70" s="1" t="s">
        <v>16</v>
      </c>
    </row>
    <row r="71" spans="1:7">
      <c r="A71" s="1">
        <v>68</v>
      </c>
      <c r="B71" s="1" t="s">
        <v>76</v>
      </c>
      <c r="C71" s="1">
        <v>200</v>
      </c>
      <c r="D71" s="4">
        <v>1.2346169999999999</v>
      </c>
      <c r="E71" s="6">
        <v>0.75</v>
      </c>
      <c r="F71" s="1">
        <v>-32.117463880000003</v>
      </c>
      <c r="G71" s="1">
        <v>116.06997633</v>
      </c>
    </row>
    <row r="72" spans="1:7">
      <c r="A72" s="1">
        <v>69</v>
      </c>
      <c r="B72" s="1" t="s">
        <v>77</v>
      </c>
      <c r="C72" s="1">
        <v>25</v>
      </c>
      <c r="D72" s="4">
        <v>0.31009599999999998</v>
      </c>
      <c r="E72" s="6">
        <v>0.66666666666424135</v>
      </c>
      <c r="F72" s="1">
        <v>-32.098134039999998</v>
      </c>
      <c r="G72" s="1">
        <v>116.06973471000001</v>
      </c>
    </row>
    <row r="73" spans="1:7">
      <c r="A73" s="1">
        <v>70</v>
      </c>
      <c r="B73" s="1" t="s">
        <v>78</v>
      </c>
      <c r="C73" s="1">
        <v>315</v>
      </c>
      <c r="D73" s="4">
        <v>0.36894698412698412</v>
      </c>
      <c r="E73" s="6">
        <v>0.75</v>
      </c>
      <c r="F73" s="1">
        <v>-32.10518845</v>
      </c>
      <c r="G73" s="1">
        <v>116.06770457</v>
      </c>
    </row>
    <row r="74" spans="1:7">
      <c r="A74" s="1">
        <v>71</v>
      </c>
      <c r="B74" s="1" t="s">
        <v>79</v>
      </c>
      <c r="C74" s="1">
        <v>315</v>
      </c>
      <c r="D74" s="4">
        <v>0.90025682539682539</v>
      </c>
      <c r="E74" s="6">
        <v>0.77083333333575865</v>
      </c>
      <c r="F74" s="1">
        <v>-32.121240499999999</v>
      </c>
      <c r="G74" s="1">
        <v>116.0661716</v>
      </c>
    </row>
    <row r="75" spans="1:7">
      <c r="A75" s="1">
        <v>72</v>
      </c>
      <c r="B75" s="1" t="s">
        <v>80</v>
      </c>
      <c r="C75" s="1">
        <v>630</v>
      </c>
      <c r="D75" s="4">
        <v>0.17207650793650792</v>
      </c>
      <c r="E75" s="6">
        <v>0.8125</v>
      </c>
      <c r="F75" s="1">
        <v>-32.110673349999999</v>
      </c>
      <c r="G75" s="1">
        <v>116.06775224</v>
      </c>
    </row>
    <row r="76" spans="1:7">
      <c r="A76" s="1">
        <v>73</v>
      </c>
      <c r="B76" s="1" t="s">
        <v>81</v>
      </c>
      <c r="C76" s="1">
        <v>200</v>
      </c>
      <c r="D76" s="4">
        <v>0.31930049999999999</v>
      </c>
      <c r="E76" s="6">
        <v>0.72916666666424135</v>
      </c>
      <c r="F76" s="1">
        <v>-32.101750600000003</v>
      </c>
      <c r="G76" s="1">
        <v>116.06813630000001</v>
      </c>
    </row>
    <row r="77" spans="1:7">
      <c r="A77" s="1">
        <v>74</v>
      </c>
      <c r="B77" s="1" t="s">
        <v>82</v>
      </c>
      <c r="C77" s="1">
        <v>200</v>
      </c>
      <c r="D77" s="4">
        <v>0.78550700000000007</v>
      </c>
      <c r="E77" s="6">
        <v>0.75</v>
      </c>
      <c r="F77" s="1">
        <v>-32.111024</v>
      </c>
      <c r="G77" s="1">
        <v>116.0638421</v>
      </c>
    </row>
    <row r="78" spans="1:7">
      <c r="A78" s="1">
        <v>75</v>
      </c>
      <c r="B78" s="1" t="s">
        <v>83</v>
      </c>
      <c r="C78" s="1">
        <v>25</v>
      </c>
      <c r="D78" s="4">
        <v>0.71520799999999995</v>
      </c>
      <c r="E78" s="6">
        <v>0.60416666666424135</v>
      </c>
      <c r="F78" s="1">
        <v>-32.074899199999997</v>
      </c>
      <c r="G78" s="1">
        <v>116.0685034</v>
      </c>
    </row>
    <row r="79" spans="1:7">
      <c r="A79" s="1">
        <v>76</v>
      </c>
      <c r="B79" s="1" t="s">
        <v>84</v>
      </c>
      <c r="C79" s="1">
        <v>50</v>
      </c>
      <c r="D79" s="4">
        <v>0.96896799999999994</v>
      </c>
      <c r="E79" s="6">
        <v>0.72916666666424135</v>
      </c>
      <c r="F79" s="1">
        <v>-32.124263300000003</v>
      </c>
      <c r="G79" s="1">
        <v>116.0728979</v>
      </c>
    </row>
    <row r="80" spans="1:7">
      <c r="A80" s="1">
        <v>77</v>
      </c>
      <c r="B80" s="1" t="s">
        <v>85</v>
      </c>
      <c r="C80" s="1">
        <v>100</v>
      </c>
      <c r="D80" s="4">
        <v>1.091594</v>
      </c>
      <c r="E80" s="6">
        <v>0.75</v>
      </c>
      <c r="F80" s="1">
        <v>-32.120301300000001</v>
      </c>
      <c r="G80" s="1">
        <v>116.07247049999999</v>
      </c>
    </row>
    <row r="81" spans="1:7">
      <c r="A81" s="1">
        <v>78</v>
      </c>
      <c r="B81" s="1" t="s">
        <v>86</v>
      </c>
      <c r="C81" s="1">
        <v>200</v>
      </c>
      <c r="D81" s="4">
        <v>0.69121849999999996</v>
      </c>
      <c r="E81" s="6">
        <v>0.77083333333575865</v>
      </c>
      <c r="F81" s="1">
        <v>-32.124190599999999</v>
      </c>
      <c r="G81" s="1">
        <v>116.0638352</v>
      </c>
    </row>
    <row r="82" spans="1:7">
      <c r="A82" s="1">
        <v>79</v>
      </c>
      <c r="B82" s="1" t="s">
        <v>87</v>
      </c>
      <c r="C82" s="1">
        <v>300</v>
      </c>
      <c r="D82" s="4">
        <v>0.37729333333333331</v>
      </c>
      <c r="E82" s="6">
        <v>0.79166666666424135</v>
      </c>
      <c r="F82" s="1">
        <v>-32.120937499999997</v>
      </c>
      <c r="G82" s="1">
        <v>116.0621213</v>
      </c>
    </row>
    <row r="83" spans="1:7">
      <c r="A83" s="1">
        <v>80</v>
      </c>
      <c r="B83" s="1" t="s">
        <v>88</v>
      </c>
      <c r="C83" s="1">
        <v>200</v>
      </c>
      <c r="D83" s="4">
        <v>0.27850999999999998</v>
      </c>
      <c r="E83" s="6">
        <v>0.75</v>
      </c>
      <c r="F83" s="1">
        <v>-32.119158900000002</v>
      </c>
      <c r="G83" s="1">
        <v>116.0637594</v>
      </c>
    </row>
    <row r="84" spans="1:7">
      <c r="A84" s="1">
        <v>81</v>
      </c>
      <c r="B84" s="1" t="s">
        <v>89</v>
      </c>
      <c r="C84" s="1">
        <v>315</v>
      </c>
      <c r="D84" s="4">
        <v>0.33533714285714289</v>
      </c>
      <c r="E84" s="6">
        <v>0.8125</v>
      </c>
      <c r="F84" s="1">
        <v>-32.1176253</v>
      </c>
      <c r="G84" s="1">
        <v>116.0627781</v>
      </c>
    </row>
    <row r="85" spans="1:7">
      <c r="A85" s="1">
        <v>82</v>
      </c>
      <c r="B85" s="1" t="s">
        <v>90</v>
      </c>
      <c r="C85" s="1">
        <v>63</v>
      </c>
      <c r="D85" s="4">
        <v>1.0333333333333333E-2</v>
      </c>
      <c r="E85" s="6">
        <v>0.47916666666424135</v>
      </c>
      <c r="F85" s="1">
        <v>-32.104076300000003</v>
      </c>
      <c r="G85" s="1">
        <v>116.0628983</v>
      </c>
    </row>
    <row r="86" spans="1:7">
      <c r="A86" s="1">
        <v>83</v>
      </c>
      <c r="B86" s="1" t="s">
        <v>91</v>
      </c>
      <c r="C86" s="1">
        <v>25</v>
      </c>
      <c r="D86" s="4">
        <v>0.275812</v>
      </c>
      <c r="E86" s="6">
        <v>0.77083333333575865</v>
      </c>
      <c r="F86" s="1">
        <v>-32.102288999999999</v>
      </c>
      <c r="G86" s="1">
        <v>116.06268249999999</v>
      </c>
    </row>
    <row r="87" spans="1:7">
      <c r="A87" s="1">
        <v>84</v>
      </c>
      <c r="B87" s="1" t="s">
        <v>92</v>
      </c>
      <c r="C87" s="1">
        <v>63</v>
      </c>
      <c r="D87" s="4">
        <v>0.40686984126984127</v>
      </c>
      <c r="E87" s="6">
        <v>0.5</v>
      </c>
      <c r="F87" s="1">
        <v>-32.098150959999998</v>
      </c>
      <c r="G87" s="1">
        <v>116.06367448</v>
      </c>
    </row>
    <row r="88" spans="1:7">
      <c r="A88" s="1">
        <v>85</v>
      </c>
      <c r="B88" s="1" t="s">
        <v>93</v>
      </c>
      <c r="C88" s="1">
        <v>50</v>
      </c>
      <c r="D88" s="4">
        <v>0.135236</v>
      </c>
      <c r="E88" s="6">
        <v>0.58333333333575865</v>
      </c>
      <c r="F88" s="1">
        <v>-31.881097570000001</v>
      </c>
      <c r="G88" s="1">
        <v>115.85476057</v>
      </c>
    </row>
    <row r="89" spans="1:7">
      <c r="A89" s="1">
        <v>86</v>
      </c>
      <c r="B89" s="1" t="s">
        <v>94</v>
      </c>
      <c r="C89" s="1">
        <v>25</v>
      </c>
      <c r="D89" s="4">
        <v>0.27221200000000001</v>
      </c>
      <c r="E89" s="6">
        <v>0.58333333333575865</v>
      </c>
      <c r="F89" s="1">
        <v>-32.074480200000004</v>
      </c>
      <c r="G89" s="1">
        <v>116.06396290000001</v>
      </c>
    </row>
    <row r="90" spans="1:7">
      <c r="A90" s="1">
        <v>87</v>
      </c>
      <c r="B90" s="1" t="s">
        <v>95</v>
      </c>
      <c r="C90" s="1">
        <v>200</v>
      </c>
      <c r="D90" s="4">
        <v>0.84437950000000006</v>
      </c>
      <c r="E90" s="6">
        <v>0.77083333333575865</v>
      </c>
      <c r="F90" s="1">
        <v>-32.105351570000003</v>
      </c>
      <c r="G90" s="1">
        <v>116.07441245</v>
      </c>
    </row>
    <row r="91" spans="1:7">
      <c r="A91" s="1">
        <v>88</v>
      </c>
      <c r="B91" s="1" t="s">
        <v>96</v>
      </c>
      <c r="C91" s="1">
        <v>315</v>
      </c>
      <c r="D91" s="4">
        <v>0.50953396825396824</v>
      </c>
      <c r="E91" s="6">
        <v>0.77083333333575865</v>
      </c>
      <c r="F91" s="1">
        <v>-32.116071699999999</v>
      </c>
      <c r="G91" s="1">
        <v>116.0741021</v>
      </c>
    </row>
    <row r="92" spans="1:7">
      <c r="A92" s="1">
        <v>89</v>
      </c>
      <c r="B92" s="1" t="s">
        <v>97</v>
      </c>
      <c r="C92" s="1">
        <v>100</v>
      </c>
      <c r="D92" s="4">
        <v>1.0145090000000001</v>
      </c>
      <c r="E92" s="6">
        <v>0.77083333333575865</v>
      </c>
      <c r="F92" s="1">
        <v>-32.111049000000001</v>
      </c>
      <c r="G92" s="1">
        <v>116.0733659</v>
      </c>
    </row>
    <row r="93" spans="1:7">
      <c r="A93" s="1">
        <v>90</v>
      </c>
      <c r="B93" s="1" t="s">
        <v>98</v>
      </c>
      <c r="C93" s="1">
        <v>200</v>
      </c>
      <c r="D93" s="4">
        <v>0.70593900000000009</v>
      </c>
      <c r="E93" s="6">
        <v>0.79166666666424135</v>
      </c>
      <c r="F93" s="1">
        <v>-32.1093233</v>
      </c>
      <c r="G93" s="1">
        <v>116.07408340000001</v>
      </c>
    </row>
    <row r="94" spans="1:7">
      <c r="A94" s="1">
        <v>91</v>
      </c>
      <c r="B94" s="1" t="s">
        <v>99</v>
      </c>
      <c r="C94" s="1">
        <v>63</v>
      </c>
      <c r="D94" s="4" t="s">
        <v>16</v>
      </c>
      <c r="E94" s="6" t="s">
        <v>16</v>
      </c>
      <c r="F94" s="1" t="s">
        <v>16</v>
      </c>
      <c r="G94" s="1" t="s">
        <v>16</v>
      </c>
    </row>
    <row r="95" spans="1:7">
      <c r="A95" s="1">
        <v>92</v>
      </c>
      <c r="B95" s="1" t="s">
        <v>100</v>
      </c>
      <c r="C95" s="1">
        <v>25</v>
      </c>
      <c r="D95" s="4">
        <v>0.284472</v>
      </c>
      <c r="E95" s="6">
        <v>0.75</v>
      </c>
      <c r="F95" s="1">
        <v>-32.083720200000002</v>
      </c>
      <c r="G95" s="1">
        <v>116.07466549999999</v>
      </c>
    </row>
    <row r="96" spans="1:7">
      <c r="A96" s="1">
        <v>93</v>
      </c>
      <c r="B96" s="1" t="s">
        <v>101</v>
      </c>
      <c r="C96" s="1">
        <v>25</v>
      </c>
      <c r="D96" s="4">
        <v>0.26241999999999999</v>
      </c>
      <c r="E96" s="6">
        <v>0.8125</v>
      </c>
      <c r="F96" s="1">
        <v>-32.074251500000003</v>
      </c>
      <c r="G96" s="1">
        <v>116.0744634</v>
      </c>
    </row>
    <row r="97" spans="1:7">
      <c r="A97" s="1">
        <v>94</v>
      </c>
      <c r="B97" s="1" t="s">
        <v>102</v>
      </c>
      <c r="C97" s="1">
        <v>315</v>
      </c>
      <c r="D97" s="4">
        <v>0.12190825396825397</v>
      </c>
      <c r="E97" s="6">
        <v>0.66666666666424135</v>
      </c>
      <c r="F97" s="1">
        <v>-32.10962808</v>
      </c>
      <c r="G97" s="1">
        <v>116.07232135</v>
      </c>
    </row>
    <row r="98" spans="1:7">
      <c r="A98" s="1">
        <v>95</v>
      </c>
      <c r="B98" s="1" t="s">
        <v>103</v>
      </c>
      <c r="C98" s="1">
        <v>200</v>
      </c>
      <c r="D98" s="4">
        <v>0.34512949999999998</v>
      </c>
      <c r="E98" s="6">
        <v>0.79166666666424135</v>
      </c>
      <c r="F98" s="1">
        <v>-32.127753499999997</v>
      </c>
      <c r="G98" s="1">
        <v>116.07200210000001</v>
      </c>
    </row>
    <row r="99" spans="1:7">
      <c r="A99" s="1">
        <v>96</v>
      </c>
      <c r="B99" s="1" t="s">
        <v>104</v>
      </c>
      <c r="C99" s="1">
        <v>100</v>
      </c>
      <c r="D99" s="4">
        <v>0.40821800000000003</v>
      </c>
      <c r="E99" s="6">
        <v>0.8125</v>
      </c>
      <c r="F99" s="1">
        <v>-32.123900499999998</v>
      </c>
      <c r="G99" s="1">
        <v>116.0716389</v>
      </c>
    </row>
    <row r="100" spans="1:7">
      <c r="A100" s="1">
        <v>97</v>
      </c>
      <c r="B100" s="1" t="s">
        <v>105</v>
      </c>
      <c r="C100" s="1">
        <v>630</v>
      </c>
      <c r="D100" s="4">
        <v>0.55055888888888893</v>
      </c>
      <c r="E100" s="6">
        <v>0.72916666666424135</v>
      </c>
      <c r="F100" s="1">
        <v>-32.112765879999998</v>
      </c>
      <c r="G100" s="1">
        <v>116.07046938000001</v>
      </c>
    </row>
    <row r="101" spans="1:7">
      <c r="A101" s="1">
        <v>98</v>
      </c>
      <c r="B101" s="1" t="s">
        <v>106</v>
      </c>
      <c r="C101" s="1">
        <v>315</v>
      </c>
      <c r="D101" s="4">
        <v>0.70012126984126977</v>
      </c>
      <c r="E101" s="6">
        <v>0.75</v>
      </c>
      <c r="F101" s="1">
        <v>-32.107535419999998</v>
      </c>
      <c r="G101" s="1">
        <v>116.07092344</v>
      </c>
    </row>
    <row r="102" spans="1:7">
      <c r="A102" s="1">
        <v>99</v>
      </c>
      <c r="B102" s="1" t="s">
        <v>107</v>
      </c>
      <c r="C102" s="1">
        <v>25</v>
      </c>
      <c r="D102" s="4">
        <v>0.68257199999999996</v>
      </c>
      <c r="E102" s="6">
        <v>0.72916666666424135</v>
      </c>
      <c r="F102" s="1">
        <v>-32.078719300000003</v>
      </c>
      <c r="G102" s="1">
        <v>116.07167446</v>
      </c>
    </row>
    <row r="103" spans="1:7">
      <c r="A103" s="1">
        <v>100</v>
      </c>
      <c r="B103" s="1" t="s">
        <v>108</v>
      </c>
      <c r="C103" s="1">
        <v>25</v>
      </c>
      <c r="D103" s="4">
        <v>0.487176</v>
      </c>
      <c r="E103" s="6">
        <v>0.83333333333575865</v>
      </c>
      <c r="F103" s="1">
        <v>-32.079014000000001</v>
      </c>
      <c r="G103" s="1">
        <v>116.0659802</v>
      </c>
    </row>
    <row r="104" spans="1:7">
      <c r="A104" s="1">
        <v>101</v>
      </c>
      <c r="B104" s="1" t="s">
        <v>109</v>
      </c>
      <c r="C104" s="1">
        <v>200</v>
      </c>
      <c r="D104" s="4">
        <v>0.44489049999999997</v>
      </c>
      <c r="E104" s="6">
        <v>0.75</v>
      </c>
      <c r="F104" s="1">
        <v>-32.125513900000001</v>
      </c>
      <c r="G104" s="1">
        <v>116.06491</v>
      </c>
    </row>
    <row r="105" spans="1:7">
      <c r="A105" s="1">
        <v>102</v>
      </c>
      <c r="B105" s="1" t="s">
        <v>110</v>
      </c>
      <c r="C105" s="1">
        <v>200</v>
      </c>
      <c r="D105" s="4">
        <v>0.85326499999999994</v>
      </c>
      <c r="E105" s="6">
        <v>0.75</v>
      </c>
      <c r="F105" s="1">
        <v>-32.115947599999998</v>
      </c>
      <c r="G105" s="1">
        <v>116.0656664</v>
      </c>
    </row>
    <row r="106" spans="1:7">
      <c r="A106" s="1">
        <v>103</v>
      </c>
      <c r="B106" s="1" t="s">
        <v>111</v>
      </c>
      <c r="C106" s="1">
        <v>100</v>
      </c>
      <c r="D106" s="4">
        <v>0.40922900000000001</v>
      </c>
      <c r="E106" s="6">
        <v>0.79166666666424135</v>
      </c>
      <c r="F106" s="1">
        <v>-32.108443200000004</v>
      </c>
      <c r="G106" s="1">
        <v>116.06412880000001</v>
      </c>
    </row>
    <row r="107" spans="1:7">
      <c r="A107" s="1">
        <v>104</v>
      </c>
      <c r="B107" s="1" t="s">
        <v>112</v>
      </c>
      <c r="C107" s="1">
        <v>25</v>
      </c>
      <c r="D107" s="4">
        <v>0.449104</v>
      </c>
      <c r="E107" s="6">
        <v>0.6875</v>
      </c>
      <c r="F107" s="1">
        <v>-32.098153400000001</v>
      </c>
      <c r="G107" s="1">
        <v>116.0606777</v>
      </c>
    </row>
    <row r="108" spans="1:7">
      <c r="A108" s="1">
        <v>105</v>
      </c>
      <c r="B108" s="1" t="s">
        <v>113</v>
      </c>
      <c r="C108" s="1">
        <v>200</v>
      </c>
      <c r="D108" s="4">
        <v>0.391515</v>
      </c>
      <c r="E108" s="6">
        <v>0.79166666666424135</v>
      </c>
      <c r="F108" s="1">
        <v>-32.121469699999999</v>
      </c>
      <c r="G108" s="1">
        <v>116.06079339999999</v>
      </c>
    </row>
    <row r="109" spans="1:7">
      <c r="A109" s="1">
        <v>106</v>
      </c>
      <c r="B109" s="1" t="s">
        <v>114</v>
      </c>
      <c r="C109" s="1">
        <v>100</v>
      </c>
      <c r="D109" s="4">
        <v>0.96352700000000002</v>
      </c>
      <c r="E109" s="6">
        <v>0.77083333333575865</v>
      </c>
      <c r="F109" s="1">
        <v>-32.118316700000001</v>
      </c>
      <c r="G109" s="1">
        <v>116.0604412</v>
      </c>
    </row>
    <row r="110" spans="1:7">
      <c r="A110" s="1">
        <v>107</v>
      </c>
      <c r="B110" s="1" t="s">
        <v>115</v>
      </c>
      <c r="C110" s="1">
        <v>63</v>
      </c>
      <c r="D110" s="4">
        <v>0.29107460317460321</v>
      </c>
      <c r="E110" s="6">
        <v>0.3125</v>
      </c>
      <c r="F110" s="1">
        <v>-32.104332200000002</v>
      </c>
      <c r="G110" s="1">
        <v>116.0602124</v>
      </c>
    </row>
    <row r="111" spans="1:7">
      <c r="A111" s="1">
        <v>108</v>
      </c>
      <c r="B111" s="1" t="s">
        <v>116</v>
      </c>
      <c r="C111" s="1">
        <v>25</v>
      </c>
      <c r="D111" s="4">
        <v>0.80624399999999996</v>
      </c>
      <c r="E111" s="6">
        <v>0.8125</v>
      </c>
      <c r="F111" s="1">
        <v>-32.086222900000003</v>
      </c>
      <c r="G111" s="1">
        <v>116.0619628</v>
      </c>
    </row>
    <row r="112" spans="1:7">
      <c r="A112" s="1">
        <v>109</v>
      </c>
      <c r="B112" s="1" t="s">
        <v>117</v>
      </c>
      <c r="C112" s="1">
        <v>10</v>
      </c>
      <c r="D112" s="4">
        <v>0.20438000000000001</v>
      </c>
      <c r="E112" s="6">
        <v>0.83333333333575865</v>
      </c>
      <c r="F112" s="1">
        <v>-32.080782200000002</v>
      </c>
      <c r="G112" s="1">
        <v>116.0619598</v>
      </c>
    </row>
    <row r="113" spans="1:7">
      <c r="A113" s="1">
        <v>110</v>
      </c>
      <c r="B113" s="1" t="s">
        <v>118</v>
      </c>
      <c r="C113" s="1">
        <v>25</v>
      </c>
      <c r="D113" s="4">
        <v>0.21283200000000002</v>
      </c>
      <c r="E113" s="6">
        <v>0.8125</v>
      </c>
      <c r="F113" s="1">
        <v>-32.079407500000002</v>
      </c>
      <c r="G113" s="1">
        <v>116.06209459999999</v>
      </c>
    </row>
    <row r="114" spans="1:7">
      <c r="A114" s="1">
        <v>111</v>
      </c>
      <c r="B114" s="1" t="s">
        <v>119</v>
      </c>
      <c r="C114" s="1">
        <v>25</v>
      </c>
      <c r="D114" s="4" t="s">
        <v>16</v>
      </c>
      <c r="E114" s="6">
        <v>0.6875</v>
      </c>
      <c r="F114" s="1">
        <v>-32.076378499999997</v>
      </c>
      <c r="G114" s="1">
        <v>116.0621017</v>
      </c>
    </row>
    <row r="115" spans="1:7">
      <c r="A115" s="1">
        <v>112</v>
      </c>
      <c r="B115" s="1" t="s">
        <v>120</v>
      </c>
      <c r="C115" s="1">
        <v>100</v>
      </c>
      <c r="D115" s="4">
        <v>0.56521999999999994</v>
      </c>
      <c r="E115" s="6">
        <v>0.72916666666424135</v>
      </c>
      <c r="F115" s="1">
        <v>-32.1011138</v>
      </c>
      <c r="G115" s="1">
        <v>116.0532595</v>
      </c>
    </row>
    <row r="116" spans="1:7">
      <c r="A116" s="1">
        <v>113</v>
      </c>
      <c r="B116" s="1" t="s">
        <v>121</v>
      </c>
      <c r="C116" s="1">
        <v>63</v>
      </c>
      <c r="D116" s="4">
        <v>1.0278571428571428</v>
      </c>
      <c r="E116" s="6">
        <v>0.79166666666424135</v>
      </c>
      <c r="F116" s="1">
        <v>-32.110771</v>
      </c>
      <c r="G116" s="1">
        <v>116.04774</v>
      </c>
    </row>
    <row r="117" spans="1:7">
      <c r="A117" s="1">
        <v>114</v>
      </c>
      <c r="B117" s="1" t="s">
        <v>122</v>
      </c>
      <c r="C117" s="1">
        <v>100</v>
      </c>
      <c r="D117" s="4">
        <v>0.66473100000000007</v>
      </c>
      <c r="E117" s="6">
        <v>0.79166666666424135</v>
      </c>
      <c r="F117" s="1">
        <v>-32.102150299999998</v>
      </c>
      <c r="G117" s="1">
        <v>116.047741</v>
      </c>
    </row>
    <row r="118" spans="1:7">
      <c r="A118" s="1">
        <v>115</v>
      </c>
      <c r="B118" s="1" t="s">
        <v>123</v>
      </c>
      <c r="C118" s="1">
        <v>63</v>
      </c>
      <c r="D118" s="4">
        <v>0.15987142857142855</v>
      </c>
      <c r="E118" s="6">
        <v>0.75</v>
      </c>
      <c r="F118" s="1">
        <v>-32.100013619999999</v>
      </c>
      <c r="G118" s="1">
        <v>116.04815911</v>
      </c>
    </row>
    <row r="119" spans="1:7">
      <c r="A119" s="1">
        <v>116</v>
      </c>
      <c r="B119" s="1" t="s">
        <v>124</v>
      </c>
      <c r="C119" s="1">
        <v>63</v>
      </c>
      <c r="D119" s="4">
        <v>0.45617619047619046</v>
      </c>
      <c r="E119" s="6">
        <v>0.70833333333575865</v>
      </c>
      <c r="F119" s="1">
        <v>-32.108976900000002</v>
      </c>
      <c r="G119" s="1">
        <v>116.05344820000001</v>
      </c>
    </row>
    <row r="120" spans="1:7">
      <c r="A120" s="1">
        <v>117</v>
      </c>
      <c r="B120" s="1" t="s">
        <v>125</v>
      </c>
      <c r="C120" s="1">
        <v>63</v>
      </c>
      <c r="D120" s="4">
        <v>0.13212698412698412</v>
      </c>
      <c r="E120" s="6">
        <v>0.35416666666424135</v>
      </c>
      <c r="F120" s="1">
        <v>-32.107073219999997</v>
      </c>
      <c r="G120" s="1">
        <v>116.05142737</v>
      </c>
    </row>
    <row r="121" spans="1:7">
      <c r="A121" s="1">
        <v>118</v>
      </c>
      <c r="B121" s="1" t="s">
        <v>126</v>
      </c>
      <c r="C121" s="1">
        <v>10</v>
      </c>
      <c r="D121" s="4">
        <v>0.17008000000000001</v>
      </c>
      <c r="E121" s="6">
        <v>0.97916666666424135</v>
      </c>
      <c r="F121" s="1">
        <v>-31.867207700000002</v>
      </c>
      <c r="G121" s="1">
        <v>116.0280727</v>
      </c>
    </row>
    <row r="122" spans="1:7">
      <c r="A122" s="1">
        <v>119</v>
      </c>
      <c r="B122" s="1" t="s">
        <v>127</v>
      </c>
      <c r="C122" s="1">
        <v>10</v>
      </c>
      <c r="D122" s="4">
        <v>9.2299999999999986E-3</v>
      </c>
      <c r="E122" s="6">
        <v>0.75</v>
      </c>
      <c r="F122" s="1">
        <v>-32.0875232</v>
      </c>
      <c r="G122" s="1">
        <v>116.05223410000001</v>
      </c>
    </row>
    <row r="123" spans="1:7">
      <c r="A123" s="1">
        <v>120</v>
      </c>
      <c r="B123" s="1" t="s">
        <v>128</v>
      </c>
      <c r="C123" s="1">
        <v>25</v>
      </c>
      <c r="D123" s="4">
        <v>0.18795999999999999</v>
      </c>
      <c r="E123" s="6">
        <v>0.75</v>
      </c>
      <c r="F123" s="1">
        <v>-32.084854649999997</v>
      </c>
      <c r="G123" s="1">
        <v>116.05367328</v>
      </c>
    </row>
    <row r="124" spans="1:7">
      <c r="A124" s="1">
        <v>121</v>
      </c>
      <c r="B124" s="1" t="s">
        <v>129</v>
      </c>
      <c r="C124" s="1">
        <v>63</v>
      </c>
      <c r="D124" s="4">
        <v>0.29687142857142856</v>
      </c>
      <c r="E124" s="6">
        <v>0.8125</v>
      </c>
      <c r="F124" s="1">
        <v>-32.081437700000002</v>
      </c>
      <c r="G124" s="1">
        <v>116.05670499999999</v>
      </c>
    </row>
    <row r="125" spans="1:7">
      <c r="A125" s="1">
        <v>122</v>
      </c>
      <c r="B125" s="1" t="s">
        <v>130</v>
      </c>
      <c r="C125" s="1">
        <v>100</v>
      </c>
      <c r="D125" s="4">
        <v>0.83449799999999996</v>
      </c>
      <c r="E125" s="6">
        <v>0.75</v>
      </c>
      <c r="F125" s="1">
        <v>-32.120287699999999</v>
      </c>
      <c r="G125" s="1">
        <v>116.0588056</v>
      </c>
    </row>
    <row r="126" spans="1:7">
      <c r="A126" s="1">
        <v>123</v>
      </c>
      <c r="B126" s="1" t="s">
        <v>131</v>
      </c>
      <c r="C126" s="1">
        <v>25</v>
      </c>
      <c r="D126" s="4" t="s">
        <v>16</v>
      </c>
      <c r="E126" s="6">
        <v>0.33333333333575865</v>
      </c>
      <c r="F126" s="1">
        <v>-32.090629300000003</v>
      </c>
      <c r="G126" s="1">
        <v>116.0597945</v>
      </c>
    </row>
    <row r="127" spans="1:7">
      <c r="A127" s="1">
        <v>124</v>
      </c>
      <c r="B127" s="1" t="s">
        <v>132</v>
      </c>
      <c r="C127" s="1">
        <v>200</v>
      </c>
      <c r="D127" s="4">
        <v>0.18267600000000001</v>
      </c>
      <c r="E127" s="6">
        <v>0.75</v>
      </c>
      <c r="F127" s="1">
        <v>-32.0767296</v>
      </c>
      <c r="G127" s="1">
        <v>116.0587218</v>
      </c>
    </row>
    <row r="128" spans="1:7">
      <c r="A128" s="1">
        <v>125</v>
      </c>
      <c r="B128" s="1" t="s">
        <v>133</v>
      </c>
      <c r="C128" s="1">
        <v>315</v>
      </c>
      <c r="D128" s="4">
        <v>0.89938920634920627</v>
      </c>
      <c r="E128" s="6">
        <v>0.77083333333575865</v>
      </c>
      <c r="F128" s="1">
        <v>-32.119025999999998</v>
      </c>
      <c r="G128" s="1">
        <v>116.0574117</v>
      </c>
    </row>
    <row r="129" spans="1:7">
      <c r="A129" s="1">
        <v>126</v>
      </c>
      <c r="B129" s="1" t="s">
        <v>134</v>
      </c>
      <c r="C129" s="1">
        <v>100</v>
      </c>
      <c r="D129" s="4">
        <v>0.34530700000000003</v>
      </c>
      <c r="E129" s="6">
        <v>0.89583333333575865</v>
      </c>
      <c r="F129" s="1">
        <v>-32.113494500000002</v>
      </c>
      <c r="G129" s="1">
        <v>116.05590809</v>
      </c>
    </row>
    <row r="130" spans="1:7">
      <c r="A130" s="1">
        <v>127</v>
      </c>
      <c r="B130" s="1" t="s">
        <v>135</v>
      </c>
      <c r="C130" s="1">
        <v>63</v>
      </c>
      <c r="D130" s="4">
        <v>0.42229047619047616</v>
      </c>
      <c r="E130" s="6" t="s">
        <v>16</v>
      </c>
      <c r="F130" s="1">
        <v>-32.110959000000001</v>
      </c>
      <c r="G130" s="1">
        <v>116.0396899</v>
      </c>
    </row>
    <row r="131" spans="1:7">
      <c r="A131" s="1">
        <v>128</v>
      </c>
      <c r="B131" s="1" t="s">
        <v>136</v>
      </c>
      <c r="C131" s="1">
        <v>10</v>
      </c>
      <c r="D131" s="4" t="s">
        <v>16</v>
      </c>
      <c r="E131" s="6" t="s">
        <v>16</v>
      </c>
      <c r="F131" s="1" t="s">
        <v>16</v>
      </c>
      <c r="G131" s="1" t="s">
        <v>16</v>
      </c>
    </row>
    <row r="132" spans="1:7">
      <c r="A132" s="1">
        <v>129</v>
      </c>
      <c r="B132" s="1" t="s">
        <v>137</v>
      </c>
      <c r="C132" s="1">
        <v>63</v>
      </c>
      <c r="D132" s="4">
        <v>1.0284126984126984E-2</v>
      </c>
      <c r="E132" s="6">
        <v>0.70833333333575865</v>
      </c>
      <c r="F132" s="1">
        <v>-32.085476200000002</v>
      </c>
      <c r="G132" s="1">
        <v>116.05090989999999</v>
      </c>
    </row>
    <row r="133" spans="1:7">
      <c r="A133" s="1">
        <v>130</v>
      </c>
      <c r="B133" s="1" t="s">
        <v>138</v>
      </c>
      <c r="C133" s="1">
        <v>25</v>
      </c>
      <c r="D133" s="4">
        <v>3.8640000000000001E-2</v>
      </c>
      <c r="E133" s="6">
        <v>0.5625</v>
      </c>
      <c r="F133" s="1">
        <v>-32.081433799999999</v>
      </c>
      <c r="G133" s="1">
        <v>116.05069949999999</v>
      </c>
    </row>
    <row r="134" spans="1:7">
      <c r="A134" s="1">
        <v>131</v>
      </c>
      <c r="B134" s="1" t="s">
        <v>139</v>
      </c>
      <c r="C134" s="1">
        <v>25</v>
      </c>
      <c r="D134" s="4">
        <v>0.57662400000000003</v>
      </c>
      <c r="E134" s="6">
        <v>0.8125</v>
      </c>
      <c r="F134" s="1">
        <v>-32.099641599999998</v>
      </c>
      <c r="G134" s="1">
        <v>116.05476520000001</v>
      </c>
    </row>
    <row r="135" spans="1:7">
      <c r="A135" s="1">
        <v>132</v>
      </c>
      <c r="B135" s="1" t="s">
        <v>140</v>
      </c>
      <c r="C135" s="1">
        <v>63</v>
      </c>
      <c r="D135" s="4">
        <v>0.10861111111111112</v>
      </c>
      <c r="E135" s="6">
        <v>0.83333333333575865</v>
      </c>
      <c r="F135" s="1">
        <v>-32.098165999999999</v>
      </c>
      <c r="G135" s="1">
        <v>116.0548636</v>
      </c>
    </row>
    <row r="136" spans="1:7">
      <c r="A136" s="1">
        <v>133</v>
      </c>
      <c r="B136" s="1" t="s">
        <v>141</v>
      </c>
      <c r="C136" s="1">
        <v>63</v>
      </c>
      <c r="D136" s="4">
        <v>0.28911587301587305</v>
      </c>
      <c r="E136" s="6">
        <v>0.45833333333575865</v>
      </c>
      <c r="F136" s="1">
        <v>-32.087820200000003</v>
      </c>
      <c r="G136" s="1">
        <v>116.0551265</v>
      </c>
    </row>
    <row r="137" spans="1:7">
      <c r="A137" s="1">
        <v>134</v>
      </c>
      <c r="B137" s="1" t="s">
        <v>142</v>
      </c>
      <c r="C137" s="1">
        <v>25</v>
      </c>
      <c r="D137" s="4">
        <v>8.0060000000000006E-2</v>
      </c>
      <c r="E137" s="6">
        <v>0.8125</v>
      </c>
      <c r="F137" s="1">
        <v>-32.096145499999999</v>
      </c>
      <c r="G137" s="1">
        <v>116.0425439</v>
      </c>
    </row>
    <row r="138" spans="1:7">
      <c r="A138" s="1">
        <v>135</v>
      </c>
      <c r="B138" s="1" t="s">
        <v>143</v>
      </c>
      <c r="C138" s="1">
        <v>25</v>
      </c>
      <c r="D138" s="4" t="s">
        <v>16</v>
      </c>
      <c r="E138" s="6" t="s">
        <v>16</v>
      </c>
      <c r="F138" s="1" t="s">
        <v>16</v>
      </c>
      <c r="G138" s="1" t="s">
        <v>16</v>
      </c>
    </row>
    <row r="139" spans="1:7">
      <c r="A139" s="1">
        <v>136</v>
      </c>
      <c r="B139" s="1" t="s">
        <v>144</v>
      </c>
      <c r="C139" s="1">
        <v>25</v>
      </c>
      <c r="D139" s="4">
        <v>0.27670400000000001</v>
      </c>
      <c r="E139" s="6">
        <v>0.625</v>
      </c>
      <c r="F139" s="1">
        <v>-32.091645300000003</v>
      </c>
      <c r="G139" s="1">
        <v>116.038848</v>
      </c>
    </row>
    <row r="140" spans="1:7">
      <c r="A140" s="1">
        <v>137</v>
      </c>
      <c r="B140" s="1" t="s">
        <v>145</v>
      </c>
      <c r="C140" s="1">
        <v>630</v>
      </c>
      <c r="D140" s="4">
        <v>0.50789507936507938</v>
      </c>
      <c r="E140" s="6">
        <v>0.79166666666424135</v>
      </c>
      <c r="F140" s="1">
        <v>-32.072875860000003</v>
      </c>
      <c r="G140" s="1">
        <v>116.01127978</v>
      </c>
    </row>
    <row r="141" spans="1:7">
      <c r="A141" s="1">
        <v>138</v>
      </c>
      <c r="B141" s="1" t="s">
        <v>146</v>
      </c>
      <c r="C141" s="1">
        <v>200</v>
      </c>
      <c r="D141" s="4">
        <v>0.94857400000000003</v>
      </c>
      <c r="E141" s="6">
        <v>0.77083333333575865</v>
      </c>
      <c r="F141" s="1">
        <v>-32.107858999999998</v>
      </c>
      <c r="G141" s="1">
        <v>116.0449879</v>
      </c>
    </row>
    <row r="142" spans="1:7">
      <c r="A142" s="1">
        <v>139</v>
      </c>
      <c r="B142" s="1" t="s">
        <v>147</v>
      </c>
      <c r="C142" s="1">
        <v>200</v>
      </c>
      <c r="D142" s="4">
        <v>0.33810299999999999</v>
      </c>
      <c r="E142" s="6">
        <v>0.77083333333575865</v>
      </c>
      <c r="F142" s="1">
        <v>-32.078610439999999</v>
      </c>
      <c r="G142" s="1">
        <v>116.02183628</v>
      </c>
    </row>
    <row r="143" spans="1:7">
      <c r="A143" s="1">
        <v>140</v>
      </c>
      <c r="B143" s="1" t="s">
        <v>148</v>
      </c>
      <c r="C143" s="1">
        <v>315</v>
      </c>
      <c r="D143" s="4">
        <v>9.6558730158730163E-2</v>
      </c>
      <c r="E143" s="6">
        <v>0.33333333333575865</v>
      </c>
      <c r="F143" s="1">
        <v>-32.07365171</v>
      </c>
      <c r="G143" s="1">
        <v>116.02139508</v>
      </c>
    </row>
    <row r="144" spans="1:7">
      <c r="A144" s="1">
        <v>141</v>
      </c>
      <c r="B144" s="1" t="s">
        <v>149</v>
      </c>
      <c r="C144" s="1">
        <v>10</v>
      </c>
      <c r="D144" s="4">
        <v>6.828999999999999E-2</v>
      </c>
      <c r="E144" s="6">
        <v>0.66666666666424135</v>
      </c>
      <c r="F144" s="1">
        <v>-32.076497760000002</v>
      </c>
      <c r="G144" s="1">
        <v>116.01865667</v>
      </c>
    </row>
    <row r="145" spans="1:7">
      <c r="A145" s="1">
        <v>142</v>
      </c>
      <c r="B145" s="1" t="s">
        <v>150</v>
      </c>
      <c r="C145" s="1">
        <v>100</v>
      </c>
      <c r="D145" s="4">
        <v>5.2746000000000001E-2</v>
      </c>
      <c r="E145" s="6">
        <v>0.97916666666424135</v>
      </c>
      <c r="F145" s="1">
        <v>-32.075732899999998</v>
      </c>
      <c r="G145" s="1">
        <v>116.0188544</v>
      </c>
    </row>
    <row r="146" spans="1:7">
      <c r="A146" s="1">
        <v>143</v>
      </c>
      <c r="B146" s="1" t="s">
        <v>151</v>
      </c>
      <c r="C146" s="1">
        <v>630</v>
      </c>
      <c r="D146" s="4">
        <v>0.27690539682539683</v>
      </c>
      <c r="E146" s="6">
        <v>0.75</v>
      </c>
      <c r="F146" s="1">
        <v>-32.075325339999999</v>
      </c>
      <c r="G146" s="1">
        <v>116.0110202</v>
      </c>
    </row>
    <row r="147" spans="1:7">
      <c r="A147" s="1">
        <v>144</v>
      </c>
      <c r="B147" s="1" t="s">
        <v>152</v>
      </c>
      <c r="C147" s="1">
        <v>100</v>
      </c>
      <c r="D147" s="4">
        <v>0.33239600000000002</v>
      </c>
      <c r="E147" s="6">
        <v>0.75</v>
      </c>
      <c r="F147" s="1">
        <v>-32.0699416</v>
      </c>
      <c r="G147" s="1">
        <v>116.01019359999999</v>
      </c>
    </row>
    <row r="148" spans="1:7">
      <c r="A148" s="1">
        <v>145</v>
      </c>
      <c r="B148" s="1" t="s">
        <v>153</v>
      </c>
      <c r="C148" s="1">
        <v>25</v>
      </c>
      <c r="D148" s="4">
        <v>4.8388E-2</v>
      </c>
      <c r="E148" s="6">
        <v>0.3125</v>
      </c>
      <c r="F148" s="1">
        <v>-32.077550600000002</v>
      </c>
      <c r="G148" s="1">
        <v>116.0155877</v>
      </c>
    </row>
    <row r="149" spans="1:7">
      <c r="A149" s="1">
        <v>146</v>
      </c>
      <c r="B149" s="1" t="s">
        <v>154</v>
      </c>
      <c r="C149" s="1">
        <v>1000</v>
      </c>
      <c r="D149" s="4">
        <v>5.3119999999999999E-3</v>
      </c>
      <c r="E149" s="6">
        <v>0.39583333333575865</v>
      </c>
      <c r="F149" s="1">
        <v>-32.07567134</v>
      </c>
      <c r="G149" s="1">
        <v>116.01483259</v>
      </c>
    </row>
    <row r="150" spans="1:7">
      <c r="A150" s="1">
        <v>147</v>
      </c>
      <c r="B150" s="1" t="s">
        <v>155</v>
      </c>
      <c r="C150" s="1">
        <v>630</v>
      </c>
      <c r="D150" s="4">
        <v>9.616555555555556E-2</v>
      </c>
      <c r="E150" s="6">
        <v>0.77083333333575865</v>
      </c>
      <c r="F150" s="1">
        <v>-32.074128420000001</v>
      </c>
      <c r="G150" s="1">
        <v>116.01454969</v>
      </c>
    </row>
    <row r="151" spans="1:7">
      <c r="A151" s="1">
        <v>148</v>
      </c>
      <c r="B151" s="1" t="s">
        <v>156</v>
      </c>
      <c r="C151" s="1">
        <v>630</v>
      </c>
      <c r="D151" s="4">
        <v>4.6857460317460319E-2</v>
      </c>
      <c r="E151" s="6">
        <v>0.60416666666424135</v>
      </c>
      <c r="F151" s="1">
        <v>-32.070390500000002</v>
      </c>
      <c r="G151" s="1">
        <v>116.01209299999999</v>
      </c>
    </row>
    <row r="152" spans="1:7">
      <c r="A152" s="1">
        <v>149</v>
      </c>
      <c r="B152" s="1" t="s">
        <v>157</v>
      </c>
      <c r="C152" s="1">
        <v>630</v>
      </c>
      <c r="D152" s="4">
        <v>0.49026285714285711</v>
      </c>
      <c r="E152" s="6">
        <v>0.79166666666424135</v>
      </c>
      <c r="F152" s="1">
        <v>-32.07379641</v>
      </c>
      <c r="G152" s="1">
        <v>116.01333142</v>
      </c>
    </row>
  </sheetData>
  <autoFilter ref="A3:G152" xr:uid="{1515EFF5-AD9D-4B3A-90EE-2ADBFF0F1608}"/>
  <sortState xmlns:xlrd2="http://schemas.microsoft.com/office/spreadsheetml/2017/richdata2" ref="A4:C151">
    <sortCondition ref="B4:B151"/>
  </sortState>
  <pageMargins left="0.7" right="0.7" top="0.75" bottom="0.75" header="0.3" footer="0.3"/>
  <drawing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B25B46E-B559-4251-A5C5-49CB8C0DA5AC}">
  <dimension ref="A1:G37"/>
  <sheetViews>
    <sheetView topLeftCell="A3" zoomScaleNormal="100" workbookViewId="0">
      <selection activeCell="D17" sqref="D17"/>
    </sheetView>
  </sheetViews>
  <sheetFormatPr defaultRowHeight="15"/>
  <cols>
    <col min="1" max="1" width="7" customWidth="1"/>
    <col min="2" max="2" width="22.140625" bestFit="1" customWidth="1"/>
    <col min="3" max="3" width="15" customWidth="1"/>
    <col min="4" max="4" width="25" customWidth="1"/>
    <col min="5" max="5" width="16.85546875" bestFit="1" customWidth="1"/>
    <col min="6" max="6" width="12.7109375" bestFit="1" customWidth="1"/>
    <col min="7" max="7" width="12" bestFit="1" customWidth="1"/>
  </cols>
  <sheetData>
    <row r="1" spans="1:7" ht="18.75">
      <c r="A1" s="2" t="s">
        <v>158</v>
      </c>
      <c r="E1" s="5"/>
    </row>
    <row r="3" spans="1:7" ht="23.65" customHeight="1">
      <c r="A3" s="7" t="s">
        <v>1</v>
      </c>
      <c r="B3" s="7" t="s">
        <v>2</v>
      </c>
      <c r="C3" s="7" t="s">
        <v>3</v>
      </c>
      <c r="D3" s="8" t="s">
        <v>4</v>
      </c>
      <c r="E3" s="7" t="s">
        <v>5</v>
      </c>
      <c r="F3" s="7" t="s">
        <v>6</v>
      </c>
      <c r="G3" s="7" t="s">
        <v>7</v>
      </c>
    </row>
    <row r="4" spans="1:7">
      <c r="A4" s="1">
        <v>1</v>
      </c>
      <c r="B4" s="1" t="s">
        <v>159</v>
      </c>
      <c r="C4" s="1">
        <v>630</v>
      </c>
      <c r="D4" s="4">
        <v>0.83385292225461616</v>
      </c>
      <c r="E4" s="6">
        <v>0.79166666666424135</v>
      </c>
      <c r="F4" s="1">
        <v>-31.867521409999998</v>
      </c>
      <c r="G4" s="1">
        <v>115.84249708999999</v>
      </c>
    </row>
    <row r="5" spans="1:7">
      <c r="A5" s="1">
        <v>2</v>
      </c>
      <c r="B5" s="1" t="s">
        <v>160</v>
      </c>
      <c r="C5" s="1">
        <v>315</v>
      </c>
      <c r="D5" s="4">
        <v>1.0261821328150307</v>
      </c>
      <c r="E5" s="6">
        <v>0.8125</v>
      </c>
      <c r="F5" s="1">
        <v>-31.873147400000001</v>
      </c>
      <c r="G5" s="1">
        <v>115.8425798</v>
      </c>
    </row>
    <row r="6" spans="1:7">
      <c r="A6" s="1">
        <v>3</v>
      </c>
      <c r="B6" s="1" t="s">
        <v>161</v>
      </c>
      <c r="C6" s="1">
        <v>315</v>
      </c>
      <c r="D6" s="4">
        <v>0.95264743051506329</v>
      </c>
      <c r="E6" s="6">
        <v>0.75</v>
      </c>
      <c r="F6" s="1">
        <v>-31.880484079999999</v>
      </c>
      <c r="G6" s="1">
        <v>115.8427289</v>
      </c>
    </row>
    <row r="7" spans="1:7">
      <c r="A7" s="1">
        <v>4</v>
      </c>
      <c r="B7" s="1" t="s">
        <v>162</v>
      </c>
      <c r="C7" s="1">
        <v>315</v>
      </c>
      <c r="D7" s="4">
        <v>0.70619776482021379</v>
      </c>
      <c r="E7" s="6">
        <v>0.83333333333575865</v>
      </c>
      <c r="F7" s="1">
        <v>-31.872969300000001</v>
      </c>
      <c r="G7" s="1">
        <v>115.8493331</v>
      </c>
    </row>
    <row r="8" spans="1:7">
      <c r="A8" s="1">
        <v>5</v>
      </c>
      <c r="B8" s="1" t="s">
        <v>163</v>
      </c>
      <c r="C8" s="1">
        <v>630</v>
      </c>
      <c r="D8" s="4">
        <v>0.35797602850664073</v>
      </c>
      <c r="E8" s="6">
        <v>0.75</v>
      </c>
      <c r="F8" s="1">
        <v>-31.884097300000001</v>
      </c>
      <c r="G8" s="1">
        <v>115.84083630000001</v>
      </c>
    </row>
    <row r="9" spans="1:7">
      <c r="A9" s="1">
        <v>6</v>
      </c>
      <c r="B9" s="1" t="s">
        <v>164</v>
      </c>
      <c r="C9" s="1">
        <v>200</v>
      </c>
      <c r="D9" s="4">
        <v>1.3141062209183674</v>
      </c>
      <c r="E9" s="6">
        <v>0.77083333333575865</v>
      </c>
      <c r="F9" s="1">
        <v>-31.865983199999999</v>
      </c>
      <c r="G9" s="1">
        <v>115.8505251</v>
      </c>
    </row>
    <row r="10" spans="1:7">
      <c r="A10" s="1">
        <v>7</v>
      </c>
      <c r="B10" s="1" t="s">
        <v>165</v>
      </c>
      <c r="C10" s="1">
        <v>200</v>
      </c>
      <c r="D10" s="4">
        <v>1.4815244897959183</v>
      </c>
      <c r="E10" s="6">
        <v>0.79166666666424135</v>
      </c>
      <c r="F10" s="1">
        <v>-31.875574400000001</v>
      </c>
      <c r="G10" s="1">
        <v>115.8441435</v>
      </c>
    </row>
    <row r="11" spans="1:7">
      <c r="A11" s="1">
        <v>8</v>
      </c>
      <c r="B11" s="1" t="s">
        <v>166</v>
      </c>
      <c r="C11" s="1">
        <v>630</v>
      </c>
      <c r="D11" s="4">
        <v>0.3860970197602851</v>
      </c>
      <c r="E11" s="6">
        <v>0.79166666666424135</v>
      </c>
      <c r="F11" s="1">
        <v>-31.8791242</v>
      </c>
      <c r="G11" s="1">
        <v>115.8397006</v>
      </c>
    </row>
    <row r="12" spans="1:7">
      <c r="A12" s="1">
        <v>9</v>
      </c>
      <c r="B12" s="1" t="s">
        <v>167</v>
      </c>
      <c r="C12" s="1">
        <v>630</v>
      </c>
      <c r="D12" s="4">
        <v>0.38646626255264011</v>
      </c>
      <c r="E12" s="6">
        <v>0.77083333333575865</v>
      </c>
      <c r="F12" s="1">
        <v>-31.8701431</v>
      </c>
      <c r="G12" s="1">
        <v>115.8488017</v>
      </c>
    </row>
    <row r="13" spans="1:7">
      <c r="A13" s="1">
        <v>10</v>
      </c>
      <c r="B13" s="1" t="s">
        <v>168</v>
      </c>
      <c r="C13" s="1">
        <v>200</v>
      </c>
      <c r="D13" s="4">
        <v>1.5032493423469384</v>
      </c>
      <c r="E13" s="6">
        <v>0.77083333333575865</v>
      </c>
      <c r="F13" s="1">
        <v>-31.876368299999999</v>
      </c>
      <c r="G13" s="1">
        <v>115.84255760000001</v>
      </c>
    </row>
    <row r="14" spans="1:7">
      <c r="A14" s="1">
        <v>11</v>
      </c>
      <c r="B14" s="1" t="s">
        <v>169</v>
      </c>
      <c r="C14" s="1">
        <v>200</v>
      </c>
      <c r="D14" s="4">
        <v>1.5186073474489794</v>
      </c>
      <c r="E14" s="6">
        <v>0.77083333333575865</v>
      </c>
      <c r="F14" s="1">
        <v>-31.878868799999999</v>
      </c>
      <c r="G14" s="1">
        <v>115.8355323</v>
      </c>
    </row>
    <row r="15" spans="1:7">
      <c r="A15" s="1">
        <v>12</v>
      </c>
      <c r="B15" s="1" t="s">
        <v>170</v>
      </c>
      <c r="C15" s="1">
        <v>160</v>
      </c>
      <c r="D15" s="4">
        <v>1.168762755102041</v>
      </c>
      <c r="E15" s="6">
        <v>0.77083333333575865</v>
      </c>
      <c r="F15" s="1">
        <v>-31.877220099999999</v>
      </c>
      <c r="G15" s="1">
        <v>115.8333274</v>
      </c>
    </row>
    <row r="16" spans="1:7">
      <c r="A16" s="1">
        <v>13</v>
      </c>
      <c r="B16" s="1" t="s">
        <v>171</v>
      </c>
      <c r="C16" s="1">
        <v>315</v>
      </c>
      <c r="D16" s="4">
        <v>1.4897604450923227</v>
      </c>
      <c r="E16" s="6">
        <v>0.79166666666424135</v>
      </c>
      <c r="F16" s="1">
        <v>-31.872924900000001</v>
      </c>
      <c r="G16" s="1">
        <v>115.8440798</v>
      </c>
    </row>
    <row r="17" spans="1:7">
      <c r="A17" s="1">
        <v>14</v>
      </c>
      <c r="B17" s="1" t="s">
        <v>172</v>
      </c>
      <c r="C17" s="1">
        <v>200</v>
      </c>
      <c r="D17" s="4">
        <v>1.3256691229591837</v>
      </c>
      <c r="E17" s="6">
        <v>0.79166666666424135</v>
      </c>
      <c r="F17" s="1">
        <v>-31.8857556</v>
      </c>
      <c r="G17" s="1">
        <v>115.8343572</v>
      </c>
    </row>
    <row r="18" spans="1:7">
      <c r="A18" s="1">
        <v>15</v>
      </c>
      <c r="B18" s="1" t="s">
        <v>173</v>
      </c>
      <c r="C18" s="1">
        <v>200</v>
      </c>
      <c r="D18" s="4">
        <v>1.1610020454081633</v>
      </c>
      <c r="E18" s="6">
        <v>0.77083333333575865</v>
      </c>
      <c r="F18" s="1">
        <v>-31.865495800000001</v>
      </c>
      <c r="G18" s="1">
        <v>115.846006</v>
      </c>
    </row>
    <row r="19" spans="1:7">
      <c r="A19" s="1">
        <v>16</v>
      </c>
      <c r="B19" s="1" t="s">
        <v>174</v>
      </c>
      <c r="C19" s="1">
        <v>160</v>
      </c>
      <c r="D19" s="4">
        <v>1.3011071428571428</v>
      </c>
      <c r="E19" s="6">
        <v>0.77083333333575865</v>
      </c>
      <c r="F19" s="1">
        <v>-31.877843200000001</v>
      </c>
      <c r="G19" s="1">
        <v>115.83628229999999</v>
      </c>
    </row>
    <row r="20" spans="1:7">
      <c r="A20" s="1">
        <v>17</v>
      </c>
      <c r="B20" s="1" t="s">
        <v>175</v>
      </c>
      <c r="C20" s="1">
        <v>200</v>
      </c>
      <c r="D20" s="4">
        <v>1.1179372448979592</v>
      </c>
      <c r="E20" s="6">
        <v>0.8125</v>
      </c>
      <c r="F20" s="1">
        <v>-31.8789373</v>
      </c>
      <c r="G20" s="1">
        <v>115.8425618</v>
      </c>
    </row>
    <row r="21" spans="1:7">
      <c r="A21" s="1">
        <v>18</v>
      </c>
      <c r="B21" s="1" t="s">
        <v>176</v>
      </c>
      <c r="C21" s="1">
        <v>500</v>
      </c>
      <c r="D21" s="4">
        <v>0.49744686061224491</v>
      </c>
      <c r="E21" s="6">
        <v>0.70833333333575865</v>
      </c>
      <c r="F21" s="1">
        <v>-31.884204199999999</v>
      </c>
      <c r="G21" s="1">
        <v>115.8362147</v>
      </c>
    </row>
    <row r="22" spans="1:7">
      <c r="A22" s="1">
        <v>19</v>
      </c>
      <c r="B22" s="1" t="s">
        <v>177</v>
      </c>
      <c r="C22" s="1">
        <v>315</v>
      </c>
      <c r="D22" s="4">
        <v>0.99405396987366379</v>
      </c>
      <c r="E22" s="6">
        <v>0.79166666666424135</v>
      </c>
      <c r="F22" s="1">
        <v>-31.874571700000001</v>
      </c>
      <c r="G22" s="1">
        <v>115.8368128</v>
      </c>
    </row>
    <row r="23" spans="1:7">
      <c r="A23" s="1">
        <v>20</v>
      </c>
      <c r="B23" s="1" t="s">
        <v>178</v>
      </c>
      <c r="C23" s="1">
        <v>315</v>
      </c>
      <c r="D23" s="4">
        <v>1.1729199870424361</v>
      </c>
      <c r="E23" s="6">
        <v>0.75</v>
      </c>
      <c r="F23" s="1">
        <v>-31.881425799999999</v>
      </c>
      <c r="G23" s="1">
        <v>115.83653889999999</v>
      </c>
    </row>
    <row r="24" spans="1:7">
      <c r="A24" s="1">
        <v>21</v>
      </c>
      <c r="B24" s="1" t="s">
        <v>179</v>
      </c>
      <c r="C24" s="1">
        <v>500</v>
      </c>
      <c r="D24" s="4">
        <v>0.45463757571428581</v>
      </c>
      <c r="E24" s="6">
        <v>0.85416666666424135</v>
      </c>
      <c r="F24" s="1">
        <v>-31.883747069999998</v>
      </c>
      <c r="G24" s="1">
        <v>115.83852441000001</v>
      </c>
    </row>
    <row r="25" spans="1:7">
      <c r="A25" s="1">
        <v>22</v>
      </c>
      <c r="B25" s="1" t="s">
        <v>180</v>
      </c>
      <c r="C25" s="1">
        <v>200</v>
      </c>
      <c r="D25" s="4">
        <v>0.92103061224489791</v>
      </c>
      <c r="E25" s="6">
        <v>0.79166666666424135</v>
      </c>
      <c r="F25" s="1">
        <v>-31.8788789</v>
      </c>
      <c r="G25" s="1">
        <v>115.83812380000001</v>
      </c>
    </row>
    <row r="26" spans="1:7">
      <c r="A26" s="1">
        <v>23</v>
      </c>
      <c r="B26" s="1" t="s">
        <v>181</v>
      </c>
      <c r="C26" s="1">
        <v>200</v>
      </c>
      <c r="D26" s="4">
        <v>0.846580612244898</v>
      </c>
      <c r="E26" s="6">
        <v>0.77083333333575865</v>
      </c>
      <c r="F26" s="1">
        <v>-31.881017799999999</v>
      </c>
      <c r="G26" s="1">
        <v>115.84002940000001</v>
      </c>
    </row>
    <row r="27" spans="1:7">
      <c r="A27" s="1">
        <v>24</v>
      </c>
      <c r="B27" s="1" t="s">
        <v>182</v>
      </c>
      <c r="C27" s="1">
        <v>200</v>
      </c>
      <c r="D27" s="4">
        <v>0.87681224489795939</v>
      </c>
      <c r="E27" s="6">
        <v>0.8125</v>
      </c>
      <c r="F27" s="1">
        <v>-32.304925799999999</v>
      </c>
      <c r="G27" s="1">
        <v>115.7608955</v>
      </c>
    </row>
    <row r="28" spans="1:7">
      <c r="A28" s="1">
        <v>25</v>
      </c>
      <c r="B28" s="1" t="s">
        <v>183</v>
      </c>
      <c r="C28" s="1">
        <v>630</v>
      </c>
      <c r="D28" s="4">
        <v>0.34940978296080333</v>
      </c>
      <c r="E28" s="6">
        <v>0.79166666666424135</v>
      </c>
      <c r="F28" s="1">
        <v>-31.880692109999998</v>
      </c>
      <c r="G28" s="1">
        <v>115.84210975000001</v>
      </c>
    </row>
    <row r="29" spans="1:7">
      <c r="A29" s="1">
        <v>26</v>
      </c>
      <c r="B29" s="1" t="s">
        <v>184</v>
      </c>
      <c r="C29" s="1">
        <v>315</v>
      </c>
      <c r="D29" s="4">
        <v>1.2840771639131845</v>
      </c>
      <c r="E29" s="6">
        <v>0.79166666666424135</v>
      </c>
      <c r="F29" s="1">
        <v>-31.869717999999999</v>
      </c>
      <c r="G29" s="1">
        <v>115.8475854</v>
      </c>
    </row>
    <row r="30" spans="1:7">
      <c r="A30" s="1">
        <v>27</v>
      </c>
      <c r="B30" s="1" t="s">
        <v>185</v>
      </c>
      <c r="C30" s="1">
        <v>315</v>
      </c>
      <c r="D30" s="4">
        <v>1.3501296025267249</v>
      </c>
      <c r="E30" s="6">
        <v>0.77083333333575865</v>
      </c>
      <c r="F30" s="1">
        <v>-31.875399900000001</v>
      </c>
      <c r="G30" s="1">
        <v>115.83363970000001</v>
      </c>
    </row>
    <row r="31" spans="1:7">
      <c r="A31" s="1">
        <v>28</v>
      </c>
      <c r="B31" s="1" t="s">
        <v>186</v>
      </c>
      <c r="C31" s="1">
        <v>200</v>
      </c>
      <c r="D31" s="4">
        <v>0.9550494897959183</v>
      </c>
      <c r="E31" s="6">
        <v>0.77083333333575865</v>
      </c>
      <c r="F31" s="1">
        <v>-31.8682324</v>
      </c>
      <c r="G31" s="1">
        <v>115.853003</v>
      </c>
    </row>
    <row r="32" spans="1:7">
      <c r="A32" s="1">
        <v>29</v>
      </c>
      <c r="B32" s="1" t="s">
        <v>187</v>
      </c>
      <c r="C32" s="1">
        <v>630</v>
      </c>
      <c r="D32" s="4" t="s">
        <v>16</v>
      </c>
      <c r="E32" s="6" t="s">
        <v>16</v>
      </c>
      <c r="F32" s="1" t="s">
        <v>16</v>
      </c>
      <c r="G32" s="1" t="s">
        <v>16</v>
      </c>
    </row>
    <row r="33" spans="1:7">
      <c r="A33" s="1">
        <v>30</v>
      </c>
      <c r="B33" s="1" t="s">
        <v>188</v>
      </c>
      <c r="C33" s="1">
        <v>200</v>
      </c>
      <c r="D33" s="4">
        <v>0.86094120131632634</v>
      </c>
      <c r="E33" s="6">
        <v>0.77083333333575865</v>
      </c>
      <c r="F33" s="1">
        <v>-31.87950726</v>
      </c>
      <c r="G33" s="1">
        <v>115.83339071</v>
      </c>
    </row>
    <row r="34" spans="1:7">
      <c r="A34" s="1">
        <v>31</v>
      </c>
      <c r="B34" s="1" t="s">
        <v>189</v>
      </c>
      <c r="C34" s="1">
        <v>630</v>
      </c>
      <c r="D34" s="4">
        <v>0.46665951428571428</v>
      </c>
      <c r="E34" s="6">
        <v>0.77083333333575865</v>
      </c>
      <c r="F34" s="1">
        <v>-31.874764899999999</v>
      </c>
      <c r="G34" s="1">
        <v>115.831965</v>
      </c>
    </row>
    <row r="35" spans="1:7">
      <c r="A35" s="1">
        <v>32</v>
      </c>
      <c r="B35" s="1" t="s">
        <v>190</v>
      </c>
      <c r="C35" s="1">
        <v>200</v>
      </c>
      <c r="D35" s="4">
        <v>1.2899441734693877</v>
      </c>
      <c r="E35" s="6">
        <v>0.8125</v>
      </c>
      <c r="F35" s="1">
        <v>-31.8728242</v>
      </c>
      <c r="G35" s="1">
        <v>115.8404996</v>
      </c>
    </row>
    <row r="36" spans="1:7">
      <c r="A36" s="1">
        <v>33</v>
      </c>
      <c r="B36" s="1" t="s">
        <v>191</v>
      </c>
      <c r="C36" s="1">
        <v>315</v>
      </c>
      <c r="D36" s="4">
        <v>1.4013641046323291</v>
      </c>
      <c r="E36" s="6">
        <v>0.77083333333575865</v>
      </c>
      <c r="F36" s="1">
        <v>-31.8834695</v>
      </c>
      <c r="G36" s="1">
        <v>115.84512839999999</v>
      </c>
    </row>
    <row r="37" spans="1:7">
      <c r="A37" s="1">
        <v>34</v>
      </c>
      <c r="B37" s="1" t="s">
        <v>192</v>
      </c>
      <c r="C37" s="1">
        <v>630</v>
      </c>
      <c r="D37" s="4">
        <v>0.84423453190800135</v>
      </c>
      <c r="E37" s="6">
        <v>0.77083333333575865</v>
      </c>
      <c r="F37" s="1">
        <v>-31.881983000000002</v>
      </c>
      <c r="G37" s="1">
        <v>115.84428680000001</v>
      </c>
    </row>
  </sheetData>
  <pageMargins left="0.7" right="0.7" top="0.75" bottom="0.75" header="0.3" footer="0.3"/>
  <drawing r:id="rId1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D7FF1C5-544E-4839-9B36-FC7DDA10CB20}">
  <dimension ref="A1:G15"/>
  <sheetViews>
    <sheetView workbookViewId="0">
      <selection activeCell="D21" sqref="D21"/>
    </sheetView>
  </sheetViews>
  <sheetFormatPr defaultRowHeight="15"/>
  <cols>
    <col min="1" max="1" width="9" customWidth="1"/>
    <col min="2" max="2" width="19.5703125" bestFit="1" customWidth="1"/>
    <col min="3" max="3" width="14.140625" bestFit="1" customWidth="1"/>
    <col min="4" max="4" width="23.42578125" customWidth="1"/>
    <col min="5" max="5" width="10.140625" bestFit="1" customWidth="1"/>
    <col min="6" max="6" width="12.7109375" bestFit="1" customWidth="1"/>
    <col min="7" max="7" width="12" bestFit="1" customWidth="1"/>
  </cols>
  <sheetData>
    <row r="1" spans="1:7" ht="18.75">
      <c r="A1" s="2" t="s">
        <v>193</v>
      </c>
    </row>
    <row r="3" spans="1:7">
      <c r="A3" s="7" t="s">
        <v>1</v>
      </c>
      <c r="B3" s="7" t="s">
        <v>2</v>
      </c>
      <c r="C3" s="7" t="s">
        <v>3</v>
      </c>
      <c r="D3" s="7" t="s">
        <v>4</v>
      </c>
      <c r="E3" s="7" t="s">
        <v>5</v>
      </c>
      <c r="F3" s="7" t="s">
        <v>6</v>
      </c>
      <c r="G3" s="7" t="s">
        <v>7</v>
      </c>
    </row>
    <row r="4" spans="1:7">
      <c r="A4" s="1">
        <v>1</v>
      </c>
      <c r="B4" s="1" t="s">
        <v>194</v>
      </c>
      <c r="C4" s="1">
        <v>1000</v>
      </c>
      <c r="D4" s="4">
        <v>0.33297724489795916</v>
      </c>
      <c r="E4" s="6">
        <v>0.58333333333575865</v>
      </c>
      <c r="F4" s="1">
        <v>-32.01566931</v>
      </c>
      <c r="G4" s="1">
        <v>115.86421124</v>
      </c>
    </row>
    <row r="5" spans="1:7">
      <c r="A5" s="1">
        <v>2</v>
      </c>
      <c r="B5" s="1" t="s">
        <v>195</v>
      </c>
      <c r="C5" s="1">
        <v>1000</v>
      </c>
      <c r="D5" s="4">
        <v>0.5514702887755103</v>
      </c>
      <c r="E5" s="6">
        <v>0.58333333333575865</v>
      </c>
      <c r="F5" s="1">
        <v>-32.024081799999998</v>
      </c>
      <c r="G5" s="1">
        <v>115.862773</v>
      </c>
    </row>
    <row r="6" spans="1:7">
      <c r="A6" s="1">
        <v>3</v>
      </c>
      <c r="B6" s="1" t="s">
        <v>196</v>
      </c>
      <c r="C6" s="1">
        <v>1000</v>
      </c>
      <c r="D6" s="4">
        <v>0.53879443877551025</v>
      </c>
      <c r="E6" s="6">
        <v>0.75</v>
      </c>
      <c r="F6" s="1">
        <v>-32.021153599999998</v>
      </c>
      <c r="G6" s="1">
        <v>115.8591472</v>
      </c>
    </row>
    <row r="7" spans="1:7">
      <c r="A7" s="1">
        <v>4</v>
      </c>
      <c r="B7" s="1" t="s">
        <v>197</v>
      </c>
      <c r="C7" s="1">
        <v>630</v>
      </c>
      <c r="D7" s="4">
        <v>0.6808592484612892</v>
      </c>
      <c r="E7" s="6">
        <v>0.79166666666424135</v>
      </c>
      <c r="F7" s="1">
        <v>-32.021061699999997</v>
      </c>
      <c r="G7" s="1">
        <v>115.8655179</v>
      </c>
    </row>
    <row r="8" spans="1:7">
      <c r="A8" s="1">
        <v>5</v>
      </c>
      <c r="B8" s="1" t="s">
        <v>198</v>
      </c>
      <c r="C8" s="1">
        <v>1000</v>
      </c>
      <c r="D8" s="4">
        <v>0.90285448979591831</v>
      </c>
      <c r="E8" s="6">
        <v>0.77083333333575865</v>
      </c>
      <c r="F8" s="1">
        <v>-32.017599339999997</v>
      </c>
      <c r="G8" s="1">
        <v>115.85834031</v>
      </c>
    </row>
    <row r="9" spans="1:7">
      <c r="A9" s="1">
        <v>6</v>
      </c>
      <c r="B9" s="1" t="s">
        <v>199</v>
      </c>
      <c r="C9" s="1">
        <v>630</v>
      </c>
      <c r="D9" s="4">
        <v>0.8373351149983802</v>
      </c>
      <c r="E9" s="6">
        <v>0.8125</v>
      </c>
      <c r="F9" s="1">
        <v>-32.019919100000003</v>
      </c>
      <c r="G9" s="1">
        <v>115.8658926</v>
      </c>
    </row>
    <row r="10" spans="1:7">
      <c r="A10" s="1">
        <v>7</v>
      </c>
      <c r="B10" s="1" t="s">
        <v>200</v>
      </c>
      <c r="C10" s="1">
        <v>1000</v>
      </c>
      <c r="D10" s="4" t="s">
        <v>16</v>
      </c>
      <c r="E10" s="6" t="s">
        <v>16</v>
      </c>
      <c r="F10" s="1" t="s">
        <v>16</v>
      </c>
      <c r="G10" s="1" t="s">
        <v>16</v>
      </c>
    </row>
    <row r="11" spans="1:7">
      <c r="A11" s="1">
        <v>8</v>
      </c>
      <c r="B11" s="1" t="s">
        <v>201</v>
      </c>
      <c r="C11" s="1">
        <v>1000</v>
      </c>
      <c r="D11" s="4">
        <v>0.15496724489795918</v>
      </c>
      <c r="E11" s="6">
        <v>0.60416666666424135</v>
      </c>
      <c r="F11" s="1">
        <v>-32.019051589999997</v>
      </c>
      <c r="G11" s="1">
        <v>115.86249809</v>
      </c>
    </row>
    <row r="12" spans="1:7">
      <c r="A12" s="1">
        <v>9</v>
      </c>
      <c r="B12" s="1" t="s">
        <v>202</v>
      </c>
      <c r="C12" s="1">
        <v>1000</v>
      </c>
      <c r="D12" s="4">
        <v>0.3788187755102041</v>
      </c>
      <c r="E12" s="6">
        <v>0.75</v>
      </c>
      <c r="F12" s="1">
        <v>-32.015305079999997</v>
      </c>
      <c r="G12" s="1">
        <v>115.85977883</v>
      </c>
    </row>
    <row r="13" spans="1:7">
      <c r="A13" s="1">
        <v>10</v>
      </c>
      <c r="B13" s="1" t="s">
        <v>203</v>
      </c>
      <c r="C13" s="1">
        <v>1000</v>
      </c>
      <c r="D13" s="4">
        <v>0.61575348234531913</v>
      </c>
      <c r="E13" s="6">
        <v>0.58333333333575865</v>
      </c>
      <c r="F13" s="1">
        <v>-32.019281980000002</v>
      </c>
      <c r="G13" s="1">
        <v>115.8624713</v>
      </c>
    </row>
    <row r="14" spans="1:7">
      <c r="A14" s="1">
        <v>11</v>
      </c>
      <c r="B14" s="1" t="s">
        <v>204</v>
      </c>
      <c r="C14" s="1">
        <v>630</v>
      </c>
      <c r="D14" s="4">
        <v>0.70297486815678656</v>
      </c>
      <c r="E14" s="6">
        <v>0.77083333333575865</v>
      </c>
      <c r="F14" s="1">
        <v>-32.011968600000003</v>
      </c>
      <c r="G14" s="1">
        <v>115.8577126</v>
      </c>
    </row>
    <row r="15" spans="1:7">
      <c r="A15" s="1">
        <v>12</v>
      </c>
      <c r="B15" s="1" t="s">
        <v>205</v>
      </c>
      <c r="C15" s="1">
        <v>500</v>
      </c>
      <c r="D15" s="4">
        <v>0.6431174999999999</v>
      </c>
      <c r="E15" s="6">
        <v>0.77083333333575865</v>
      </c>
      <c r="F15" s="1">
        <v>-32.0141019</v>
      </c>
      <c r="G15" s="1">
        <v>115.8610273</v>
      </c>
    </row>
  </sheetData>
  <pageMargins left="0.7" right="0.7" top="0.75" bottom="0.75" header="0.3" footer="0.3"/>
  <drawing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7638F6C-BAE9-4FA5-8E7F-14C2BF81FA72}">
  <dimension ref="A1:G25"/>
  <sheetViews>
    <sheetView workbookViewId="0">
      <selection activeCell="D34" sqref="D34"/>
    </sheetView>
  </sheetViews>
  <sheetFormatPr defaultRowHeight="15"/>
  <cols>
    <col min="2" max="2" width="24.140625" bestFit="1" customWidth="1"/>
    <col min="3" max="3" width="14.140625" bestFit="1" customWidth="1"/>
    <col min="4" max="4" width="22.5703125" customWidth="1"/>
    <col min="5" max="5" width="10.140625" bestFit="1" customWidth="1"/>
    <col min="6" max="6" width="12.7109375" bestFit="1" customWidth="1"/>
    <col min="7" max="7" width="12" bestFit="1" customWidth="1"/>
  </cols>
  <sheetData>
    <row r="1" spans="1:7" ht="18.75">
      <c r="A1" s="2" t="s">
        <v>206</v>
      </c>
    </row>
    <row r="3" spans="1:7">
      <c r="A3" s="7" t="s">
        <v>1</v>
      </c>
      <c r="B3" s="7" t="s">
        <v>2</v>
      </c>
      <c r="C3" s="7" t="s">
        <v>3</v>
      </c>
      <c r="D3" s="7" t="s">
        <v>4</v>
      </c>
      <c r="E3" s="7" t="s">
        <v>5</v>
      </c>
      <c r="F3" s="7" t="s">
        <v>6</v>
      </c>
      <c r="G3" s="7" t="s">
        <v>7</v>
      </c>
    </row>
    <row r="4" spans="1:7">
      <c r="A4" s="1">
        <v>1</v>
      </c>
      <c r="B4" s="1" t="s">
        <v>207</v>
      </c>
      <c r="C4" s="1">
        <v>630</v>
      </c>
      <c r="D4" s="4" t="s">
        <v>16</v>
      </c>
      <c r="E4" s="6" t="s">
        <v>16</v>
      </c>
      <c r="F4" s="1" t="s">
        <v>16</v>
      </c>
      <c r="G4" s="1" t="s">
        <v>16</v>
      </c>
    </row>
    <row r="5" spans="1:7">
      <c r="A5" s="1">
        <v>2</v>
      </c>
      <c r="B5" s="1" t="s">
        <v>208</v>
      </c>
      <c r="C5" s="1">
        <v>630</v>
      </c>
      <c r="D5" s="4" t="s">
        <v>16</v>
      </c>
      <c r="E5" s="6" t="s">
        <v>16</v>
      </c>
      <c r="F5" s="1" t="s">
        <v>16</v>
      </c>
      <c r="G5" s="1" t="s">
        <v>16</v>
      </c>
    </row>
    <row r="6" spans="1:7">
      <c r="A6" s="1">
        <v>3</v>
      </c>
      <c r="B6" s="1" t="s">
        <v>209</v>
      </c>
      <c r="C6" s="1">
        <v>630</v>
      </c>
      <c r="D6" s="4" t="s">
        <v>16</v>
      </c>
      <c r="E6" s="6" t="s">
        <v>16</v>
      </c>
      <c r="F6" s="1" t="s">
        <v>16</v>
      </c>
      <c r="G6" s="1" t="s">
        <v>16</v>
      </c>
    </row>
    <row r="7" spans="1:7">
      <c r="A7" s="1">
        <v>4</v>
      </c>
      <c r="B7" s="1" t="s">
        <v>210</v>
      </c>
      <c r="C7" s="1">
        <v>1000</v>
      </c>
      <c r="D7" s="4" t="s">
        <v>16</v>
      </c>
      <c r="E7" s="6" t="s">
        <v>16</v>
      </c>
      <c r="F7" s="1" t="s">
        <v>16</v>
      </c>
      <c r="G7" s="1" t="s">
        <v>16</v>
      </c>
    </row>
    <row r="8" spans="1:7">
      <c r="A8" s="1">
        <v>5</v>
      </c>
      <c r="B8" s="1" t="s">
        <v>211</v>
      </c>
      <c r="C8" s="1">
        <v>500</v>
      </c>
      <c r="D8" s="4">
        <v>0.50118478408163269</v>
      </c>
      <c r="E8" s="6">
        <v>0.8125</v>
      </c>
      <c r="F8" s="1">
        <v>-31.973051099999999</v>
      </c>
      <c r="G8" s="1">
        <v>115.8743676</v>
      </c>
    </row>
    <row r="9" spans="1:7">
      <c r="A9" s="1">
        <v>6</v>
      </c>
      <c r="B9" s="1" t="s">
        <v>212</v>
      </c>
      <c r="C9" s="1">
        <v>315</v>
      </c>
      <c r="D9" s="4">
        <v>1.0301963070942664</v>
      </c>
      <c r="E9" s="6">
        <v>0.77083333333575865</v>
      </c>
      <c r="F9" s="1">
        <v>-31.9794679</v>
      </c>
      <c r="G9" s="1">
        <v>115.8835081</v>
      </c>
    </row>
    <row r="10" spans="1:7">
      <c r="A10" s="1">
        <v>7</v>
      </c>
      <c r="B10" s="1" t="s">
        <v>213</v>
      </c>
      <c r="C10" s="1">
        <v>1000</v>
      </c>
      <c r="D10" s="4" t="s">
        <v>16</v>
      </c>
      <c r="E10" s="6" t="s">
        <v>16</v>
      </c>
      <c r="F10" s="1" t="s">
        <v>16</v>
      </c>
      <c r="G10" s="1" t="s">
        <v>16</v>
      </c>
    </row>
    <row r="11" spans="1:7">
      <c r="A11" s="1">
        <v>8</v>
      </c>
      <c r="B11" s="1" t="s">
        <v>214</v>
      </c>
      <c r="C11" s="1">
        <v>630</v>
      </c>
      <c r="D11" s="4">
        <v>0.65802679543245868</v>
      </c>
      <c r="E11" s="6">
        <v>0.83333333333575865</v>
      </c>
      <c r="F11" s="1">
        <v>-31.8901231</v>
      </c>
      <c r="G11" s="1">
        <v>116.06115629999999</v>
      </c>
    </row>
    <row r="12" spans="1:7">
      <c r="A12" s="1">
        <v>9</v>
      </c>
      <c r="B12" s="1" t="s">
        <v>215</v>
      </c>
      <c r="C12" s="1">
        <v>315</v>
      </c>
      <c r="D12" s="4">
        <v>1.3170677793974732</v>
      </c>
      <c r="E12" s="6">
        <v>0.77083333333575865</v>
      </c>
      <c r="F12" s="1">
        <v>-31.8294718</v>
      </c>
      <c r="G12" s="1">
        <v>115.88893109999999</v>
      </c>
    </row>
    <row r="13" spans="1:7">
      <c r="A13" s="1">
        <v>10</v>
      </c>
      <c r="B13" s="1" t="s">
        <v>216</v>
      </c>
      <c r="C13" s="1">
        <v>315</v>
      </c>
      <c r="D13" s="4">
        <v>0.33233197278911569</v>
      </c>
      <c r="E13" s="6">
        <v>0.52083333333575865</v>
      </c>
      <c r="F13" s="1">
        <v>-31.981211999999999</v>
      </c>
      <c r="G13" s="1">
        <v>115.88250975</v>
      </c>
    </row>
    <row r="14" spans="1:7">
      <c r="A14" s="1">
        <v>11</v>
      </c>
      <c r="B14" s="1" t="s">
        <v>217</v>
      </c>
      <c r="C14" s="1">
        <v>315</v>
      </c>
      <c r="D14" s="4">
        <v>0.76467346938775516</v>
      </c>
      <c r="E14" s="6">
        <v>0.75</v>
      </c>
      <c r="F14" s="1">
        <v>-31.863832080000002</v>
      </c>
      <c r="G14" s="1">
        <v>116.25381616999999</v>
      </c>
    </row>
    <row r="15" spans="1:7">
      <c r="A15" s="1">
        <v>12</v>
      </c>
      <c r="B15" s="1" t="s">
        <v>218</v>
      </c>
      <c r="C15" s="1">
        <v>630</v>
      </c>
      <c r="D15" s="4" t="s">
        <v>16</v>
      </c>
      <c r="E15" s="6" t="s">
        <v>16</v>
      </c>
      <c r="F15" s="1" t="s">
        <v>16</v>
      </c>
      <c r="G15" s="1" t="s">
        <v>16</v>
      </c>
    </row>
    <row r="16" spans="1:7">
      <c r="A16" s="1">
        <v>13</v>
      </c>
      <c r="B16" s="1" t="s">
        <v>219</v>
      </c>
      <c r="C16" s="1">
        <v>500</v>
      </c>
      <c r="D16" s="4">
        <v>0.7782146530612245</v>
      </c>
      <c r="E16" s="6">
        <v>0.77083333333575865</v>
      </c>
      <c r="F16" s="1">
        <v>-31.976991040000001</v>
      </c>
      <c r="G16" s="1">
        <v>115.87292159</v>
      </c>
    </row>
    <row r="17" spans="1:7">
      <c r="A17" s="1">
        <v>14</v>
      </c>
      <c r="B17" s="1" t="s">
        <v>220</v>
      </c>
      <c r="C17" s="1">
        <v>1000</v>
      </c>
      <c r="D17" s="4">
        <v>0.55283171145428556</v>
      </c>
      <c r="E17" s="6">
        <v>0.625</v>
      </c>
      <c r="F17" s="1">
        <v>-31.9759773</v>
      </c>
      <c r="G17" s="1">
        <v>115.8721997</v>
      </c>
    </row>
    <row r="18" spans="1:7">
      <c r="A18" s="1">
        <v>15</v>
      </c>
      <c r="B18" s="1" t="s">
        <v>221</v>
      </c>
      <c r="C18" s="1">
        <v>500</v>
      </c>
      <c r="D18" s="4">
        <v>0.68369285714285721</v>
      </c>
      <c r="E18" s="6">
        <v>0.83333333333575865</v>
      </c>
      <c r="F18" s="1">
        <v>-31.97750173</v>
      </c>
      <c r="G18" s="1">
        <v>115.87055461</v>
      </c>
    </row>
    <row r="19" spans="1:7">
      <c r="A19" s="1">
        <v>16</v>
      </c>
      <c r="B19" s="1" t="s">
        <v>222</v>
      </c>
      <c r="C19" s="1">
        <v>1000</v>
      </c>
      <c r="D19" s="4">
        <v>0.39882561224489799</v>
      </c>
      <c r="E19" s="6">
        <v>0.75</v>
      </c>
      <c r="F19" s="1">
        <v>-31.977921030000001</v>
      </c>
      <c r="G19" s="1">
        <v>115.87874111000001</v>
      </c>
    </row>
    <row r="20" spans="1:7">
      <c r="A20" s="1">
        <v>17</v>
      </c>
      <c r="B20" s="1" t="s">
        <v>223</v>
      </c>
      <c r="C20" s="1">
        <v>315</v>
      </c>
      <c r="D20" s="4">
        <v>0.88604212244897973</v>
      </c>
      <c r="E20" s="6">
        <v>0.77083333333575865</v>
      </c>
      <c r="F20" s="1">
        <v>-31.863529700000001</v>
      </c>
      <c r="G20" s="1">
        <v>115.9560561</v>
      </c>
    </row>
    <row r="21" spans="1:7">
      <c r="A21" s="1">
        <v>18</v>
      </c>
      <c r="B21" s="1" t="s">
        <v>224</v>
      </c>
      <c r="C21" s="1">
        <v>630</v>
      </c>
      <c r="D21" s="4">
        <v>0.74</v>
      </c>
      <c r="E21" s="6" t="s">
        <v>16</v>
      </c>
      <c r="F21" s="1">
        <v>-31.972954829999999</v>
      </c>
      <c r="G21" s="1">
        <v>115.87275150000001</v>
      </c>
    </row>
    <row r="22" spans="1:7">
      <c r="A22" s="1">
        <v>19</v>
      </c>
      <c r="B22" s="1" t="s">
        <v>225</v>
      </c>
      <c r="C22" s="1">
        <v>315</v>
      </c>
      <c r="D22" s="4">
        <v>0.82134791059280854</v>
      </c>
      <c r="E22" s="6">
        <v>0.8125</v>
      </c>
      <c r="F22" s="1">
        <v>-31.977043800000001</v>
      </c>
      <c r="G22" s="1">
        <v>115.88359320000001</v>
      </c>
    </row>
    <row r="23" spans="1:7">
      <c r="A23" s="1">
        <v>20</v>
      </c>
      <c r="B23" s="1" t="s">
        <v>226</v>
      </c>
      <c r="C23" s="1">
        <v>315</v>
      </c>
      <c r="D23" s="4">
        <v>1.0726614836410757</v>
      </c>
      <c r="E23" s="6">
        <v>0.79166666666424135</v>
      </c>
      <c r="F23" s="1">
        <v>-31.9783121</v>
      </c>
      <c r="G23" s="1">
        <v>115.88489509999999</v>
      </c>
    </row>
    <row r="24" spans="1:7">
      <c r="A24" s="1">
        <v>21</v>
      </c>
      <c r="B24" s="1" t="s">
        <v>227</v>
      </c>
      <c r="C24" s="1">
        <v>630</v>
      </c>
      <c r="D24" s="4" t="s">
        <v>16</v>
      </c>
      <c r="E24" s="6" t="s">
        <v>16</v>
      </c>
      <c r="F24" s="1" t="s">
        <v>16</v>
      </c>
      <c r="G24" s="1" t="s">
        <v>16</v>
      </c>
    </row>
    <row r="25" spans="1:7">
      <c r="A25" s="1">
        <v>22</v>
      </c>
      <c r="B25" s="1" t="s">
        <v>228</v>
      </c>
      <c r="C25" s="1">
        <v>500</v>
      </c>
      <c r="D25" s="4">
        <v>0.98190314775510201</v>
      </c>
      <c r="E25" s="6">
        <v>0.83333333333575865</v>
      </c>
      <c r="F25" s="1">
        <v>-31.975880100000001</v>
      </c>
      <c r="G25" s="1">
        <v>115.8835304</v>
      </c>
    </row>
  </sheetData>
  <pageMargins left="0.7" right="0.7" top="0.75" bottom="0.75" header="0.3" footer="0.3"/>
  <drawing r:id="rId1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0EB9481-B7DE-418B-B782-03071AC4B07D}">
  <dimension ref="A1:G23"/>
  <sheetViews>
    <sheetView workbookViewId="0">
      <selection activeCell="D31" sqref="D31"/>
    </sheetView>
  </sheetViews>
  <sheetFormatPr defaultRowHeight="15"/>
  <cols>
    <col min="2" max="2" width="23.7109375" bestFit="1" customWidth="1"/>
    <col min="3" max="3" width="14.140625" bestFit="1" customWidth="1"/>
    <col min="4" max="4" width="18.7109375" bestFit="1" customWidth="1"/>
    <col min="5" max="5" width="10.140625" bestFit="1" customWidth="1"/>
    <col min="6" max="6" width="12.7109375" bestFit="1" customWidth="1"/>
    <col min="7" max="7" width="12" bestFit="1" customWidth="1"/>
  </cols>
  <sheetData>
    <row r="1" spans="1:7" ht="18.75">
      <c r="A1" s="2" t="s">
        <v>229</v>
      </c>
    </row>
    <row r="3" spans="1:7">
      <c r="A3" s="7" t="s">
        <v>1</v>
      </c>
      <c r="B3" s="7" t="s">
        <v>2</v>
      </c>
      <c r="C3" s="7" t="s">
        <v>3</v>
      </c>
      <c r="D3" s="7" t="s">
        <v>4</v>
      </c>
      <c r="E3" s="7" t="s">
        <v>5</v>
      </c>
      <c r="F3" s="7" t="s">
        <v>6</v>
      </c>
      <c r="G3" s="7" t="s">
        <v>7</v>
      </c>
    </row>
    <row r="4" spans="1:7">
      <c r="A4" s="1">
        <v>1</v>
      </c>
      <c r="B4" s="1" t="s">
        <v>230</v>
      </c>
      <c r="C4" s="1">
        <v>200</v>
      </c>
      <c r="D4" s="4">
        <v>0.26987755102040817</v>
      </c>
      <c r="E4" s="6">
        <v>0.85416666666424135</v>
      </c>
      <c r="F4" s="1">
        <v>-32.011693700000002</v>
      </c>
      <c r="G4" s="1">
        <v>115.87906312</v>
      </c>
    </row>
    <row r="5" spans="1:7">
      <c r="A5" s="1">
        <v>2</v>
      </c>
      <c r="B5" s="1" t="s">
        <v>231</v>
      </c>
      <c r="C5" s="1">
        <v>315</v>
      </c>
      <c r="D5" s="4">
        <v>0.84258453352769669</v>
      </c>
      <c r="E5" s="6">
        <v>0.77083333333575865</v>
      </c>
      <c r="F5" s="1">
        <v>-32.008908599999998</v>
      </c>
      <c r="G5" s="1">
        <v>115.8798608</v>
      </c>
    </row>
    <row r="6" spans="1:7">
      <c r="A6" s="1">
        <v>3</v>
      </c>
      <c r="B6" s="1" t="s">
        <v>232</v>
      </c>
      <c r="C6" s="1">
        <v>630</v>
      </c>
      <c r="D6" s="4">
        <v>0.56394752186588926</v>
      </c>
      <c r="E6" s="6">
        <v>0.8125</v>
      </c>
      <c r="F6" s="1">
        <v>-32.017967300000002</v>
      </c>
      <c r="G6" s="1">
        <v>115.8744969</v>
      </c>
    </row>
    <row r="7" spans="1:7">
      <c r="A7" s="1">
        <v>4</v>
      </c>
      <c r="B7" s="1" t="s">
        <v>233</v>
      </c>
      <c r="C7" s="1">
        <v>500</v>
      </c>
      <c r="D7" s="4">
        <v>3.3716502857142859E-2</v>
      </c>
      <c r="E7" s="6">
        <v>0.60416666666424135</v>
      </c>
      <c r="F7" s="1">
        <v>-32.012179000000003</v>
      </c>
      <c r="G7" s="1">
        <v>115.8859839</v>
      </c>
    </row>
    <row r="8" spans="1:7">
      <c r="A8" s="1">
        <v>5</v>
      </c>
      <c r="B8" s="1" t="s">
        <v>234</v>
      </c>
      <c r="C8" s="1">
        <v>630</v>
      </c>
      <c r="D8" s="4">
        <v>0.43855120359572403</v>
      </c>
      <c r="E8" s="6">
        <v>0.8125</v>
      </c>
      <c r="F8" s="1">
        <v>-32.015833110000003</v>
      </c>
      <c r="G8" s="1">
        <v>115.8803125</v>
      </c>
    </row>
    <row r="9" spans="1:7">
      <c r="A9" s="1">
        <v>6</v>
      </c>
      <c r="B9" s="1" t="s">
        <v>235</v>
      </c>
      <c r="C9" s="1">
        <v>630</v>
      </c>
      <c r="D9" s="4">
        <v>0.54637443213475867</v>
      </c>
      <c r="E9" s="6">
        <v>0.77083333333575865</v>
      </c>
      <c r="F9" s="1">
        <v>-32.022742800000003</v>
      </c>
      <c r="G9" s="1">
        <v>115.87235440000001</v>
      </c>
    </row>
    <row r="10" spans="1:7">
      <c r="A10" s="1">
        <v>7</v>
      </c>
      <c r="B10" s="1" t="s">
        <v>236</v>
      </c>
      <c r="C10" s="1">
        <v>315</v>
      </c>
      <c r="D10" s="4">
        <v>0.88241302235179786</v>
      </c>
      <c r="E10" s="6">
        <v>0.83333333333575865</v>
      </c>
      <c r="F10" s="1">
        <v>-32.017283900000002</v>
      </c>
      <c r="G10" s="1">
        <v>115.8870079</v>
      </c>
    </row>
    <row r="11" spans="1:7">
      <c r="A11" s="1">
        <v>8</v>
      </c>
      <c r="B11" s="1" t="s">
        <v>237</v>
      </c>
      <c r="C11" s="1">
        <v>630</v>
      </c>
      <c r="D11" s="4">
        <v>0.59795683948817624</v>
      </c>
      <c r="E11" s="6">
        <v>0.83333333333575865</v>
      </c>
      <c r="F11" s="1">
        <v>-32.015200299999997</v>
      </c>
      <c r="G11" s="1">
        <v>115.8741088</v>
      </c>
    </row>
    <row r="12" spans="1:7">
      <c r="A12" s="1">
        <v>9</v>
      </c>
      <c r="B12" s="1" t="s">
        <v>238</v>
      </c>
      <c r="C12" s="1">
        <v>315</v>
      </c>
      <c r="D12" s="4">
        <v>1.0261567865241337</v>
      </c>
      <c r="E12" s="6">
        <v>0.77083333333575865</v>
      </c>
      <c r="F12" s="1">
        <v>-32.018020499999999</v>
      </c>
      <c r="G12" s="1">
        <v>115.8809892</v>
      </c>
    </row>
    <row r="13" spans="1:7">
      <c r="A13" s="1">
        <v>10</v>
      </c>
      <c r="B13" s="1" t="s">
        <v>239</v>
      </c>
      <c r="C13" s="1">
        <v>1000</v>
      </c>
      <c r="D13" s="4">
        <v>0.38646923989795917</v>
      </c>
      <c r="E13" s="6">
        <v>0.83333333333575865</v>
      </c>
      <c r="F13" s="1">
        <v>-32.001041700000002</v>
      </c>
      <c r="G13" s="1">
        <v>115.8703809</v>
      </c>
    </row>
    <row r="14" spans="1:7">
      <c r="A14" s="1">
        <v>11</v>
      </c>
      <c r="B14" s="1" t="s">
        <v>240</v>
      </c>
      <c r="C14" s="1">
        <v>630</v>
      </c>
      <c r="D14" s="4">
        <v>0.62381924198250738</v>
      </c>
      <c r="E14" s="6">
        <v>0.77083333333575865</v>
      </c>
      <c r="F14" s="1">
        <v>-32.015029200000001</v>
      </c>
      <c r="G14" s="1">
        <v>115.885662</v>
      </c>
    </row>
    <row r="15" spans="1:7">
      <c r="A15" s="1">
        <v>12</v>
      </c>
      <c r="B15" s="1" t="s">
        <v>241</v>
      </c>
      <c r="C15" s="1">
        <v>630</v>
      </c>
      <c r="D15" s="4">
        <v>0.53938500161969549</v>
      </c>
      <c r="E15" s="6">
        <v>0.75</v>
      </c>
      <c r="F15" s="1">
        <v>-32.022743300000002</v>
      </c>
      <c r="G15" s="1">
        <v>115.8723284</v>
      </c>
    </row>
    <row r="16" spans="1:7">
      <c r="A16" s="1">
        <v>13</v>
      </c>
      <c r="B16" s="1" t="s">
        <v>242</v>
      </c>
      <c r="C16" s="1">
        <v>630</v>
      </c>
      <c r="D16" s="4">
        <v>0.3600526401036605</v>
      </c>
      <c r="E16" s="6">
        <v>0.83333333333575865</v>
      </c>
      <c r="F16" s="1">
        <v>-32.012009720000002</v>
      </c>
      <c r="G16" s="1">
        <v>115.87611738</v>
      </c>
    </row>
    <row r="17" spans="1:7">
      <c r="A17" s="1">
        <v>14</v>
      </c>
      <c r="B17" s="1" t="s">
        <v>243</v>
      </c>
      <c r="C17" s="1">
        <v>315</v>
      </c>
      <c r="D17" s="4">
        <v>0.62678832588273414</v>
      </c>
      <c r="E17" s="6">
        <v>0.77083333333575865</v>
      </c>
      <c r="F17" s="1">
        <v>-32.018641799999997</v>
      </c>
      <c r="G17" s="1">
        <v>115.876683</v>
      </c>
    </row>
    <row r="18" spans="1:7">
      <c r="A18" s="1">
        <v>15</v>
      </c>
      <c r="B18" s="1" t="s">
        <v>244</v>
      </c>
      <c r="C18" s="1">
        <v>630</v>
      </c>
      <c r="D18" s="4">
        <v>0.59962244897959183</v>
      </c>
      <c r="E18" s="6">
        <v>0.79166666666424135</v>
      </c>
      <c r="F18" s="1">
        <v>-32.0242316</v>
      </c>
      <c r="G18" s="1">
        <v>115.87492779999999</v>
      </c>
    </row>
    <row r="19" spans="1:7">
      <c r="A19" s="1">
        <v>16</v>
      </c>
      <c r="B19" s="1" t="s">
        <v>245</v>
      </c>
      <c r="C19" s="1">
        <v>315</v>
      </c>
      <c r="D19" s="4">
        <v>1.1019074829931974</v>
      </c>
      <c r="E19" s="6">
        <v>0.79166666666424135</v>
      </c>
      <c r="F19" s="1">
        <v>-32.013130940000003</v>
      </c>
      <c r="G19" s="1">
        <v>115.88246538999999</v>
      </c>
    </row>
    <row r="20" spans="1:7">
      <c r="A20" s="1">
        <v>17</v>
      </c>
      <c r="B20" s="1" t="s">
        <v>246</v>
      </c>
      <c r="C20" s="1">
        <v>500</v>
      </c>
      <c r="D20" s="4">
        <v>0.44611833326530609</v>
      </c>
      <c r="E20" s="6">
        <v>0.77083333333575865</v>
      </c>
      <c r="F20" s="1">
        <v>-32.0116686</v>
      </c>
      <c r="G20" s="1">
        <v>115.88249756</v>
      </c>
    </row>
    <row r="21" spans="1:7">
      <c r="A21" s="1">
        <v>18</v>
      </c>
      <c r="B21" s="1" t="s">
        <v>247</v>
      </c>
      <c r="C21" s="1">
        <v>630</v>
      </c>
      <c r="D21" s="4">
        <v>0.99549060576611592</v>
      </c>
      <c r="E21" s="6">
        <v>0.79166666666424135</v>
      </c>
      <c r="F21" s="1">
        <v>-32.020759300000002</v>
      </c>
      <c r="G21" s="1">
        <v>115.87520050000001</v>
      </c>
    </row>
    <row r="22" spans="1:7">
      <c r="A22" s="1">
        <v>19</v>
      </c>
      <c r="B22" s="1" t="s">
        <v>248</v>
      </c>
      <c r="C22" s="1">
        <v>630</v>
      </c>
      <c r="D22" s="4">
        <v>0.39850097181729832</v>
      </c>
      <c r="E22" s="6">
        <v>0.8125</v>
      </c>
      <c r="F22" s="1">
        <v>-32.013597099999998</v>
      </c>
      <c r="G22" s="1">
        <v>115.8763864</v>
      </c>
    </row>
    <row r="23" spans="1:7">
      <c r="A23" s="1">
        <v>20</v>
      </c>
      <c r="B23" s="1" t="s">
        <v>249</v>
      </c>
      <c r="C23" s="1">
        <v>315</v>
      </c>
      <c r="D23" s="4">
        <v>0.61372108843537421</v>
      </c>
      <c r="E23" s="6">
        <v>0.75</v>
      </c>
      <c r="F23" s="1">
        <v>-32.009542199999999</v>
      </c>
      <c r="G23" s="1">
        <v>115.8803877</v>
      </c>
    </row>
  </sheetData>
  <pageMargins left="0.7" right="0.7" top="0.75" bottom="0.75" header="0.3" footer="0.3"/>
  <drawing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C6969B9-F5BE-4071-B5CB-B9AD320CCAE0}">
  <dimension ref="A1:G227"/>
  <sheetViews>
    <sheetView workbookViewId="0">
      <selection activeCell="G15" sqref="G15:G16"/>
    </sheetView>
  </sheetViews>
  <sheetFormatPr defaultRowHeight="15"/>
  <cols>
    <col min="2" max="2" width="34.85546875" bestFit="1" customWidth="1"/>
    <col min="3" max="3" width="14.140625" bestFit="1" customWidth="1"/>
    <col min="4" max="4" width="18.7109375" bestFit="1" customWidth="1"/>
    <col min="5" max="5" width="10.140625" bestFit="1" customWidth="1"/>
    <col min="6" max="6" width="12.7109375" bestFit="1" customWidth="1"/>
    <col min="7" max="7" width="12" bestFit="1" customWidth="1"/>
  </cols>
  <sheetData>
    <row r="1" spans="1:7" ht="18.75">
      <c r="A1" s="2" t="s">
        <v>250</v>
      </c>
    </row>
    <row r="3" spans="1:7">
      <c r="A3" s="7" t="s">
        <v>1</v>
      </c>
      <c r="B3" s="7" t="s">
        <v>2</v>
      </c>
      <c r="C3" s="7" t="s">
        <v>3</v>
      </c>
      <c r="D3" s="7" t="s">
        <v>4</v>
      </c>
      <c r="E3" s="7" t="s">
        <v>5</v>
      </c>
      <c r="F3" s="7" t="s">
        <v>6</v>
      </c>
      <c r="G3" s="7" t="s">
        <v>7</v>
      </c>
    </row>
    <row r="4" spans="1:7">
      <c r="A4" s="1">
        <v>1</v>
      </c>
      <c r="B4" s="1" t="s">
        <v>251</v>
      </c>
      <c r="C4" s="1">
        <v>315</v>
      </c>
      <c r="D4" s="4">
        <v>0.68772569841269848</v>
      </c>
      <c r="E4" s="6">
        <v>0.77083333333575865</v>
      </c>
      <c r="F4" s="1">
        <v>-33.607894000000002</v>
      </c>
      <c r="G4" s="1">
        <v>115.1022359</v>
      </c>
    </row>
    <row r="5" spans="1:7">
      <c r="A5" s="1">
        <v>2</v>
      </c>
      <c r="B5" s="1" t="s">
        <v>252</v>
      </c>
      <c r="C5" s="1">
        <v>25</v>
      </c>
      <c r="D5" s="4">
        <v>0.81521475918367348</v>
      </c>
      <c r="E5" s="6">
        <v>0.77083333333575865</v>
      </c>
      <c r="F5" s="1">
        <v>-33.563237700000002</v>
      </c>
      <c r="G5" s="1">
        <v>115.0607153</v>
      </c>
    </row>
    <row r="6" spans="1:7">
      <c r="A6" s="1">
        <v>3</v>
      </c>
      <c r="B6" s="1" t="s">
        <v>253</v>
      </c>
      <c r="C6" s="1">
        <v>25</v>
      </c>
      <c r="D6" s="4">
        <v>0.38919183673469399</v>
      </c>
      <c r="E6" s="6">
        <v>0.77083333333575865</v>
      </c>
      <c r="F6" s="1">
        <v>-33.562880790000001</v>
      </c>
      <c r="G6" s="1">
        <v>115.05945156999999</v>
      </c>
    </row>
    <row r="7" spans="1:7">
      <c r="A7" s="1">
        <v>4</v>
      </c>
      <c r="B7" s="1" t="s">
        <v>254</v>
      </c>
      <c r="C7" s="1">
        <v>25</v>
      </c>
      <c r="D7" s="4">
        <v>0.64872244897959197</v>
      </c>
      <c r="E7" s="6">
        <v>0.75</v>
      </c>
      <c r="F7" s="1">
        <v>-33.5625553</v>
      </c>
      <c r="G7" s="1">
        <v>115.0601326</v>
      </c>
    </row>
    <row r="8" spans="1:7">
      <c r="A8" s="1">
        <v>5</v>
      </c>
      <c r="B8" s="1" t="s">
        <v>255</v>
      </c>
      <c r="C8" s="1">
        <v>25</v>
      </c>
      <c r="D8" s="4">
        <v>0.52817456326530621</v>
      </c>
      <c r="E8" s="6">
        <v>0.75</v>
      </c>
      <c r="F8" s="1">
        <v>-33.561690710000001</v>
      </c>
      <c r="G8" s="1">
        <v>115.06114237</v>
      </c>
    </row>
    <row r="9" spans="1:7">
      <c r="A9" s="1">
        <v>6</v>
      </c>
      <c r="B9" s="1" t="s">
        <v>256</v>
      </c>
      <c r="C9" s="1">
        <v>25</v>
      </c>
      <c r="D9" s="4">
        <v>0.47681020408163272</v>
      </c>
      <c r="E9" s="6">
        <v>0.79166666666424135</v>
      </c>
      <c r="F9" s="1">
        <v>-33.558470800000002</v>
      </c>
      <c r="G9" s="1">
        <v>115.0591201</v>
      </c>
    </row>
    <row r="10" spans="1:7">
      <c r="A10" s="1">
        <v>7</v>
      </c>
      <c r="B10" s="1" t="s">
        <v>257</v>
      </c>
      <c r="C10" s="1">
        <v>25</v>
      </c>
      <c r="D10" s="4">
        <v>0.15089795918367346</v>
      </c>
      <c r="E10" s="6">
        <v>0.75</v>
      </c>
      <c r="F10" s="1">
        <v>-33.558463000000003</v>
      </c>
      <c r="G10" s="1">
        <v>115.060355</v>
      </c>
    </row>
    <row r="11" spans="1:7">
      <c r="A11" s="1">
        <v>8</v>
      </c>
      <c r="B11" s="1" t="s">
        <v>258</v>
      </c>
      <c r="C11" s="1">
        <v>100</v>
      </c>
      <c r="D11" s="4">
        <v>0.92941158163265314</v>
      </c>
      <c r="E11" s="6">
        <v>0.77083333333575865</v>
      </c>
      <c r="F11" s="1">
        <v>-33.658940999999999</v>
      </c>
      <c r="G11" s="1">
        <v>115.2555327</v>
      </c>
    </row>
    <row r="12" spans="1:7">
      <c r="A12" s="1">
        <v>9</v>
      </c>
      <c r="B12" s="1" t="s">
        <v>259</v>
      </c>
      <c r="C12" s="1">
        <v>200</v>
      </c>
      <c r="D12" s="4">
        <v>0.91531727328979595</v>
      </c>
      <c r="E12" s="6">
        <v>0.75</v>
      </c>
      <c r="F12" s="1">
        <v>-33.658432500000004</v>
      </c>
      <c r="G12" s="1">
        <v>115.2509517</v>
      </c>
    </row>
    <row r="13" spans="1:7">
      <c r="A13" s="1">
        <v>10</v>
      </c>
      <c r="B13" s="1" t="s">
        <v>260</v>
      </c>
      <c r="C13" s="1">
        <v>100</v>
      </c>
      <c r="D13" s="4">
        <v>0.21889795918367344</v>
      </c>
      <c r="E13" s="6">
        <v>0.77083333333575865</v>
      </c>
      <c r="F13" s="1">
        <v>-33.6592512</v>
      </c>
      <c r="G13" s="1">
        <v>115.245396</v>
      </c>
    </row>
    <row r="14" spans="1:7">
      <c r="A14" s="1">
        <v>11</v>
      </c>
      <c r="B14" s="1" t="s">
        <v>261</v>
      </c>
      <c r="C14" s="1">
        <v>200</v>
      </c>
      <c r="D14" s="4">
        <v>0.96789551020408171</v>
      </c>
      <c r="E14" s="6">
        <v>0.77083333333575865</v>
      </c>
      <c r="F14" s="1">
        <v>-33.615400940000001</v>
      </c>
      <c r="G14" s="1">
        <v>115.11198127</v>
      </c>
    </row>
    <row r="15" spans="1:7">
      <c r="A15" s="1">
        <v>12</v>
      </c>
      <c r="B15" s="1" t="s">
        <v>262</v>
      </c>
      <c r="C15" s="1">
        <v>200</v>
      </c>
      <c r="D15" s="4">
        <v>0.87539208451632644</v>
      </c>
      <c r="E15" s="6">
        <v>0.6875</v>
      </c>
      <c r="F15" s="1">
        <v>-33.616565700000002</v>
      </c>
      <c r="G15" s="1">
        <v>115.1105501</v>
      </c>
    </row>
    <row r="16" spans="1:7">
      <c r="A16" s="1">
        <v>13</v>
      </c>
      <c r="B16" s="1" t="s">
        <v>263</v>
      </c>
      <c r="C16" s="1">
        <v>100</v>
      </c>
      <c r="D16" s="4">
        <v>0.54187080612244909</v>
      </c>
      <c r="E16" s="6">
        <v>0.97916666666424135</v>
      </c>
      <c r="F16" s="1">
        <v>-33.614107099999998</v>
      </c>
      <c r="G16" s="1">
        <v>115.1082469</v>
      </c>
    </row>
    <row r="17" spans="1:7">
      <c r="A17" s="1">
        <v>14</v>
      </c>
      <c r="B17" s="1" t="s">
        <v>264</v>
      </c>
      <c r="C17" s="1">
        <v>315</v>
      </c>
      <c r="D17" s="4">
        <v>1.0099063427275672</v>
      </c>
      <c r="E17" s="6">
        <v>0.77083333333575865</v>
      </c>
      <c r="F17" s="1">
        <v>-33.620108100000003</v>
      </c>
      <c r="G17" s="1">
        <v>115.1143922</v>
      </c>
    </row>
    <row r="18" spans="1:7">
      <c r="A18" s="1">
        <v>15</v>
      </c>
      <c r="B18" s="1" t="s">
        <v>265</v>
      </c>
      <c r="C18" s="1">
        <v>25</v>
      </c>
      <c r="D18" s="4">
        <v>0.36546688979591835</v>
      </c>
      <c r="E18" s="6">
        <v>0.625</v>
      </c>
      <c r="F18" s="1">
        <v>-33.618056199999998</v>
      </c>
      <c r="G18" s="1">
        <v>115.10849177999999</v>
      </c>
    </row>
    <row r="19" spans="1:7">
      <c r="A19" s="1">
        <v>16</v>
      </c>
      <c r="B19" s="1" t="s">
        <v>266</v>
      </c>
      <c r="C19" s="1">
        <v>200</v>
      </c>
      <c r="D19" s="4">
        <v>1.0290320510204078</v>
      </c>
      <c r="E19" s="6">
        <v>0.77083333333575865</v>
      </c>
      <c r="F19" s="1">
        <v>-33.611421499999999</v>
      </c>
      <c r="G19" s="1">
        <v>115.1057309</v>
      </c>
    </row>
    <row r="20" spans="1:7">
      <c r="A20" s="1">
        <v>17</v>
      </c>
      <c r="B20" s="1" t="s">
        <v>267</v>
      </c>
      <c r="C20" s="1">
        <v>315</v>
      </c>
      <c r="D20" s="4">
        <v>0.67619200000000002</v>
      </c>
      <c r="E20" s="6">
        <v>0.77083333333575865</v>
      </c>
      <c r="F20" s="1">
        <v>-33.602538580000001</v>
      </c>
      <c r="G20" s="1">
        <v>115.10363354</v>
      </c>
    </row>
    <row r="21" spans="1:7">
      <c r="A21" s="1">
        <v>18</v>
      </c>
      <c r="B21" s="1" t="s">
        <v>268</v>
      </c>
      <c r="C21" s="1">
        <v>200</v>
      </c>
      <c r="D21" s="4">
        <v>1.4212307247530611</v>
      </c>
      <c r="E21" s="6">
        <v>0.75</v>
      </c>
      <c r="F21" s="1">
        <v>-33.599435370000002</v>
      </c>
      <c r="G21" s="1">
        <v>115.10237488999999</v>
      </c>
    </row>
    <row r="22" spans="1:7">
      <c r="A22" s="1">
        <v>19</v>
      </c>
      <c r="B22" s="1" t="s">
        <v>269</v>
      </c>
      <c r="C22" s="1">
        <v>25</v>
      </c>
      <c r="D22" s="4">
        <v>0.99228571428571433</v>
      </c>
      <c r="E22" s="6">
        <v>0.72916666666424135</v>
      </c>
      <c r="F22" s="1">
        <v>-33.554700670000003</v>
      </c>
      <c r="G22" s="1">
        <v>115.0617421</v>
      </c>
    </row>
    <row r="23" spans="1:7">
      <c r="A23" s="1">
        <v>20</v>
      </c>
      <c r="B23" s="1" t="s">
        <v>270</v>
      </c>
      <c r="C23" s="1">
        <v>25</v>
      </c>
      <c r="D23" s="4">
        <v>0.69523571428571429</v>
      </c>
      <c r="E23" s="6">
        <v>0.60416666666424135</v>
      </c>
      <c r="F23" s="1">
        <v>-33.55586718</v>
      </c>
      <c r="G23" s="1">
        <v>115.06089364</v>
      </c>
    </row>
    <row r="24" spans="1:7">
      <c r="A24" s="1">
        <v>21</v>
      </c>
      <c r="B24" s="1" t="s">
        <v>271</v>
      </c>
      <c r="C24" s="1">
        <v>25</v>
      </c>
      <c r="D24" s="4">
        <v>1.1115419265306121</v>
      </c>
      <c r="E24" s="6">
        <v>0.97916666666424135</v>
      </c>
      <c r="F24" s="1">
        <v>-33.556591439999998</v>
      </c>
      <c r="G24" s="1">
        <v>115.06201801</v>
      </c>
    </row>
    <row r="25" spans="1:7">
      <c r="A25" s="1">
        <v>22</v>
      </c>
      <c r="B25" s="1" t="s">
        <v>272</v>
      </c>
      <c r="C25" s="1">
        <v>25</v>
      </c>
      <c r="D25" s="4">
        <v>1.0168148571428572</v>
      </c>
      <c r="E25" s="6">
        <v>0.97916666666424135</v>
      </c>
      <c r="F25" s="1">
        <v>-33.557296700000002</v>
      </c>
      <c r="G25" s="1">
        <v>115.062228</v>
      </c>
    </row>
    <row r="26" spans="1:7">
      <c r="A26" s="1">
        <v>23</v>
      </c>
      <c r="B26" s="1" t="s">
        <v>273</v>
      </c>
      <c r="C26" s="1">
        <v>100</v>
      </c>
      <c r="D26" s="4">
        <v>0.26933673469387753</v>
      </c>
      <c r="E26" s="6">
        <v>0.75</v>
      </c>
      <c r="F26" s="1">
        <v>-33.653943699999999</v>
      </c>
      <c r="G26" s="1">
        <v>115.2132881</v>
      </c>
    </row>
    <row r="27" spans="1:7">
      <c r="A27" s="1">
        <v>24</v>
      </c>
      <c r="B27" s="1" t="s">
        <v>274</v>
      </c>
      <c r="C27" s="1">
        <v>200</v>
      </c>
      <c r="D27" s="4">
        <v>0.2346196040816326</v>
      </c>
      <c r="E27" s="6">
        <v>0.75</v>
      </c>
      <c r="F27" s="1">
        <v>-33.65287</v>
      </c>
      <c r="G27" s="1">
        <v>115.207989</v>
      </c>
    </row>
    <row r="28" spans="1:7">
      <c r="A28" s="1">
        <v>25</v>
      </c>
      <c r="B28" s="1" t="s">
        <v>275</v>
      </c>
      <c r="C28" s="1">
        <v>100</v>
      </c>
      <c r="D28" s="4">
        <v>1.1217036734693877</v>
      </c>
      <c r="E28" s="6">
        <v>0.85416666666424135</v>
      </c>
      <c r="F28" s="1">
        <v>-33.605168069999998</v>
      </c>
      <c r="G28" s="1">
        <v>115.10410007</v>
      </c>
    </row>
    <row r="29" spans="1:7">
      <c r="A29" s="1">
        <v>26</v>
      </c>
      <c r="B29" s="1" t="s">
        <v>276</v>
      </c>
      <c r="C29" s="1">
        <v>200</v>
      </c>
      <c r="D29" s="4">
        <v>0.9231154969387757</v>
      </c>
      <c r="E29" s="6">
        <v>0.8125</v>
      </c>
      <c r="F29" s="1">
        <v>-33.605348200000002</v>
      </c>
      <c r="G29" s="1">
        <v>115.09860740000001</v>
      </c>
    </row>
    <row r="30" spans="1:7">
      <c r="A30" s="1">
        <v>27</v>
      </c>
      <c r="B30" s="1" t="s">
        <v>277</v>
      </c>
      <c r="C30" s="1">
        <v>100</v>
      </c>
      <c r="D30" s="4">
        <v>0.63634538602040813</v>
      </c>
      <c r="E30" s="6">
        <v>0.77083333333575865</v>
      </c>
      <c r="F30" s="1">
        <v>-33.628890409999997</v>
      </c>
      <c r="G30" s="1">
        <v>115.13270519</v>
      </c>
    </row>
    <row r="31" spans="1:7">
      <c r="A31" s="1">
        <v>28</v>
      </c>
      <c r="B31" s="1" t="s">
        <v>278</v>
      </c>
      <c r="C31" s="1">
        <v>200</v>
      </c>
      <c r="D31" s="4">
        <v>0.69475983673469388</v>
      </c>
      <c r="E31" s="6">
        <v>0.77083333333575865</v>
      </c>
      <c r="F31" s="1">
        <v>-33.630291309999997</v>
      </c>
      <c r="G31" s="1">
        <v>115.13686387</v>
      </c>
    </row>
    <row r="32" spans="1:7">
      <c r="A32" s="1">
        <v>29</v>
      </c>
      <c r="B32" s="1" t="s">
        <v>279</v>
      </c>
      <c r="C32" s="1">
        <v>200</v>
      </c>
      <c r="D32" s="4">
        <v>0.2576981571428571</v>
      </c>
      <c r="E32" s="6">
        <v>0.75</v>
      </c>
      <c r="F32" s="1">
        <v>-33.6514618</v>
      </c>
      <c r="G32" s="1">
        <v>115.2029891</v>
      </c>
    </row>
    <row r="33" spans="1:7">
      <c r="A33" s="1">
        <v>30</v>
      </c>
      <c r="B33" s="1" t="s">
        <v>280</v>
      </c>
      <c r="C33" s="1">
        <v>200</v>
      </c>
      <c r="D33" s="4">
        <v>0.61254888622040804</v>
      </c>
      <c r="E33" s="6">
        <v>0.75</v>
      </c>
      <c r="F33" s="1">
        <v>-33.627854900000003</v>
      </c>
      <c r="G33" s="1">
        <v>115.1277668</v>
      </c>
    </row>
    <row r="34" spans="1:7">
      <c r="A34" s="1">
        <v>31</v>
      </c>
      <c r="B34" s="1" t="s">
        <v>281</v>
      </c>
      <c r="C34" s="1">
        <v>200</v>
      </c>
      <c r="D34" s="4">
        <v>1.2138065040816326</v>
      </c>
      <c r="E34" s="6">
        <v>0.75</v>
      </c>
      <c r="F34" s="1">
        <v>-33.624601460000001</v>
      </c>
      <c r="G34" s="1">
        <v>115.12254815999999</v>
      </c>
    </row>
    <row r="35" spans="1:7">
      <c r="A35" s="1">
        <v>32</v>
      </c>
      <c r="B35" s="1" t="s">
        <v>282</v>
      </c>
      <c r="C35" s="1">
        <v>100</v>
      </c>
      <c r="D35" s="4">
        <v>0.45224097959183679</v>
      </c>
      <c r="E35" s="6">
        <v>0.75</v>
      </c>
      <c r="F35" s="1">
        <v>-33.648148900000002</v>
      </c>
      <c r="G35" s="1">
        <v>115.1945439</v>
      </c>
    </row>
    <row r="36" spans="1:7">
      <c r="A36" s="1">
        <v>33</v>
      </c>
      <c r="B36" s="1" t="s">
        <v>283</v>
      </c>
      <c r="C36" s="1">
        <v>200</v>
      </c>
      <c r="D36" s="4">
        <v>0.36771913469387757</v>
      </c>
      <c r="E36" s="6">
        <v>0.8125</v>
      </c>
      <c r="F36" s="1">
        <v>-33.648873799999997</v>
      </c>
      <c r="G36" s="1">
        <v>115.1971928</v>
      </c>
    </row>
    <row r="37" spans="1:7">
      <c r="A37" s="1">
        <v>34</v>
      </c>
      <c r="B37" s="1" t="s">
        <v>284</v>
      </c>
      <c r="C37" s="1">
        <v>200</v>
      </c>
      <c r="D37" s="4">
        <v>0.60222497959183674</v>
      </c>
      <c r="E37" s="6">
        <v>0.8125</v>
      </c>
      <c r="F37" s="1">
        <v>-33.636765920000002</v>
      </c>
      <c r="G37" s="1">
        <v>115.15855337000001</v>
      </c>
    </row>
    <row r="38" spans="1:7">
      <c r="A38" s="1">
        <v>35</v>
      </c>
      <c r="B38" s="1" t="s">
        <v>285</v>
      </c>
      <c r="C38" s="1">
        <v>315</v>
      </c>
      <c r="D38" s="4">
        <v>0.44516471914480077</v>
      </c>
      <c r="E38" s="6">
        <v>0.79166666666424135</v>
      </c>
      <c r="F38" s="1">
        <v>-33.634100400000001</v>
      </c>
      <c r="G38" s="1">
        <v>115.1524637</v>
      </c>
    </row>
    <row r="39" spans="1:7">
      <c r="A39" s="1">
        <v>36</v>
      </c>
      <c r="B39" s="1" t="s">
        <v>286</v>
      </c>
      <c r="C39" s="1">
        <v>10</v>
      </c>
      <c r="D39" s="4">
        <v>0.23849999999999999</v>
      </c>
      <c r="E39" s="6">
        <v>0.70833333333575865</v>
      </c>
      <c r="F39" s="1">
        <v>-33.668361900000001</v>
      </c>
      <c r="G39" s="1">
        <v>115.2671307</v>
      </c>
    </row>
    <row r="40" spans="1:7">
      <c r="A40" s="1">
        <v>37</v>
      </c>
      <c r="B40" s="1" t="s">
        <v>287</v>
      </c>
      <c r="C40" s="1">
        <v>25</v>
      </c>
      <c r="D40" s="4">
        <v>0.88966334693877558</v>
      </c>
      <c r="E40" s="6">
        <v>0.79166666666424135</v>
      </c>
      <c r="F40" s="1">
        <v>-33.668002299999998</v>
      </c>
      <c r="G40" s="1">
        <v>115.2646925</v>
      </c>
    </row>
    <row r="41" spans="1:7">
      <c r="A41" s="1">
        <v>38</v>
      </c>
      <c r="B41" s="1" t="s">
        <v>288</v>
      </c>
      <c r="C41" s="1">
        <v>10</v>
      </c>
      <c r="D41" s="4">
        <v>0.8664387755102041</v>
      </c>
      <c r="E41" s="6">
        <v>0.75</v>
      </c>
      <c r="F41" s="1">
        <v>-33.66709814</v>
      </c>
      <c r="G41" s="1">
        <v>115.26170931999999</v>
      </c>
    </row>
    <row r="42" spans="1:7">
      <c r="A42" s="1">
        <v>39</v>
      </c>
      <c r="B42" s="1" t="s">
        <v>289</v>
      </c>
      <c r="C42" s="1">
        <v>100</v>
      </c>
      <c r="D42" s="4">
        <v>0.6411177142857144</v>
      </c>
      <c r="E42" s="6">
        <v>0.97916666666424135</v>
      </c>
      <c r="F42" s="1">
        <v>-33.635384160000001</v>
      </c>
      <c r="G42" s="1">
        <v>115.14164796</v>
      </c>
    </row>
    <row r="43" spans="1:7">
      <c r="A43" s="1">
        <v>40</v>
      </c>
      <c r="B43" s="1" t="s">
        <v>290</v>
      </c>
      <c r="C43" s="1">
        <v>200</v>
      </c>
      <c r="D43" s="4">
        <v>0.23235765306122452</v>
      </c>
      <c r="E43" s="6">
        <v>0.72916666666424135</v>
      </c>
      <c r="F43" s="1">
        <v>-33.633620299999997</v>
      </c>
      <c r="G43" s="1">
        <v>115.1420959</v>
      </c>
    </row>
    <row r="44" spans="1:7">
      <c r="A44" s="1">
        <v>41</v>
      </c>
      <c r="B44" s="1" t="s">
        <v>291</v>
      </c>
      <c r="C44" s="1">
        <v>10</v>
      </c>
      <c r="D44" s="4">
        <v>1.1347474285714285</v>
      </c>
      <c r="E44" s="6">
        <v>0.66666666666424135</v>
      </c>
      <c r="F44" s="1">
        <v>-33.634425360000002</v>
      </c>
      <c r="G44" s="1">
        <v>115.14712396</v>
      </c>
    </row>
    <row r="45" spans="1:7">
      <c r="A45" s="1">
        <v>42</v>
      </c>
      <c r="B45" s="1" t="s">
        <v>292</v>
      </c>
      <c r="C45" s="1">
        <v>200</v>
      </c>
      <c r="D45" s="4">
        <v>0.47278316326530606</v>
      </c>
      <c r="E45" s="6">
        <v>0.75</v>
      </c>
      <c r="F45" s="1">
        <v>-33.612231049999998</v>
      </c>
      <c r="G45" s="1">
        <v>115.10201314</v>
      </c>
    </row>
    <row r="46" spans="1:7">
      <c r="A46" s="1">
        <v>43</v>
      </c>
      <c r="B46" s="1" t="s">
        <v>293</v>
      </c>
      <c r="C46" s="1">
        <v>200</v>
      </c>
      <c r="D46" s="4">
        <v>0.48926479591836736</v>
      </c>
      <c r="E46" s="6">
        <v>0.72916666666424135</v>
      </c>
      <c r="F46" s="1">
        <v>-33.613458199999997</v>
      </c>
      <c r="G46" s="1">
        <v>115.103263</v>
      </c>
    </row>
    <row r="47" spans="1:7">
      <c r="A47" s="1">
        <v>44</v>
      </c>
      <c r="B47" s="1" t="s">
        <v>294</v>
      </c>
      <c r="C47" s="1">
        <v>315</v>
      </c>
      <c r="D47" s="4" t="s">
        <v>16</v>
      </c>
      <c r="E47" s="6" t="s">
        <v>16</v>
      </c>
      <c r="F47" s="1">
        <v>-33.614170260000002</v>
      </c>
      <c r="G47" s="1">
        <v>115.10407341</v>
      </c>
    </row>
    <row r="48" spans="1:7">
      <c r="A48" s="1">
        <v>45</v>
      </c>
      <c r="B48" s="1" t="s">
        <v>295</v>
      </c>
      <c r="C48" s="1">
        <v>200</v>
      </c>
      <c r="D48" s="4">
        <v>0.87118412857142846</v>
      </c>
      <c r="E48" s="6">
        <v>0.97916666666424135</v>
      </c>
      <c r="F48" s="1">
        <v>-33.656745000000001</v>
      </c>
      <c r="G48" s="1">
        <v>115.2288198</v>
      </c>
    </row>
    <row r="49" spans="1:7">
      <c r="A49" s="1">
        <v>46</v>
      </c>
      <c r="B49" s="1" t="s">
        <v>296</v>
      </c>
      <c r="C49" s="1">
        <v>25</v>
      </c>
      <c r="D49" s="4">
        <v>0.38137142857142864</v>
      </c>
      <c r="E49" s="6">
        <v>0.6875</v>
      </c>
      <c r="F49" s="1">
        <v>-33.657550479999998</v>
      </c>
      <c r="G49" s="1">
        <v>115.23133593999999</v>
      </c>
    </row>
    <row r="50" spans="1:7">
      <c r="A50" s="1">
        <v>47</v>
      </c>
      <c r="B50" s="1" t="s">
        <v>297</v>
      </c>
      <c r="C50" s="1">
        <v>25</v>
      </c>
      <c r="D50" s="4">
        <v>2.5396103346938772</v>
      </c>
      <c r="E50" s="6">
        <v>0.5</v>
      </c>
      <c r="F50" s="1">
        <v>-33.6579902</v>
      </c>
      <c r="G50" s="1">
        <v>115.23359840000001</v>
      </c>
    </row>
    <row r="51" spans="1:7">
      <c r="A51" s="1">
        <v>48</v>
      </c>
      <c r="B51" s="1" t="s">
        <v>298</v>
      </c>
      <c r="C51" s="1">
        <v>200</v>
      </c>
      <c r="D51" s="4">
        <v>0.30929455306122444</v>
      </c>
      <c r="E51" s="6">
        <v>0.72916666666424135</v>
      </c>
      <c r="F51" s="1">
        <v>-33.658284700000003</v>
      </c>
      <c r="G51" s="1">
        <v>115.2370774</v>
      </c>
    </row>
    <row r="52" spans="1:7">
      <c r="A52" s="1">
        <v>49</v>
      </c>
      <c r="B52" s="1" t="s">
        <v>299</v>
      </c>
      <c r="C52" s="1">
        <v>200</v>
      </c>
      <c r="D52" s="4">
        <v>0.35163295714285703</v>
      </c>
      <c r="E52" s="6" t="s">
        <v>16</v>
      </c>
      <c r="F52" s="1">
        <v>-33.630418200000001</v>
      </c>
      <c r="G52" s="1">
        <v>115.1392129</v>
      </c>
    </row>
    <row r="53" spans="1:7">
      <c r="A53" s="1">
        <v>50</v>
      </c>
      <c r="B53" s="1" t="s">
        <v>300</v>
      </c>
      <c r="C53" s="1">
        <v>200</v>
      </c>
      <c r="D53" s="4">
        <v>1.6239784489795916</v>
      </c>
      <c r="E53" s="6">
        <v>0.77083333333575865</v>
      </c>
      <c r="F53" s="1">
        <v>-33.630565199999999</v>
      </c>
      <c r="G53" s="1">
        <v>115.1422319</v>
      </c>
    </row>
    <row r="54" spans="1:7">
      <c r="A54" s="1">
        <v>51</v>
      </c>
      <c r="B54" s="1" t="e">
        <v>#N/A</v>
      </c>
      <c r="C54" s="1">
        <v>0</v>
      </c>
      <c r="D54" s="4" t="s">
        <v>16</v>
      </c>
      <c r="E54" s="6" t="s">
        <v>16</v>
      </c>
      <c r="F54" s="1" t="s">
        <v>16</v>
      </c>
      <c r="G54" s="1" t="s">
        <v>16</v>
      </c>
    </row>
    <row r="55" spans="1:7">
      <c r="A55" s="1">
        <v>52</v>
      </c>
      <c r="B55" s="1" t="s">
        <v>301</v>
      </c>
      <c r="C55" s="1">
        <v>10</v>
      </c>
      <c r="D55" s="4">
        <v>4.5908163265306119E-2</v>
      </c>
      <c r="E55" s="6">
        <v>0.8125</v>
      </c>
      <c r="F55" s="1">
        <v>-33.665561859999997</v>
      </c>
      <c r="G55" s="1">
        <v>115.25770627</v>
      </c>
    </row>
    <row r="56" spans="1:7">
      <c r="A56" s="1">
        <v>53</v>
      </c>
      <c r="B56" s="1" t="s">
        <v>302</v>
      </c>
      <c r="C56" s="1">
        <v>100</v>
      </c>
      <c r="D56" s="4">
        <v>0.25725371428571425</v>
      </c>
      <c r="E56" s="6">
        <v>0.83333333333575865</v>
      </c>
      <c r="F56" s="1">
        <v>-33.631735499999998</v>
      </c>
      <c r="G56" s="1">
        <v>115.1349926</v>
      </c>
    </row>
    <row r="57" spans="1:7">
      <c r="A57" s="1">
        <v>54</v>
      </c>
      <c r="B57" s="1" t="s">
        <v>303</v>
      </c>
      <c r="C57" s="1">
        <v>25</v>
      </c>
      <c r="D57" s="4">
        <v>0.35376734693877543</v>
      </c>
      <c r="E57" s="6">
        <v>0.64583333333575865</v>
      </c>
      <c r="F57" s="1">
        <v>-33.673053240000002</v>
      </c>
      <c r="G57" s="1">
        <v>115.26102840999999</v>
      </c>
    </row>
    <row r="58" spans="1:7">
      <c r="A58" s="1">
        <v>55</v>
      </c>
      <c r="B58" s="1" t="s">
        <v>304</v>
      </c>
      <c r="C58" s="1">
        <v>25</v>
      </c>
      <c r="D58" s="4">
        <v>0.27646197551020407</v>
      </c>
      <c r="E58" s="6">
        <v>0.375</v>
      </c>
      <c r="F58" s="1">
        <v>-33.670856899999997</v>
      </c>
      <c r="G58" s="1">
        <v>115.25997959999999</v>
      </c>
    </row>
    <row r="59" spans="1:7">
      <c r="A59" s="1">
        <v>56</v>
      </c>
      <c r="B59" s="1" t="s">
        <v>305</v>
      </c>
      <c r="C59" s="1">
        <v>200</v>
      </c>
      <c r="D59" s="4">
        <v>0.93658214285714292</v>
      </c>
      <c r="E59" s="6">
        <v>0.625</v>
      </c>
      <c r="F59" s="1">
        <v>-33.677664200000002</v>
      </c>
      <c r="G59" s="1">
        <v>115.2489152</v>
      </c>
    </row>
    <row r="60" spans="1:7">
      <c r="A60" s="1">
        <v>57</v>
      </c>
      <c r="B60" s="1" t="s">
        <v>306</v>
      </c>
      <c r="C60" s="1">
        <v>25</v>
      </c>
      <c r="D60" s="4">
        <v>1.1741926857142857</v>
      </c>
      <c r="E60" s="6">
        <v>0.75</v>
      </c>
      <c r="F60" s="1">
        <v>-33.673200979999997</v>
      </c>
      <c r="G60" s="1">
        <v>115.25774514</v>
      </c>
    </row>
    <row r="61" spans="1:7">
      <c r="A61" s="1">
        <v>58</v>
      </c>
      <c r="B61" s="1" t="s">
        <v>307</v>
      </c>
      <c r="C61" s="1">
        <v>10</v>
      </c>
      <c r="D61" s="4" t="s">
        <v>16</v>
      </c>
      <c r="E61" s="6" t="s">
        <v>16</v>
      </c>
      <c r="F61" s="1">
        <v>-33.580803250000002</v>
      </c>
      <c r="G61" s="1">
        <v>115.07848202</v>
      </c>
    </row>
    <row r="62" spans="1:7">
      <c r="A62" s="1">
        <v>59</v>
      </c>
      <c r="B62" s="1" t="s">
        <v>308</v>
      </c>
      <c r="C62" s="1">
        <v>10</v>
      </c>
      <c r="D62" s="4">
        <v>0.22032746938775513</v>
      </c>
      <c r="E62" s="6">
        <v>0.70833333333575865</v>
      </c>
      <c r="F62" s="1">
        <v>-33.58351476</v>
      </c>
      <c r="G62" s="1">
        <v>115.07743904</v>
      </c>
    </row>
    <row r="63" spans="1:7">
      <c r="A63" s="1">
        <v>60</v>
      </c>
      <c r="B63" s="1" t="s">
        <v>309</v>
      </c>
      <c r="C63" s="1">
        <v>25</v>
      </c>
      <c r="D63" s="4">
        <v>0.17266945306122447</v>
      </c>
      <c r="E63" s="6">
        <v>0.72916666666424135</v>
      </c>
      <c r="F63" s="1">
        <v>-33.583288099999997</v>
      </c>
      <c r="G63" s="1">
        <v>115.07185629</v>
      </c>
    </row>
    <row r="64" spans="1:7">
      <c r="A64" s="1">
        <v>61</v>
      </c>
      <c r="B64" s="1" t="s">
        <v>310</v>
      </c>
      <c r="C64" s="1">
        <v>10</v>
      </c>
      <c r="D64" s="4">
        <v>0.23040000000000002</v>
      </c>
      <c r="E64" s="6">
        <v>0.3125</v>
      </c>
      <c r="F64" s="1">
        <v>-33.585016119999999</v>
      </c>
      <c r="G64" s="1">
        <v>115.07221070999999</v>
      </c>
    </row>
    <row r="65" spans="1:7">
      <c r="A65" s="1">
        <v>62</v>
      </c>
      <c r="B65" s="1" t="s">
        <v>311</v>
      </c>
      <c r="C65" s="1">
        <v>10</v>
      </c>
      <c r="D65" s="4">
        <v>0.18</v>
      </c>
      <c r="E65" s="6">
        <v>0.3125</v>
      </c>
      <c r="F65" s="1">
        <v>-33.574956270000001</v>
      </c>
      <c r="G65" s="1">
        <v>115.07183239</v>
      </c>
    </row>
    <row r="66" spans="1:7">
      <c r="A66" s="1">
        <v>63</v>
      </c>
      <c r="B66" s="1" t="s">
        <v>312</v>
      </c>
      <c r="C66" s="1">
        <v>100</v>
      </c>
      <c r="D66" s="4" t="s">
        <v>16</v>
      </c>
      <c r="E66" s="6" t="s">
        <v>16</v>
      </c>
      <c r="F66" s="1">
        <v>-33.577147500000002</v>
      </c>
      <c r="G66" s="1">
        <v>115.0719874</v>
      </c>
    </row>
    <row r="67" spans="1:7">
      <c r="A67" s="1">
        <v>64</v>
      </c>
      <c r="B67" s="1" t="s">
        <v>313</v>
      </c>
      <c r="C67" s="1">
        <v>10</v>
      </c>
      <c r="D67" s="4">
        <v>0.37341836734693878</v>
      </c>
      <c r="E67" s="6">
        <v>0.58333333333575865</v>
      </c>
      <c r="F67" s="1">
        <v>-33.569358010000002</v>
      </c>
      <c r="G67" s="1">
        <v>115.06995972</v>
      </c>
    </row>
    <row r="68" spans="1:7">
      <c r="A68" s="1">
        <v>65</v>
      </c>
      <c r="B68" s="1" t="s">
        <v>314</v>
      </c>
      <c r="C68" s="1">
        <v>10</v>
      </c>
      <c r="D68" s="4">
        <v>0.7576122448979592</v>
      </c>
      <c r="E68" s="6">
        <v>0.72916666666424135</v>
      </c>
      <c r="F68" s="1">
        <v>-33.590332170000003</v>
      </c>
      <c r="G68" s="1">
        <v>115.05127326</v>
      </c>
    </row>
    <row r="69" spans="1:7">
      <c r="A69" s="1">
        <v>66</v>
      </c>
      <c r="B69" s="1" t="s">
        <v>315</v>
      </c>
      <c r="C69" s="1">
        <v>10</v>
      </c>
      <c r="D69" s="4">
        <v>0</v>
      </c>
      <c r="E69" s="6">
        <v>0.54166666666424135</v>
      </c>
      <c r="F69" s="1">
        <v>-33.570483520000003</v>
      </c>
      <c r="G69" s="1">
        <v>115.04164508</v>
      </c>
    </row>
    <row r="70" spans="1:7">
      <c r="A70" s="1">
        <v>67</v>
      </c>
      <c r="B70" s="1" t="s">
        <v>316</v>
      </c>
      <c r="C70" s="1">
        <v>10</v>
      </c>
      <c r="D70" s="4" t="s">
        <v>16</v>
      </c>
      <c r="E70" s="6" t="s">
        <v>16</v>
      </c>
      <c r="F70" s="1">
        <v>-33.577657219999999</v>
      </c>
      <c r="G70" s="1">
        <v>115.04684345</v>
      </c>
    </row>
    <row r="71" spans="1:7">
      <c r="A71" s="1">
        <v>68</v>
      </c>
      <c r="B71" s="1" t="s">
        <v>317</v>
      </c>
      <c r="C71" s="1">
        <v>25</v>
      </c>
      <c r="D71" s="4">
        <v>0.52247831428571434</v>
      </c>
      <c r="E71" s="6">
        <v>0.70833333333575865</v>
      </c>
      <c r="F71" s="1">
        <v>-33.582483670000002</v>
      </c>
      <c r="G71" s="1">
        <v>115.06116543</v>
      </c>
    </row>
    <row r="72" spans="1:7">
      <c r="A72" s="1">
        <v>69</v>
      </c>
      <c r="B72" s="1" t="s">
        <v>318</v>
      </c>
      <c r="C72" s="1">
        <v>10</v>
      </c>
      <c r="D72" s="4">
        <v>0.20192857142857146</v>
      </c>
      <c r="E72" s="6">
        <v>0.97916666666424135</v>
      </c>
      <c r="F72" s="1">
        <v>-33.675009750000001</v>
      </c>
      <c r="G72" s="1">
        <v>115.19219305</v>
      </c>
    </row>
    <row r="73" spans="1:7">
      <c r="A73" s="1">
        <v>70</v>
      </c>
      <c r="B73" s="1" t="s">
        <v>319</v>
      </c>
      <c r="C73" s="1">
        <v>10</v>
      </c>
      <c r="D73" s="4">
        <v>0.86138775510204102</v>
      </c>
      <c r="E73" s="6">
        <v>0.77083333333575865</v>
      </c>
      <c r="F73" s="1">
        <v>-33.669991199999998</v>
      </c>
      <c r="G73" s="1">
        <v>115.1899111</v>
      </c>
    </row>
    <row r="74" spans="1:7">
      <c r="A74" s="1">
        <v>71</v>
      </c>
      <c r="B74" s="1" t="s">
        <v>320</v>
      </c>
      <c r="C74" s="1">
        <v>63</v>
      </c>
      <c r="D74" s="4">
        <v>4.6177518626498222E-2</v>
      </c>
      <c r="E74" s="6">
        <v>0.58333333333575865</v>
      </c>
      <c r="F74" s="1">
        <v>-33.675975000000001</v>
      </c>
      <c r="G74" s="1">
        <v>115.202513</v>
      </c>
    </row>
    <row r="75" spans="1:7">
      <c r="A75" s="1">
        <v>72</v>
      </c>
      <c r="B75" s="1" t="s">
        <v>321</v>
      </c>
      <c r="C75" s="1">
        <v>50</v>
      </c>
      <c r="D75" s="4">
        <v>0.600995918367347</v>
      </c>
      <c r="E75" s="6">
        <v>0.375</v>
      </c>
      <c r="F75" s="1">
        <v>-33.669526900000001</v>
      </c>
      <c r="G75" s="1">
        <v>115.2056789</v>
      </c>
    </row>
    <row r="76" spans="1:7">
      <c r="A76" s="1">
        <v>73</v>
      </c>
      <c r="B76" s="1" t="s">
        <v>322</v>
      </c>
      <c r="C76" s="1">
        <v>25</v>
      </c>
      <c r="D76" s="4">
        <v>0.41646122448979594</v>
      </c>
      <c r="E76" s="6">
        <v>0.72916666666424135</v>
      </c>
      <c r="F76" s="1">
        <v>-33.681254610000003</v>
      </c>
      <c r="G76" s="1">
        <v>115.19409655</v>
      </c>
    </row>
    <row r="77" spans="1:7">
      <c r="A77" s="1">
        <v>74</v>
      </c>
      <c r="B77" s="1" t="s">
        <v>323</v>
      </c>
      <c r="C77" s="1">
        <v>10</v>
      </c>
      <c r="D77" s="4">
        <v>1.4719869387755102</v>
      </c>
      <c r="E77" s="6">
        <v>0.6875</v>
      </c>
      <c r="F77" s="1">
        <v>-33.679352469999998</v>
      </c>
      <c r="G77" s="1">
        <v>115.19654272</v>
      </c>
    </row>
    <row r="78" spans="1:7">
      <c r="A78" s="1">
        <v>75</v>
      </c>
      <c r="B78" s="1" t="s">
        <v>324</v>
      </c>
      <c r="C78" s="1">
        <v>10</v>
      </c>
      <c r="D78" s="4">
        <v>0.44975571428571437</v>
      </c>
      <c r="E78" s="6">
        <v>0.375</v>
      </c>
      <c r="F78" s="1">
        <v>-33.675498810000001</v>
      </c>
      <c r="G78" s="1">
        <v>115.19545737</v>
      </c>
    </row>
    <row r="79" spans="1:7">
      <c r="A79" s="1">
        <v>76</v>
      </c>
      <c r="B79" s="1" t="s">
        <v>325</v>
      </c>
      <c r="C79" s="1">
        <v>5</v>
      </c>
      <c r="D79" s="4">
        <v>0.76195918367346938</v>
      </c>
      <c r="E79" s="6">
        <v>0.70833333333575865</v>
      </c>
      <c r="F79" s="1">
        <v>-33.670754440000003</v>
      </c>
      <c r="G79" s="1">
        <v>115.19735272</v>
      </c>
    </row>
    <row r="80" spans="1:7">
      <c r="A80" s="1">
        <v>77</v>
      </c>
      <c r="B80" s="1" t="s">
        <v>326</v>
      </c>
      <c r="C80" s="1">
        <v>10</v>
      </c>
      <c r="D80" s="4">
        <v>0.11179591836734692</v>
      </c>
      <c r="E80" s="6">
        <v>0.52083333333575865</v>
      </c>
      <c r="F80" s="1">
        <v>-33.558716330000003</v>
      </c>
      <c r="G80" s="1">
        <v>115.0328238</v>
      </c>
    </row>
    <row r="81" spans="1:7">
      <c r="A81" s="1">
        <v>78</v>
      </c>
      <c r="B81" s="1" t="s">
        <v>327</v>
      </c>
      <c r="C81" s="1">
        <v>10</v>
      </c>
      <c r="D81" s="4">
        <v>0.2304615918367347</v>
      </c>
      <c r="E81" s="6">
        <v>0.60416666666424135</v>
      </c>
      <c r="F81" s="1">
        <v>-33.537484020000001</v>
      </c>
      <c r="G81" s="1">
        <v>115.01905600000001</v>
      </c>
    </row>
    <row r="82" spans="1:7">
      <c r="A82" s="1">
        <v>79</v>
      </c>
      <c r="B82" s="1" t="s">
        <v>328</v>
      </c>
      <c r="C82" s="1">
        <v>10</v>
      </c>
      <c r="D82" s="4">
        <v>1.7247755102040816</v>
      </c>
      <c r="E82" s="6">
        <v>0.58333333333575865</v>
      </c>
      <c r="F82" s="1">
        <v>-33.538895740000001</v>
      </c>
      <c r="G82" s="1">
        <v>115.01998408999999</v>
      </c>
    </row>
    <row r="83" spans="1:7">
      <c r="A83" s="1">
        <v>80</v>
      </c>
      <c r="B83" s="1" t="s">
        <v>329</v>
      </c>
      <c r="C83" s="1">
        <v>10</v>
      </c>
      <c r="D83" s="4">
        <v>0.98197040816326542</v>
      </c>
      <c r="E83" s="6">
        <v>0.6875</v>
      </c>
      <c r="F83" s="1">
        <v>-33.553282240000001</v>
      </c>
      <c r="G83" s="1">
        <v>115.02930255</v>
      </c>
    </row>
    <row r="84" spans="1:7">
      <c r="A84" s="1">
        <v>81</v>
      </c>
      <c r="B84" s="1" t="s">
        <v>330</v>
      </c>
      <c r="C84" s="1">
        <v>25</v>
      </c>
      <c r="D84" s="4">
        <v>0.83567346938775511</v>
      </c>
      <c r="E84" s="6">
        <v>0.6875</v>
      </c>
      <c r="F84" s="1">
        <v>-33.543199000000001</v>
      </c>
      <c r="G84" s="1">
        <v>115.03089442</v>
      </c>
    </row>
    <row r="85" spans="1:7">
      <c r="A85" s="1">
        <v>82</v>
      </c>
      <c r="B85" s="1" t="s">
        <v>331</v>
      </c>
      <c r="C85" s="1">
        <v>10</v>
      </c>
      <c r="D85" s="4" t="s">
        <v>16</v>
      </c>
      <c r="E85" s="6" t="s">
        <v>16</v>
      </c>
      <c r="F85" s="1">
        <v>-33.547542159999999</v>
      </c>
      <c r="G85" s="1">
        <v>115.0363558</v>
      </c>
    </row>
    <row r="86" spans="1:7">
      <c r="A86" s="1">
        <v>83</v>
      </c>
      <c r="B86" s="1" t="s">
        <v>332</v>
      </c>
      <c r="C86" s="1">
        <v>200</v>
      </c>
      <c r="D86" s="4" t="s">
        <v>16</v>
      </c>
      <c r="E86" s="6" t="s">
        <v>16</v>
      </c>
      <c r="F86" s="1">
        <v>-33.655477900000001</v>
      </c>
      <c r="G86" s="1">
        <v>115.2193706</v>
      </c>
    </row>
    <row r="87" spans="1:7">
      <c r="A87" s="1">
        <v>84</v>
      </c>
      <c r="B87" s="1" t="s">
        <v>333</v>
      </c>
      <c r="C87" s="1">
        <v>315</v>
      </c>
      <c r="D87" s="4">
        <v>1.1793211833495303</v>
      </c>
      <c r="E87" s="6">
        <v>0.77083333333575865</v>
      </c>
      <c r="F87" s="1">
        <v>-33.601669299999998</v>
      </c>
      <c r="G87" s="1">
        <v>115.0958049</v>
      </c>
    </row>
    <row r="88" spans="1:7">
      <c r="A88" s="1">
        <v>85</v>
      </c>
      <c r="B88" s="1" t="s">
        <v>334</v>
      </c>
      <c r="C88" s="1">
        <v>315</v>
      </c>
      <c r="D88" s="4">
        <v>0.32620325234855851</v>
      </c>
      <c r="E88" s="6">
        <v>0.125</v>
      </c>
      <c r="F88" s="1">
        <v>-33.621359300000002</v>
      </c>
      <c r="G88" s="1">
        <v>115.11265109</v>
      </c>
    </row>
    <row r="89" spans="1:7">
      <c r="A89" s="1">
        <v>86</v>
      </c>
      <c r="B89" s="1" t="s">
        <v>335</v>
      </c>
      <c r="C89" s="1">
        <v>100</v>
      </c>
      <c r="D89" s="4">
        <v>0.46485479591836742</v>
      </c>
      <c r="E89" s="6">
        <v>0.16666666666424135</v>
      </c>
      <c r="F89" s="1">
        <v>-33.598998799999997</v>
      </c>
      <c r="G89" s="1">
        <v>115.0911742</v>
      </c>
    </row>
    <row r="90" spans="1:7">
      <c r="A90" s="1">
        <v>87</v>
      </c>
      <c r="B90" s="1" t="s">
        <v>336</v>
      </c>
      <c r="C90" s="1">
        <v>200</v>
      </c>
      <c r="D90" s="4">
        <v>0.48671487551020398</v>
      </c>
      <c r="E90" s="6">
        <v>0.72916666666424135</v>
      </c>
      <c r="F90" s="1">
        <v>-33.627356089999999</v>
      </c>
      <c r="G90" s="1">
        <v>115.12320708</v>
      </c>
    </row>
    <row r="91" spans="1:7">
      <c r="A91" s="1">
        <v>88</v>
      </c>
      <c r="B91" s="1" t="s">
        <v>337</v>
      </c>
      <c r="C91" s="1">
        <v>10</v>
      </c>
      <c r="D91" s="4" t="s">
        <v>16</v>
      </c>
      <c r="E91" s="6" t="s">
        <v>16</v>
      </c>
      <c r="F91" s="1">
        <v>-33.594792499999997</v>
      </c>
      <c r="G91" s="1">
        <v>115.0877851</v>
      </c>
    </row>
    <row r="92" spans="1:7">
      <c r="A92" s="1">
        <v>89</v>
      </c>
      <c r="B92" s="1" t="s">
        <v>338</v>
      </c>
      <c r="C92" s="1">
        <v>200</v>
      </c>
      <c r="D92" s="4">
        <v>0.52375123469387752</v>
      </c>
      <c r="E92" s="6">
        <v>0.72916666666424135</v>
      </c>
      <c r="F92" s="1">
        <v>-33.627145499999997</v>
      </c>
      <c r="G92" s="1">
        <v>115.1224685</v>
      </c>
    </row>
    <row r="93" spans="1:7">
      <c r="A93" s="1">
        <v>90</v>
      </c>
      <c r="B93" s="1" t="s">
        <v>339</v>
      </c>
      <c r="C93" s="1">
        <v>200</v>
      </c>
      <c r="D93" s="4">
        <v>0.32186938775510204</v>
      </c>
      <c r="E93" s="6">
        <v>0.77083333333575865</v>
      </c>
      <c r="F93" s="1">
        <v>-33.600646500000003</v>
      </c>
      <c r="G93" s="1">
        <v>115.09263</v>
      </c>
    </row>
    <row r="94" spans="1:7">
      <c r="A94" s="1">
        <v>91</v>
      </c>
      <c r="B94" s="1" t="s">
        <v>340</v>
      </c>
      <c r="C94" s="1">
        <v>315</v>
      </c>
      <c r="D94" s="4">
        <v>0.51149081956592168</v>
      </c>
      <c r="E94" s="6">
        <v>0.75</v>
      </c>
      <c r="F94" s="1">
        <v>-33.5994946</v>
      </c>
      <c r="G94" s="1">
        <v>115.1004798</v>
      </c>
    </row>
    <row r="95" spans="1:7">
      <c r="A95" s="1">
        <v>92</v>
      </c>
      <c r="B95" s="1" t="s">
        <v>341</v>
      </c>
      <c r="C95" s="1">
        <v>315</v>
      </c>
      <c r="D95" s="4">
        <v>0.53282674441205058</v>
      </c>
      <c r="E95" s="6">
        <v>0.77083333333575865</v>
      </c>
      <c r="F95" s="1">
        <v>-33.610451400000002</v>
      </c>
      <c r="G95" s="1">
        <v>115.10576424</v>
      </c>
    </row>
    <row r="96" spans="1:7">
      <c r="A96" s="1">
        <v>93</v>
      </c>
      <c r="B96" s="1" t="s">
        <v>342</v>
      </c>
      <c r="C96" s="1">
        <v>200</v>
      </c>
      <c r="D96" s="4">
        <v>0.11684097346938777</v>
      </c>
      <c r="E96" s="6">
        <v>0.75</v>
      </c>
      <c r="F96" s="1">
        <v>-33.654727250000001</v>
      </c>
      <c r="G96" s="1">
        <v>115.21627562</v>
      </c>
    </row>
    <row r="97" spans="1:7">
      <c r="A97" s="1">
        <v>94</v>
      </c>
      <c r="B97" s="1" t="s">
        <v>343</v>
      </c>
      <c r="C97" s="1">
        <v>25</v>
      </c>
      <c r="D97" s="4">
        <v>0.77060759183673466</v>
      </c>
      <c r="E97" s="6">
        <v>0.79166666666424135</v>
      </c>
      <c r="F97" s="1">
        <v>-33.561314119999999</v>
      </c>
      <c r="G97" s="1">
        <v>115.06227694</v>
      </c>
    </row>
    <row r="98" spans="1:7">
      <c r="A98" s="1">
        <v>95</v>
      </c>
      <c r="B98" s="1" t="s">
        <v>344</v>
      </c>
      <c r="C98" s="1">
        <v>25</v>
      </c>
      <c r="D98" s="4">
        <v>0.64503345306122439</v>
      </c>
      <c r="E98" s="6">
        <v>0.72916666666424135</v>
      </c>
      <c r="F98" s="1">
        <v>-33.560108300000003</v>
      </c>
      <c r="G98" s="1">
        <v>115.0647531</v>
      </c>
    </row>
    <row r="99" spans="1:7">
      <c r="A99" s="1">
        <v>96</v>
      </c>
      <c r="B99" s="1" t="s">
        <v>345</v>
      </c>
      <c r="C99" s="1">
        <v>100</v>
      </c>
      <c r="D99" s="4">
        <v>0.22731734693877553</v>
      </c>
      <c r="E99" s="6">
        <v>0.75</v>
      </c>
      <c r="F99" s="1">
        <v>-33.643888799999999</v>
      </c>
      <c r="G99" s="1">
        <v>115.1809085</v>
      </c>
    </row>
    <row r="100" spans="1:7">
      <c r="A100" s="1">
        <v>97</v>
      </c>
      <c r="B100" s="1" t="s">
        <v>346</v>
      </c>
      <c r="C100" s="1">
        <v>10</v>
      </c>
      <c r="D100" s="4">
        <v>0.46217493877551019</v>
      </c>
      <c r="E100" s="6">
        <v>0.75</v>
      </c>
      <c r="F100" s="1">
        <v>-33.635442300000001</v>
      </c>
      <c r="G100" s="1">
        <v>115.14936883999999</v>
      </c>
    </row>
    <row r="101" spans="1:7">
      <c r="A101" s="1">
        <v>98</v>
      </c>
      <c r="B101" s="1" t="s">
        <v>347</v>
      </c>
      <c r="C101" s="1">
        <v>50</v>
      </c>
      <c r="D101" s="4">
        <v>2.1791759183673473E-2</v>
      </c>
      <c r="E101" s="6">
        <v>0.375</v>
      </c>
      <c r="F101" s="1">
        <v>-33.668784530000003</v>
      </c>
      <c r="G101" s="1">
        <v>115.20307821999999</v>
      </c>
    </row>
    <row r="102" spans="1:7">
      <c r="A102" s="1">
        <v>99</v>
      </c>
      <c r="B102" s="1" t="s">
        <v>348</v>
      </c>
      <c r="C102" s="1">
        <v>10</v>
      </c>
      <c r="D102" s="4">
        <v>2.2313067959183677</v>
      </c>
      <c r="E102" s="6">
        <v>0.77083333333575865</v>
      </c>
      <c r="F102" s="1">
        <v>-33.669013630000002</v>
      </c>
      <c r="G102" s="1">
        <v>115.18786292</v>
      </c>
    </row>
    <row r="103" spans="1:7">
      <c r="A103" s="1">
        <v>100</v>
      </c>
      <c r="B103" s="1" t="s">
        <v>349</v>
      </c>
      <c r="C103" s="1">
        <v>25</v>
      </c>
      <c r="D103" s="4">
        <v>0.75955897142857143</v>
      </c>
      <c r="E103" s="6">
        <v>0.72916666666424135</v>
      </c>
      <c r="F103" s="1">
        <v>-33.68373553</v>
      </c>
      <c r="G103" s="1">
        <v>115.26630362</v>
      </c>
    </row>
    <row r="104" spans="1:7">
      <c r="A104" s="1">
        <v>101</v>
      </c>
      <c r="B104" s="1" t="s">
        <v>350</v>
      </c>
      <c r="C104" s="1">
        <v>25</v>
      </c>
      <c r="D104" s="4">
        <v>1.0919994612244899</v>
      </c>
      <c r="E104" s="6">
        <v>0.58333333333575865</v>
      </c>
      <c r="F104" s="1">
        <v>-33.563634700000001</v>
      </c>
      <c r="G104" s="1">
        <v>115.0637358</v>
      </c>
    </row>
    <row r="105" spans="1:7">
      <c r="A105" s="1">
        <v>102</v>
      </c>
      <c r="B105" s="1" t="s">
        <v>351</v>
      </c>
      <c r="C105" s="1">
        <v>25</v>
      </c>
      <c r="D105" s="4">
        <v>0.25951836734693873</v>
      </c>
      <c r="E105" s="6">
        <v>0.6875</v>
      </c>
      <c r="F105" s="1">
        <v>-33.592992600000002</v>
      </c>
      <c r="G105" s="1">
        <v>115.07037649999999</v>
      </c>
    </row>
    <row r="106" spans="1:7">
      <c r="A106" s="1">
        <v>103</v>
      </c>
      <c r="B106" s="1" t="s">
        <v>352</v>
      </c>
      <c r="C106" s="1">
        <v>25</v>
      </c>
      <c r="D106" s="4">
        <v>0.51433469387755104</v>
      </c>
      <c r="E106" s="6">
        <v>0.75</v>
      </c>
      <c r="F106" s="1">
        <v>-33.589353099999997</v>
      </c>
      <c r="G106" s="1">
        <v>115.0744991</v>
      </c>
    </row>
    <row r="107" spans="1:7">
      <c r="A107" s="1">
        <v>104</v>
      </c>
      <c r="B107" s="1" t="s">
        <v>353</v>
      </c>
      <c r="C107" s="1">
        <v>25</v>
      </c>
      <c r="D107" s="4">
        <v>1.3026377142857144</v>
      </c>
      <c r="E107" s="6">
        <v>0.75</v>
      </c>
      <c r="F107" s="1">
        <v>-33.589117600000002</v>
      </c>
      <c r="G107" s="1">
        <v>115.07777969999999</v>
      </c>
    </row>
    <row r="108" spans="1:7">
      <c r="A108" s="1">
        <v>105</v>
      </c>
      <c r="B108" s="1" t="s">
        <v>354</v>
      </c>
      <c r="C108" s="1">
        <v>25</v>
      </c>
      <c r="D108" s="4">
        <v>0.14205395918367347</v>
      </c>
      <c r="E108" s="6">
        <v>0.75</v>
      </c>
      <c r="F108" s="1">
        <v>-33.592758199999999</v>
      </c>
      <c r="G108" s="1">
        <v>115.0734858</v>
      </c>
    </row>
    <row r="109" spans="1:7">
      <c r="A109" s="1">
        <v>106</v>
      </c>
      <c r="B109" s="1" t="s">
        <v>355</v>
      </c>
      <c r="C109" s="1">
        <v>25</v>
      </c>
      <c r="D109" s="4">
        <v>0.71169314285714291</v>
      </c>
      <c r="E109" s="6">
        <v>0.75</v>
      </c>
      <c r="F109" s="1">
        <v>-33.5896477</v>
      </c>
      <c r="G109" s="1">
        <v>115.0718069</v>
      </c>
    </row>
    <row r="110" spans="1:7">
      <c r="A110" s="1">
        <v>107</v>
      </c>
      <c r="B110" s="1" t="s">
        <v>356</v>
      </c>
      <c r="C110" s="1">
        <v>10</v>
      </c>
      <c r="D110" s="4" t="s">
        <v>16</v>
      </c>
      <c r="E110" s="6" t="s">
        <v>16</v>
      </c>
      <c r="F110" s="1">
        <v>-33.645797199999997</v>
      </c>
      <c r="G110" s="1">
        <v>115.18704990000001</v>
      </c>
    </row>
    <row r="111" spans="1:7">
      <c r="A111" s="1">
        <v>108</v>
      </c>
      <c r="B111" s="1" t="s">
        <v>357</v>
      </c>
      <c r="C111" s="1">
        <v>10</v>
      </c>
      <c r="D111" s="4" t="s">
        <v>16</v>
      </c>
      <c r="E111" s="6" t="s">
        <v>16</v>
      </c>
      <c r="F111" s="1">
        <v>-33.654655099999999</v>
      </c>
      <c r="G111" s="1">
        <v>115.2068628</v>
      </c>
    </row>
    <row r="112" spans="1:7">
      <c r="A112" s="1">
        <v>109</v>
      </c>
      <c r="B112" s="1" t="s">
        <v>358</v>
      </c>
      <c r="C112" s="1">
        <v>10</v>
      </c>
      <c r="D112" s="4" t="s">
        <v>16</v>
      </c>
      <c r="E112" s="6" t="s">
        <v>16</v>
      </c>
      <c r="F112" s="1">
        <v>-33.570904900000002</v>
      </c>
      <c r="G112" s="1">
        <v>115.04180820000001</v>
      </c>
    </row>
    <row r="113" spans="1:7">
      <c r="A113" s="1">
        <v>110</v>
      </c>
      <c r="B113" s="1" t="s">
        <v>359</v>
      </c>
      <c r="C113" s="1">
        <v>25</v>
      </c>
      <c r="D113" s="4" t="s">
        <v>16</v>
      </c>
      <c r="E113" s="6" t="s">
        <v>16</v>
      </c>
      <c r="F113" s="1">
        <v>-33.558470900000003</v>
      </c>
      <c r="G113" s="1">
        <v>115.05912360000001</v>
      </c>
    </row>
    <row r="114" spans="1:7">
      <c r="A114" s="1">
        <v>111</v>
      </c>
      <c r="B114" s="1" t="s">
        <v>360</v>
      </c>
      <c r="C114" s="1">
        <v>50</v>
      </c>
      <c r="D114" s="4">
        <v>0.74772777959183689</v>
      </c>
      <c r="E114" s="6">
        <v>0.77083333333575865</v>
      </c>
      <c r="F114" s="1">
        <v>-33.564838899999998</v>
      </c>
      <c r="G114" s="1">
        <v>115.06578020000001</v>
      </c>
    </row>
    <row r="115" spans="1:7">
      <c r="A115" s="1">
        <v>112</v>
      </c>
      <c r="B115" s="1" t="s">
        <v>361</v>
      </c>
      <c r="C115" s="1">
        <v>25</v>
      </c>
      <c r="D115" s="4">
        <v>0.43395102040816325</v>
      </c>
      <c r="E115" s="6">
        <v>0.77083333333575865</v>
      </c>
      <c r="F115" s="1">
        <v>-33.564214999999997</v>
      </c>
      <c r="G115" s="1">
        <v>115.0676509</v>
      </c>
    </row>
    <row r="116" spans="1:7">
      <c r="A116" s="1">
        <v>113</v>
      </c>
      <c r="B116" s="1" t="s">
        <v>362</v>
      </c>
      <c r="C116" s="1">
        <v>25</v>
      </c>
      <c r="D116" s="4">
        <v>0.45745714285714284</v>
      </c>
      <c r="E116" s="6">
        <v>0.89583333333575865</v>
      </c>
      <c r="F116" s="1">
        <v>-33.567703199999997</v>
      </c>
      <c r="G116" s="1">
        <v>115.0699456</v>
      </c>
    </row>
    <row r="117" spans="1:7">
      <c r="A117" s="1">
        <v>114</v>
      </c>
      <c r="B117" s="1" t="s">
        <v>363</v>
      </c>
      <c r="C117" s="1">
        <v>50</v>
      </c>
      <c r="D117" s="4">
        <v>0.38989183673469385</v>
      </c>
      <c r="E117" s="6">
        <v>0.77083333333575865</v>
      </c>
      <c r="F117" s="1">
        <v>-33.5669811</v>
      </c>
      <c r="G117" s="1">
        <v>115.06865000000001</v>
      </c>
    </row>
    <row r="118" spans="1:7">
      <c r="A118" s="1">
        <v>115</v>
      </c>
      <c r="B118" s="1" t="s">
        <v>364</v>
      </c>
      <c r="C118" s="1">
        <v>25</v>
      </c>
      <c r="D118" s="4">
        <v>0.45620204081632648</v>
      </c>
      <c r="E118" s="6">
        <v>0.77083333333575865</v>
      </c>
      <c r="F118" s="1">
        <v>-33.566076899999999</v>
      </c>
      <c r="G118" s="1">
        <v>115.06892259999999</v>
      </c>
    </row>
    <row r="119" spans="1:7">
      <c r="A119" s="1">
        <v>116</v>
      </c>
      <c r="B119" s="1" t="s">
        <v>365</v>
      </c>
      <c r="C119" s="1">
        <v>25</v>
      </c>
      <c r="D119" s="4">
        <v>0.61128218775510201</v>
      </c>
      <c r="E119" s="6">
        <v>0.77083333333575865</v>
      </c>
      <c r="F119" s="1">
        <v>-33.565522299999998</v>
      </c>
      <c r="G119" s="1">
        <v>115.0669113</v>
      </c>
    </row>
    <row r="120" spans="1:7">
      <c r="A120" s="1">
        <v>117</v>
      </c>
      <c r="B120" s="1" t="s">
        <v>366</v>
      </c>
      <c r="C120" s="1">
        <v>100</v>
      </c>
      <c r="D120" s="4">
        <v>0.35546428571428573</v>
      </c>
      <c r="E120" s="6">
        <v>0.77083333333575865</v>
      </c>
      <c r="F120" s="1">
        <v>-33.6380835</v>
      </c>
      <c r="G120" s="1">
        <v>115.1554278</v>
      </c>
    </row>
    <row r="121" spans="1:7">
      <c r="A121" s="1">
        <v>118</v>
      </c>
      <c r="B121" s="1" t="s">
        <v>367</v>
      </c>
      <c r="C121" s="1">
        <v>100</v>
      </c>
      <c r="D121" s="4">
        <v>1.0893837822693877</v>
      </c>
      <c r="E121" s="6">
        <v>0.85416666666424135</v>
      </c>
      <c r="F121" s="1">
        <v>-33.655371680000002</v>
      </c>
      <c r="G121" s="1">
        <v>115.22633546</v>
      </c>
    </row>
    <row r="122" spans="1:7">
      <c r="A122" s="1">
        <v>119</v>
      </c>
      <c r="B122" s="1" t="s">
        <v>368</v>
      </c>
      <c r="C122" s="1">
        <v>25</v>
      </c>
      <c r="D122" s="4">
        <v>0.6881287346938777</v>
      </c>
      <c r="E122" s="6">
        <v>0.79166666666424135</v>
      </c>
      <c r="F122" s="1">
        <v>-33.681021000000001</v>
      </c>
      <c r="G122" s="1">
        <v>115.192955</v>
      </c>
    </row>
    <row r="123" spans="1:7">
      <c r="A123" s="1">
        <v>120</v>
      </c>
      <c r="B123" s="1" t="s">
        <v>369</v>
      </c>
      <c r="C123" s="1">
        <v>10</v>
      </c>
      <c r="D123" s="4">
        <v>0.36615840816326528</v>
      </c>
      <c r="E123" s="6">
        <v>0.72916666666424135</v>
      </c>
      <c r="F123" s="1">
        <v>-33.646543299999998</v>
      </c>
      <c r="G123" s="1">
        <v>115.1894296</v>
      </c>
    </row>
    <row r="124" spans="1:7">
      <c r="A124" s="1">
        <v>121</v>
      </c>
      <c r="B124" s="1" t="s">
        <v>370</v>
      </c>
      <c r="C124" s="1">
        <v>10</v>
      </c>
      <c r="D124" s="4">
        <v>0.76929591836734701</v>
      </c>
      <c r="E124" s="6">
        <v>0.79166666666424135</v>
      </c>
      <c r="F124" s="1">
        <v>-33.664455400000001</v>
      </c>
      <c r="G124" s="1">
        <v>115.25141929999999</v>
      </c>
    </row>
    <row r="125" spans="1:7">
      <c r="A125" s="1">
        <v>122</v>
      </c>
      <c r="B125" s="1" t="s">
        <v>371</v>
      </c>
      <c r="C125" s="1">
        <v>63</v>
      </c>
      <c r="D125" s="4">
        <v>3.8874311629413676E-2</v>
      </c>
      <c r="E125" s="6">
        <v>0.60416666666424135</v>
      </c>
      <c r="F125" s="1">
        <v>-33.645395399999998</v>
      </c>
      <c r="G125" s="1">
        <v>115.18576779999999</v>
      </c>
    </row>
    <row r="126" spans="1:7">
      <c r="A126" s="1">
        <v>123</v>
      </c>
      <c r="B126" s="1" t="s">
        <v>372</v>
      </c>
      <c r="C126" s="1">
        <v>25</v>
      </c>
      <c r="D126" s="4" t="s">
        <v>16</v>
      </c>
      <c r="E126" s="6" t="s">
        <v>16</v>
      </c>
      <c r="F126" s="1">
        <v>-33.638205300000003</v>
      </c>
      <c r="G126" s="1">
        <v>115.1416286</v>
      </c>
    </row>
    <row r="127" spans="1:7">
      <c r="A127" s="1">
        <v>124</v>
      </c>
      <c r="B127" s="1" t="s">
        <v>373</v>
      </c>
      <c r="C127" s="1">
        <v>630</v>
      </c>
      <c r="D127" s="4">
        <v>0.50523801749271147</v>
      </c>
      <c r="E127" s="6">
        <v>0.72916666666424135</v>
      </c>
      <c r="F127" s="1">
        <v>-33.6449213</v>
      </c>
      <c r="G127" s="1">
        <v>115.184521</v>
      </c>
    </row>
    <row r="128" spans="1:7">
      <c r="A128" s="1">
        <v>125</v>
      </c>
      <c r="B128" s="1" t="s">
        <v>374</v>
      </c>
      <c r="C128" s="1">
        <v>1000</v>
      </c>
      <c r="D128" s="4">
        <v>0.5516796146938775</v>
      </c>
      <c r="E128" s="6">
        <v>0.5625</v>
      </c>
      <c r="F128" s="1">
        <v>-33.615563000000002</v>
      </c>
      <c r="G128" s="1">
        <v>115.1077906</v>
      </c>
    </row>
    <row r="129" spans="1:7">
      <c r="A129" s="1">
        <v>126</v>
      </c>
      <c r="B129" s="1" t="s">
        <v>375</v>
      </c>
      <c r="C129" s="1">
        <v>630</v>
      </c>
      <c r="D129" s="4">
        <v>0.61190325364431486</v>
      </c>
      <c r="E129" s="6">
        <v>0.58333333333575865</v>
      </c>
      <c r="F129" s="1">
        <v>-33.616288500000003</v>
      </c>
      <c r="G129" s="1">
        <v>115.10571691</v>
      </c>
    </row>
    <row r="130" spans="1:7">
      <c r="A130" s="1">
        <v>127</v>
      </c>
      <c r="B130" s="1" t="s">
        <v>376</v>
      </c>
      <c r="C130" s="1">
        <v>25</v>
      </c>
      <c r="D130" s="4">
        <v>1.2081371428571428</v>
      </c>
      <c r="E130" s="6">
        <v>0.77083333333575865</v>
      </c>
      <c r="F130" s="1">
        <v>-33.646405899999998</v>
      </c>
      <c r="G130" s="1">
        <v>115.1907317</v>
      </c>
    </row>
    <row r="131" spans="1:7">
      <c r="A131" s="1">
        <v>128</v>
      </c>
      <c r="B131" s="1" t="s">
        <v>377</v>
      </c>
      <c r="C131" s="1">
        <v>25</v>
      </c>
      <c r="D131" s="4">
        <v>0.8165826285714286</v>
      </c>
      <c r="E131" s="6">
        <v>0.8125</v>
      </c>
      <c r="F131" s="1">
        <v>-33.6463167</v>
      </c>
      <c r="G131" s="1">
        <v>115.1903056</v>
      </c>
    </row>
    <row r="132" spans="1:7">
      <c r="A132" s="1">
        <v>129</v>
      </c>
      <c r="B132" s="1" t="s">
        <v>378</v>
      </c>
      <c r="C132" s="1">
        <v>315</v>
      </c>
      <c r="D132" s="4">
        <v>0.67479590087463548</v>
      </c>
      <c r="E132" s="6">
        <v>0.77083333333575865</v>
      </c>
      <c r="F132" s="1">
        <v>-33.6073776</v>
      </c>
      <c r="G132" s="1">
        <v>115.0988236</v>
      </c>
    </row>
    <row r="133" spans="1:7">
      <c r="A133" s="1">
        <v>130</v>
      </c>
      <c r="B133" s="1" t="s">
        <v>379</v>
      </c>
      <c r="C133" s="1">
        <v>315</v>
      </c>
      <c r="D133" s="4">
        <v>0.28033119533527701</v>
      </c>
      <c r="E133" s="6">
        <v>0.58333333333575865</v>
      </c>
      <c r="F133" s="1">
        <v>-33.610990999999999</v>
      </c>
      <c r="G133" s="1">
        <v>115.1072149</v>
      </c>
    </row>
    <row r="134" spans="1:7">
      <c r="A134" s="1">
        <v>131</v>
      </c>
      <c r="B134" s="1" t="s">
        <v>380</v>
      </c>
      <c r="C134" s="1">
        <v>315</v>
      </c>
      <c r="D134" s="4">
        <v>0.50567078717201175</v>
      </c>
      <c r="E134" s="6">
        <v>0.5625</v>
      </c>
      <c r="F134" s="1">
        <v>-33.580157999999997</v>
      </c>
      <c r="G134" s="1">
        <v>115.07243149999999</v>
      </c>
    </row>
    <row r="135" spans="1:7">
      <c r="A135" s="1">
        <v>132</v>
      </c>
      <c r="B135" s="1" t="s">
        <v>381</v>
      </c>
      <c r="C135" s="1">
        <v>25</v>
      </c>
      <c r="D135" s="4">
        <v>0.52190204081632652</v>
      </c>
      <c r="E135" s="6">
        <v>0.8125</v>
      </c>
      <c r="F135" s="1">
        <v>-33.6454053</v>
      </c>
      <c r="G135" s="1">
        <v>115.18721549999999</v>
      </c>
    </row>
    <row r="136" spans="1:7">
      <c r="A136" s="1">
        <v>133</v>
      </c>
      <c r="B136" s="1" t="s">
        <v>382</v>
      </c>
      <c r="C136" s="1">
        <v>25</v>
      </c>
      <c r="D136" s="4">
        <v>0.13509387755102042</v>
      </c>
      <c r="E136" s="6">
        <v>0.75</v>
      </c>
      <c r="F136" s="1">
        <v>-33.645191699999998</v>
      </c>
      <c r="G136" s="1">
        <v>115.1864654</v>
      </c>
    </row>
    <row r="137" spans="1:7">
      <c r="A137" s="1">
        <v>134</v>
      </c>
      <c r="B137" s="1" t="s">
        <v>383</v>
      </c>
      <c r="C137" s="1">
        <v>315</v>
      </c>
      <c r="D137" s="4">
        <v>0.93176695286297395</v>
      </c>
      <c r="E137" s="6">
        <v>0.75</v>
      </c>
      <c r="F137" s="1">
        <v>-33.624557899999999</v>
      </c>
      <c r="G137" s="1">
        <v>115.1179466</v>
      </c>
    </row>
    <row r="138" spans="1:7">
      <c r="A138" s="1">
        <v>135</v>
      </c>
      <c r="B138" s="1" t="s">
        <v>384</v>
      </c>
      <c r="C138" s="1">
        <v>25</v>
      </c>
      <c r="D138" s="4">
        <v>0.7100845714285714</v>
      </c>
      <c r="E138" s="6">
        <v>0.75</v>
      </c>
      <c r="F138" s="1">
        <v>-33.547795200000003</v>
      </c>
      <c r="G138" s="1">
        <v>115.03954539999999</v>
      </c>
    </row>
    <row r="139" spans="1:7">
      <c r="A139" s="1">
        <v>136</v>
      </c>
      <c r="B139" s="1" t="s">
        <v>385</v>
      </c>
      <c r="C139" s="1">
        <v>25</v>
      </c>
      <c r="D139" s="4" t="s">
        <v>16</v>
      </c>
      <c r="E139" s="6" t="s">
        <v>16</v>
      </c>
      <c r="F139" s="1">
        <v>-33.546126700000002</v>
      </c>
      <c r="G139" s="1">
        <v>115.0418104</v>
      </c>
    </row>
    <row r="140" spans="1:7">
      <c r="A140" s="1">
        <v>137</v>
      </c>
      <c r="B140" s="1" t="s">
        <v>386</v>
      </c>
      <c r="C140" s="1">
        <v>25</v>
      </c>
      <c r="D140" s="4" t="s">
        <v>16</v>
      </c>
      <c r="E140" s="6" t="s">
        <v>16</v>
      </c>
      <c r="F140" s="1">
        <v>-33.674255109999997</v>
      </c>
      <c r="G140" s="1">
        <v>115.25237227</v>
      </c>
    </row>
    <row r="141" spans="1:7">
      <c r="A141" s="1">
        <v>138</v>
      </c>
      <c r="B141" s="1" t="s">
        <v>387</v>
      </c>
      <c r="C141" s="1">
        <v>5</v>
      </c>
      <c r="D141" s="4" t="s">
        <v>16</v>
      </c>
      <c r="E141" s="6" t="s">
        <v>16</v>
      </c>
      <c r="F141" s="1">
        <v>-33.637309500000001</v>
      </c>
      <c r="G141" s="1">
        <v>115.1532553</v>
      </c>
    </row>
    <row r="142" spans="1:7">
      <c r="A142" s="1">
        <v>139</v>
      </c>
      <c r="B142" s="1" t="s">
        <v>388</v>
      </c>
      <c r="C142" s="1">
        <v>10</v>
      </c>
      <c r="D142" s="4">
        <v>4.1894285714285722E-3</v>
      </c>
      <c r="E142" s="6">
        <v>0.52083333333575865</v>
      </c>
      <c r="F142" s="1">
        <v>-33.573288400000003</v>
      </c>
      <c r="G142" s="1">
        <v>115.0753618</v>
      </c>
    </row>
    <row r="143" spans="1:7">
      <c r="A143" s="1">
        <v>140</v>
      </c>
      <c r="B143" s="1" t="e">
        <v>#N/A</v>
      </c>
      <c r="C143" s="1">
        <v>0</v>
      </c>
      <c r="D143" s="4" t="s">
        <v>16</v>
      </c>
      <c r="E143" s="6" t="s">
        <v>16</v>
      </c>
      <c r="F143" s="1" t="s">
        <v>16</v>
      </c>
      <c r="G143" s="1" t="s">
        <v>16</v>
      </c>
    </row>
    <row r="144" spans="1:7">
      <c r="A144" s="1">
        <v>141</v>
      </c>
      <c r="B144" s="1" t="e">
        <v>#N/A</v>
      </c>
      <c r="C144" s="1">
        <v>0</v>
      </c>
      <c r="D144" s="4" t="s">
        <v>16</v>
      </c>
      <c r="E144" s="6" t="s">
        <v>16</v>
      </c>
      <c r="F144" s="1" t="s">
        <v>16</v>
      </c>
      <c r="G144" s="1" t="s">
        <v>16</v>
      </c>
    </row>
    <row r="145" spans="1:7">
      <c r="A145" s="1">
        <v>142</v>
      </c>
      <c r="B145" s="1" t="s">
        <v>389</v>
      </c>
      <c r="C145" s="1">
        <v>25</v>
      </c>
      <c r="D145" s="4">
        <v>1.0454099591836736</v>
      </c>
      <c r="E145" s="6">
        <v>0.60416666666424135</v>
      </c>
      <c r="F145" s="1">
        <v>-33.564900799999997</v>
      </c>
      <c r="G145" s="1">
        <v>115.06101099999999</v>
      </c>
    </row>
    <row r="146" spans="1:7">
      <c r="A146" s="1">
        <v>143</v>
      </c>
      <c r="B146" s="1" t="s">
        <v>390</v>
      </c>
      <c r="C146" s="1">
        <v>630</v>
      </c>
      <c r="D146" s="4">
        <v>0.325493137026239</v>
      </c>
      <c r="E146" s="6">
        <v>0.77083333333575865</v>
      </c>
      <c r="F146" s="1">
        <v>-33.624141000000002</v>
      </c>
      <c r="G146" s="1">
        <v>115.11264079999999</v>
      </c>
    </row>
    <row r="147" spans="1:7">
      <c r="A147" s="1">
        <v>144</v>
      </c>
      <c r="B147" s="1" t="s">
        <v>391</v>
      </c>
      <c r="C147" s="1">
        <v>10</v>
      </c>
      <c r="D147" s="4" t="s">
        <v>16</v>
      </c>
      <c r="E147" s="6" t="s">
        <v>16</v>
      </c>
      <c r="F147" s="1">
        <v>-33.545321469999998</v>
      </c>
      <c r="G147" s="1">
        <v>115.03069429999999</v>
      </c>
    </row>
    <row r="148" spans="1:7">
      <c r="A148" s="1">
        <v>145</v>
      </c>
      <c r="B148" s="1" t="s">
        <v>392</v>
      </c>
      <c r="C148" s="1">
        <v>25</v>
      </c>
      <c r="D148" s="4">
        <v>0.78109257142857147</v>
      </c>
      <c r="E148" s="6">
        <v>0.77083333333575865</v>
      </c>
      <c r="F148" s="1">
        <v>-33.557377099999997</v>
      </c>
      <c r="G148" s="1">
        <v>115.0600596</v>
      </c>
    </row>
    <row r="149" spans="1:7">
      <c r="A149" s="1">
        <v>146</v>
      </c>
      <c r="B149" s="1" t="s">
        <v>393</v>
      </c>
      <c r="C149" s="1">
        <v>25</v>
      </c>
      <c r="D149" s="4">
        <v>0.38797046530612245</v>
      </c>
      <c r="E149" s="6">
        <v>0.66666666666424135</v>
      </c>
      <c r="F149" s="1">
        <v>-33.541985599999997</v>
      </c>
      <c r="G149" s="1">
        <v>115.0308811</v>
      </c>
    </row>
    <row r="150" spans="1:7">
      <c r="A150" s="1">
        <v>147</v>
      </c>
      <c r="B150" s="1" t="s">
        <v>394</v>
      </c>
      <c r="C150" s="1">
        <v>63</v>
      </c>
      <c r="D150" s="4">
        <v>0.25982345319080014</v>
      </c>
      <c r="E150" s="6">
        <v>0.77083333333575865</v>
      </c>
      <c r="F150" s="1">
        <v>-33.591860609999998</v>
      </c>
      <c r="G150" s="1">
        <v>115.08514352</v>
      </c>
    </row>
    <row r="151" spans="1:7">
      <c r="A151" s="1">
        <v>148</v>
      </c>
      <c r="B151" s="1" t="s">
        <v>395</v>
      </c>
      <c r="C151" s="1">
        <v>160</v>
      </c>
      <c r="D151" s="4">
        <v>0.20617049234693879</v>
      </c>
      <c r="E151" s="6">
        <v>0.85416666666424135</v>
      </c>
      <c r="F151" s="1">
        <v>-33.557539499999997</v>
      </c>
      <c r="G151" s="1">
        <v>115.0420706</v>
      </c>
    </row>
    <row r="152" spans="1:7">
      <c r="A152" s="1">
        <v>149</v>
      </c>
      <c r="B152" s="1" t="s">
        <v>396</v>
      </c>
      <c r="C152" s="1">
        <v>315</v>
      </c>
      <c r="D152" s="4" t="s">
        <v>16</v>
      </c>
      <c r="E152" s="6" t="s">
        <v>16</v>
      </c>
      <c r="F152" s="1">
        <v>-33.544531999999997</v>
      </c>
      <c r="G152" s="1">
        <v>115.0323696</v>
      </c>
    </row>
    <row r="153" spans="1:7">
      <c r="A153" s="1">
        <v>150</v>
      </c>
      <c r="B153" s="1" t="s">
        <v>397</v>
      </c>
      <c r="C153" s="1">
        <v>160</v>
      </c>
      <c r="D153" s="4">
        <v>0.34594775510204079</v>
      </c>
      <c r="E153" s="6">
        <v>0.52083333333575865</v>
      </c>
      <c r="F153" s="1">
        <v>-33.543726700000001</v>
      </c>
      <c r="G153" s="1">
        <v>115.0318663</v>
      </c>
    </row>
    <row r="154" spans="1:7">
      <c r="A154" s="1">
        <v>151</v>
      </c>
      <c r="B154" s="1" t="s">
        <v>398</v>
      </c>
      <c r="C154" s="1">
        <v>25</v>
      </c>
      <c r="D154" s="4">
        <v>1.1883256163265303</v>
      </c>
      <c r="E154" s="6">
        <v>0.60416666666424135</v>
      </c>
      <c r="F154" s="1">
        <v>-33.55986395</v>
      </c>
      <c r="G154" s="1">
        <v>115.06222275</v>
      </c>
    </row>
    <row r="155" spans="1:7">
      <c r="A155" s="1">
        <v>152</v>
      </c>
      <c r="B155" s="1" t="s">
        <v>399</v>
      </c>
      <c r="C155" s="1">
        <v>5</v>
      </c>
      <c r="D155" s="4" t="s">
        <v>16</v>
      </c>
      <c r="E155" s="6" t="s">
        <v>16</v>
      </c>
      <c r="F155" s="1">
        <v>-33.635053999999997</v>
      </c>
      <c r="G155" s="1">
        <v>115.1486165</v>
      </c>
    </row>
    <row r="156" spans="1:7">
      <c r="A156" s="1">
        <v>153</v>
      </c>
      <c r="B156" s="1" t="s">
        <v>400</v>
      </c>
      <c r="C156" s="1">
        <v>5</v>
      </c>
      <c r="D156" s="4" t="s">
        <v>16</v>
      </c>
      <c r="E156" s="6" t="s">
        <v>16</v>
      </c>
      <c r="F156" s="1">
        <v>-33.620135500000004</v>
      </c>
      <c r="G156" s="1">
        <v>115.11162349999999</v>
      </c>
    </row>
    <row r="157" spans="1:7">
      <c r="A157" s="1">
        <v>154</v>
      </c>
      <c r="B157" s="1" t="s">
        <v>401</v>
      </c>
      <c r="C157" s="1">
        <v>315</v>
      </c>
      <c r="D157" s="4">
        <v>0.79511830572724329</v>
      </c>
      <c r="E157" s="6">
        <v>0.6875</v>
      </c>
      <c r="F157" s="1">
        <v>-33.608743599999997</v>
      </c>
      <c r="G157" s="1">
        <v>115.1045407</v>
      </c>
    </row>
    <row r="158" spans="1:7">
      <c r="A158" s="1">
        <v>155</v>
      </c>
      <c r="B158" s="1" t="s">
        <v>402</v>
      </c>
      <c r="C158" s="1">
        <v>25</v>
      </c>
      <c r="D158" s="4" t="s">
        <v>16</v>
      </c>
      <c r="E158" s="6" t="s">
        <v>16</v>
      </c>
      <c r="F158" s="1">
        <v>-33.592523100000001</v>
      </c>
      <c r="G158" s="1">
        <v>115.07051970000001</v>
      </c>
    </row>
    <row r="159" spans="1:7">
      <c r="A159" s="1">
        <v>156</v>
      </c>
      <c r="B159" s="1" t="s">
        <v>403</v>
      </c>
      <c r="C159" s="1">
        <v>25</v>
      </c>
      <c r="D159" s="4">
        <v>0.27181680000000003</v>
      </c>
      <c r="E159" s="6">
        <v>0.64583333333575865</v>
      </c>
      <c r="F159" s="1">
        <v>-33.592533600000003</v>
      </c>
      <c r="G159" s="1">
        <v>115.0705316</v>
      </c>
    </row>
    <row r="160" spans="1:7">
      <c r="A160" s="1">
        <v>157</v>
      </c>
      <c r="B160" s="1" t="s">
        <v>404</v>
      </c>
      <c r="C160" s="1">
        <v>25</v>
      </c>
      <c r="D160" s="4">
        <v>0.4296938775510204</v>
      </c>
      <c r="E160" s="6">
        <v>0.8125</v>
      </c>
      <c r="F160" s="1">
        <v>-33.565121699999999</v>
      </c>
      <c r="G160" s="1">
        <v>115.06373809999999</v>
      </c>
    </row>
    <row r="161" spans="1:7">
      <c r="A161" s="1">
        <v>158</v>
      </c>
      <c r="B161" s="1" t="s">
        <v>405</v>
      </c>
      <c r="C161" s="1">
        <v>315</v>
      </c>
      <c r="D161" s="4">
        <v>0.326269387755102</v>
      </c>
      <c r="E161" s="6">
        <v>0.625</v>
      </c>
      <c r="F161" s="1">
        <v>-33.577398559999999</v>
      </c>
      <c r="G161" s="1">
        <v>115.06418475</v>
      </c>
    </row>
    <row r="162" spans="1:7">
      <c r="A162" s="1">
        <v>159</v>
      </c>
      <c r="B162" s="1" t="s">
        <v>406</v>
      </c>
      <c r="C162" s="1">
        <v>630</v>
      </c>
      <c r="D162" s="4">
        <v>0.56358312925170073</v>
      </c>
      <c r="E162" s="6">
        <v>0.66666666666424135</v>
      </c>
      <c r="F162" s="1">
        <v>-33.546323299999997</v>
      </c>
      <c r="G162" s="1">
        <v>115.0325905</v>
      </c>
    </row>
    <row r="163" spans="1:7">
      <c r="A163" s="1">
        <v>160</v>
      </c>
      <c r="B163" s="1" t="s">
        <v>407</v>
      </c>
      <c r="C163" s="1">
        <v>630</v>
      </c>
      <c r="D163" s="4">
        <v>0.31236415937803691</v>
      </c>
      <c r="E163" s="6">
        <v>0.625</v>
      </c>
      <c r="F163" s="1">
        <v>-33.547145200000003</v>
      </c>
      <c r="G163" s="1">
        <v>115.03333979999999</v>
      </c>
    </row>
    <row r="164" spans="1:7">
      <c r="A164" s="1">
        <v>161</v>
      </c>
      <c r="B164" s="1" t="s">
        <v>408</v>
      </c>
      <c r="C164" s="1">
        <v>315</v>
      </c>
      <c r="D164" s="4">
        <v>0.55044702299967596</v>
      </c>
      <c r="E164" s="6">
        <v>0.72916666666424135</v>
      </c>
      <c r="F164" s="1">
        <v>-33.627073600000003</v>
      </c>
      <c r="G164" s="1">
        <v>115.11570829999999</v>
      </c>
    </row>
    <row r="165" spans="1:7">
      <c r="A165" s="1">
        <v>162</v>
      </c>
      <c r="B165" s="1" t="s">
        <v>409</v>
      </c>
      <c r="C165" s="1">
        <v>315</v>
      </c>
      <c r="D165" s="4">
        <v>0.36501356786524131</v>
      </c>
      <c r="E165" s="6">
        <v>0.45833333333575865</v>
      </c>
      <c r="F165" s="1">
        <v>-33.563162400000003</v>
      </c>
      <c r="G165" s="1">
        <v>115.0671887</v>
      </c>
    </row>
    <row r="166" spans="1:7">
      <c r="A166" s="1">
        <v>163</v>
      </c>
      <c r="B166" s="1" t="s">
        <v>410</v>
      </c>
      <c r="C166" s="1">
        <v>160</v>
      </c>
      <c r="D166" s="4">
        <v>0.3903812244897959</v>
      </c>
      <c r="E166" s="6">
        <v>0.72916666666424135</v>
      </c>
      <c r="F166" s="1">
        <v>-33.560058400000003</v>
      </c>
      <c r="G166" s="1">
        <v>115.0620223</v>
      </c>
    </row>
    <row r="167" spans="1:7">
      <c r="A167" s="1">
        <v>164</v>
      </c>
      <c r="B167" s="1" t="s">
        <v>411</v>
      </c>
      <c r="C167" s="1">
        <v>630</v>
      </c>
      <c r="D167" s="4">
        <v>0.1754598315516683</v>
      </c>
      <c r="E167" s="6">
        <v>0.85416666666424135</v>
      </c>
      <c r="F167" s="1">
        <v>-33.615275799999999</v>
      </c>
      <c r="G167" s="1">
        <v>115.1035839</v>
      </c>
    </row>
    <row r="168" spans="1:7">
      <c r="A168" s="1">
        <v>165</v>
      </c>
      <c r="B168" s="1" t="s">
        <v>412</v>
      </c>
      <c r="C168" s="1">
        <v>63</v>
      </c>
      <c r="D168" s="4">
        <v>1.0917616456106252</v>
      </c>
      <c r="E168" s="6">
        <v>0.5625</v>
      </c>
      <c r="F168" s="1">
        <v>-33.5765837</v>
      </c>
      <c r="G168" s="1">
        <v>115.0673259</v>
      </c>
    </row>
    <row r="169" spans="1:7">
      <c r="A169" s="1">
        <v>166</v>
      </c>
      <c r="B169" s="1" t="s">
        <v>413</v>
      </c>
      <c r="C169" s="1">
        <v>630</v>
      </c>
      <c r="D169" s="4">
        <v>0.51943577583414313</v>
      </c>
      <c r="E169" s="6">
        <v>0.60416666666424135</v>
      </c>
      <c r="F169" s="1">
        <v>-33.615304100000003</v>
      </c>
      <c r="G169" s="1">
        <v>115.1050469</v>
      </c>
    </row>
    <row r="170" spans="1:7">
      <c r="A170" s="1">
        <v>167</v>
      </c>
      <c r="B170" s="1" t="s">
        <v>414</v>
      </c>
      <c r="C170" s="1">
        <v>630</v>
      </c>
      <c r="D170" s="4">
        <v>0.48907755102040817</v>
      </c>
      <c r="E170" s="6">
        <v>0.41666666666424135</v>
      </c>
      <c r="F170" s="1">
        <v>-33.615304100000003</v>
      </c>
      <c r="G170" s="1">
        <v>115.1049986</v>
      </c>
    </row>
    <row r="171" spans="1:7">
      <c r="A171" s="1">
        <v>168</v>
      </c>
      <c r="B171" s="1" t="s">
        <v>415</v>
      </c>
      <c r="C171" s="1">
        <v>25</v>
      </c>
      <c r="D171" s="4">
        <v>0.43292244897959187</v>
      </c>
      <c r="E171" s="6">
        <v>0.8125</v>
      </c>
      <c r="F171" s="1">
        <v>-33.557953099999999</v>
      </c>
      <c r="G171" s="1">
        <v>115.0616224</v>
      </c>
    </row>
    <row r="172" spans="1:7">
      <c r="A172" s="1">
        <v>169</v>
      </c>
      <c r="B172" s="1" t="s">
        <v>416</v>
      </c>
      <c r="C172" s="1">
        <v>630</v>
      </c>
      <c r="D172" s="4">
        <v>0.43560634920634922</v>
      </c>
      <c r="E172" s="6">
        <v>0.77083333333575865</v>
      </c>
      <c r="F172" s="1">
        <v>-33.661408000000002</v>
      </c>
      <c r="G172" s="1">
        <v>115.24857188999999</v>
      </c>
    </row>
    <row r="173" spans="1:7">
      <c r="A173" s="1">
        <v>170</v>
      </c>
      <c r="B173" s="1" t="s">
        <v>417</v>
      </c>
      <c r="C173" s="1">
        <v>50</v>
      </c>
      <c r="D173" s="4">
        <v>0.31917481632653066</v>
      </c>
      <c r="E173" s="6">
        <v>0.54166666666424135</v>
      </c>
      <c r="F173" s="1">
        <v>-33.569727</v>
      </c>
      <c r="G173" s="1">
        <v>115.0279963</v>
      </c>
    </row>
    <row r="174" spans="1:7">
      <c r="A174" s="1">
        <v>171</v>
      </c>
      <c r="B174" s="1" t="s">
        <v>418</v>
      </c>
      <c r="C174" s="1">
        <v>160</v>
      </c>
      <c r="D174" s="4">
        <v>0.4325797755102041</v>
      </c>
      <c r="E174" s="6">
        <v>0.54166666666424135</v>
      </c>
      <c r="F174" s="1">
        <v>-33.645228899999999</v>
      </c>
      <c r="G174" s="1">
        <v>115.18725360000001</v>
      </c>
    </row>
    <row r="175" spans="1:7">
      <c r="A175" s="1">
        <v>172</v>
      </c>
      <c r="B175" s="1" t="s">
        <v>419</v>
      </c>
      <c r="C175" s="1">
        <v>315</v>
      </c>
      <c r="D175" s="4">
        <v>0.67335745383867818</v>
      </c>
      <c r="E175" s="6">
        <v>0.75</v>
      </c>
      <c r="F175" s="1">
        <v>-33.658840400000003</v>
      </c>
      <c r="G175" s="1">
        <v>115.2538699</v>
      </c>
    </row>
    <row r="176" spans="1:7">
      <c r="A176" s="1">
        <v>173</v>
      </c>
      <c r="B176" s="1" t="s">
        <v>420</v>
      </c>
      <c r="C176" s="1">
        <v>160</v>
      </c>
      <c r="D176" s="4">
        <v>0.38454081632653059</v>
      </c>
      <c r="E176" s="6">
        <v>0.8125</v>
      </c>
      <c r="F176" s="1">
        <v>-33.650938330000002</v>
      </c>
      <c r="G176" s="1">
        <v>115.20168678</v>
      </c>
    </row>
    <row r="177" spans="1:7">
      <c r="A177" s="1">
        <v>174</v>
      </c>
      <c r="B177" s="1" t="s">
        <v>421</v>
      </c>
      <c r="C177" s="1">
        <v>630</v>
      </c>
      <c r="D177" s="4">
        <v>0.33421807580174928</v>
      </c>
      <c r="E177" s="6">
        <v>0.75</v>
      </c>
      <c r="F177" s="1">
        <v>-33.615114200000001</v>
      </c>
      <c r="G177" s="1">
        <v>115.10851599999999</v>
      </c>
    </row>
    <row r="178" spans="1:7">
      <c r="A178" s="1">
        <v>175</v>
      </c>
      <c r="B178" s="1" t="s">
        <v>422</v>
      </c>
      <c r="C178" s="1">
        <v>160</v>
      </c>
      <c r="D178" s="4">
        <v>0.41959183673469386</v>
      </c>
      <c r="E178" s="6">
        <v>0.8125</v>
      </c>
      <c r="F178" s="1">
        <v>-33.629710799999998</v>
      </c>
      <c r="G178" s="1">
        <v>115.12917659999999</v>
      </c>
    </row>
    <row r="179" spans="1:7">
      <c r="A179" s="1">
        <v>176</v>
      </c>
      <c r="B179" s="1" t="s">
        <v>423</v>
      </c>
      <c r="C179" s="1">
        <v>315</v>
      </c>
      <c r="D179" s="4">
        <v>0.24088305798509882</v>
      </c>
      <c r="E179" s="6">
        <v>0.75</v>
      </c>
      <c r="F179" s="1">
        <v>-33.598068300000001</v>
      </c>
      <c r="G179" s="1">
        <v>115.0982262</v>
      </c>
    </row>
    <row r="180" spans="1:7">
      <c r="A180" s="1">
        <v>177</v>
      </c>
      <c r="B180" s="1" t="s">
        <v>424</v>
      </c>
      <c r="C180" s="1">
        <v>100</v>
      </c>
      <c r="D180" s="4">
        <v>0.13178571428571428</v>
      </c>
      <c r="E180" s="6">
        <v>0.77083333333575865</v>
      </c>
      <c r="F180" s="1">
        <v>-33.647412299999999</v>
      </c>
      <c r="G180" s="1">
        <v>115.1922009</v>
      </c>
    </row>
    <row r="181" spans="1:7">
      <c r="A181" s="1">
        <v>178</v>
      </c>
      <c r="B181" s="1" t="s">
        <v>425</v>
      </c>
      <c r="C181" s="1">
        <v>25</v>
      </c>
      <c r="D181" s="4">
        <v>0.42890612244897958</v>
      </c>
      <c r="E181" s="6">
        <v>0.5625</v>
      </c>
      <c r="F181" s="1">
        <v>-33.586264800000002</v>
      </c>
      <c r="G181" s="1">
        <v>115.0670382</v>
      </c>
    </row>
    <row r="182" spans="1:7">
      <c r="A182" s="1">
        <v>179</v>
      </c>
      <c r="B182" s="1" t="s">
        <v>426</v>
      </c>
      <c r="C182" s="1">
        <v>315</v>
      </c>
      <c r="D182" s="4">
        <v>0.62378956916099781</v>
      </c>
      <c r="E182" s="6">
        <v>0.75</v>
      </c>
      <c r="F182" s="1">
        <v>-33.560985600000002</v>
      </c>
      <c r="G182" s="1">
        <v>115.0658303</v>
      </c>
    </row>
    <row r="183" spans="1:7">
      <c r="A183" s="1">
        <v>180</v>
      </c>
      <c r="B183" s="1" t="s">
        <v>427</v>
      </c>
      <c r="C183" s="1">
        <v>500</v>
      </c>
      <c r="D183" s="4">
        <v>0.17606714285714284</v>
      </c>
      <c r="E183" s="6">
        <v>0.8125</v>
      </c>
      <c r="F183" s="1">
        <v>-33.622235600000003</v>
      </c>
      <c r="G183" s="1">
        <v>115.11792440000001</v>
      </c>
    </row>
    <row r="184" spans="1:7">
      <c r="A184" s="1">
        <v>181</v>
      </c>
      <c r="B184" s="1" t="s">
        <v>428</v>
      </c>
      <c r="C184" s="1">
        <v>315</v>
      </c>
      <c r="D184" s="4">
        <v>0.57151158953028824</v>
      </c>
      <c r="E184" s="6">
        <v>0.70833333333575865</v>
      </c>
      <c r="F184" s="1">
        <v>-33.612841699999997</v>
      </c>
      <c r="G184" s="1">
        <v>115.1095495</v>
      </c>
    </row>
    <row r="185" spans="1:7">
      <c r="A185" s="1">
        <v>182</v>
      </c>
      <c r="B185" s="1" t="s">
        <v>429</v>
      </c>
      <c r="C185" s="1">
        <v>10</v>
      </c>
      <c r="D185" s="4" t="s">
        <v>16</v>
      </c>
      <c r="E185" s="6" t="s">
        <v>16</v>
      </c>
      <c r="F185" s="1">
        <v>-33.552173680000003</v>
      </c>
      <c r="G185" s="1">
        <v>115.02856508000001</v>
      </c>
    </row>
    <row r="186" spans="1:7">
      <c r="A186" s="1">
        <v>183</v>
      </c>
      <c r="B186" s="1" t="s">
        <v>430</v>
      </c>
      <c r="C186" s="1">
        <v>10</v>
      </c>
      <c r="D186" s="4" t="s">
        <v>16</v>
      </c>
      <c r="E186" s="6" t="s">
        <v>16</v>
      </c>
      <c r="F186" s="1">
        <v>-33.63757408</v>
      </c>
      <c r="G186" s="1">
        <v>115.15145765</v>
      </c>
    </row>
    <row r="187" spans="1:7">
      <c r="A187" s="1">
        <v>184</v>
      </c>
      <c r="B187" s="1" t="s">
        <v>431</v>
      </c>
      <c r="C187" s="1">
        <v>315</v>
      </c>
      <c r="D187" s="4">
        <v>0.35121176546809196</v>
      </c>
      <c r="E187" s="6">
        <v>0.70833333333575865</v>
      </c>
      <c r="F187" s="1">
        <v>-33.646411200000003</v>
      </c>
      <c r="G187" s="1">
        <v>115.1860635</v>
      </c>
    </row>
    <row r="188" spans="1:7">
      <c r="A188" s="1">
        <v>185</v>
      </c>
      <c r="B188" s="1" t="s">
        <v>432</v>
      </c>
      <c r="C188" s="1">
        <v>25</v>
      </c>
      <c r="D188" s="4">
        <v>0.48029897142857148</v>
      </c>
      <c r="E188" s="6">
        <v>0.85416666666424135</v>
      </c>
      <c r="F188" s="1">
        <v>-33.560108200000002</v>
      </c>
      <c r="G188" s="1">
        <v>115.0647566</v>
      </c>
    </row>
    <row r="189" spans="1:7">
      <c r="A189" s="1">
        <v>186</v>
      </c>
      <c r="B189" s="1" t="s">
        <v>433</v>
      </c>
      <c r="C189" s="1">
        <v>10</v>
      </c>
      <c r="D189" s="4">
        <v>2.3278183469387752</v>
      </c>
      <c r="E189" s="6">
        <v>0.29166666666424135</v>
      </c>
      <c r="F189" s="1">
        <v>-33.672423299999998</v>
      </c>
      <c r="G189" s="1">
        <v>115.18818</v>
      </c>
    </row>
    <row r="190" spans="1:7">
      <c r="A190" s="1">
        <v>187</v>
      </c>
      <c r="B190" s="1" t="s">
        <v>434</v>
      </c>
      <c r="C190" s="1">
        <v>25</v>
      </c>
      <c r="D190" s="4">
        <v>0.49618248979591839</v>
      </c>
      <c r="E190" s="6">
        <v>0.33333333333575865</v>
      </c>
      <c r="F190" s="1">
        <v>-33.674699199999999</v>
      </c>
      <c r="G190" s="1">
        <v>115.19174030000001</v>
      </c>
    </row>
    <row r="191" spans="1:7">
      <c r="A191" s="1">
        <v>188</v>
      </c>
      <c r="B191" s="1" t="s">
        <v>435</v>
      </c>
      <c r="C191" s="1">
        <v>500</v>
      </c>
      <c r="D191" s="4">
        <v>0.13859955999999996</v>
      </c>
      <c r="E191" s="6">
        <v>0.72916666666424135</v>
      </c>
      <c r="F191" s="1">
        <v>-33.556003799999999</v>
      </c>
      <c r="G191" s="1">
        <v>115.05674569999999</v>
      </c>
    </row>
    <row r="192" spans="1:7">
      <c r="A192" s="1">
        <v>189</v>
      </c>
      <c r="B192" s="1" t="s">
        <v>436</v>
      </c>
      <c r="C192" s="1">
        <v>160</v>
      </c>
      <c r="D192" s="4">
        <v>0.21665943877551022</v>
      </c>
      <c r="E192" s="6">
        <v>0.8125</v>
      </c>
      <c r="F192" s="1">
        <v>-33.558929599999999</v>
      </c>
      <c r="G192" s="1">
        <v>115.0561283</v>
      </c>
    </row>
    <row r="193" spans="1:7">
      <c r="A193" s="1">
        <v>190</v>
      </c>
      <c r="B193" s="1" t="s">
        <v>437</v>
      </c>
      <c r="C193" s="1">
        <v>160</v>
      </c>
      <c r="D193" s="4">
        <v>0.19298871428571432</v>
      </c>
      <c r="E193" s="6">
        <v>0.39583333333575865</v>
      </c>
      <c r="F193" s="1">
        <v>-33.5631123</v>
      </c>
      <c r="G193" s="1">
        <v>115.0561749</v>
      </c>
    </row>
    <row r="194" spans="1:7">
      <c r="A194" s="1">
        <v>191</v>
      </c>
      <c r="B194" s="1" t="s">
        <v>438</v>
      </c>
      <c r="C194" s="1">
        <v>25</v>
      </c>
      <c r="D194" s="4">
        <v>1.0075115102040819</v>
      </c>
      <c r="E194" s="6">
        <v>0.8125</v>
      </c>
      <c r="F194" s="1">
        <v>-33.562396</v>
      </c>
      <c r="G194" s="1">
        <v>115.0626273</v>
      </c>
    </row>
    <row r="195" spans="1:7">
      <c r="A195" s="1">
        <v>192</v>
      </c>
      <c r="B195" s="1" t="s">
        <v>439</v>
      </c>
      <c r="C195" s="1">
        <v>63</v>
      </c>
      <c r="D195" s="4">
        <v>0.37824927113702628</v>
      </c>
      <c r="E195" s="6">
        <v>0.70833333333575865</v>
      </c>
      <c r="F195" s="1">
        <v>-33.578056799999999</v>
      </c>
      <c r="G195" s="1">
        <v>115.0707767</v>
      </c>
    </row>
    <row r="196" spans="1:7">
      <c r="A196" s="1">
        <v>193</v>
      </c>
      <c r="B196" s="1" t="s">
        <v>440</v>
      </c>
      <c r="C196" s="1">
        <v>315</v>
      </c>
      <c r="D196" s="4">
        <v>0.75339368059604794</v>
      </c>
      <c r="E196" s="6">
        <v>0.8125</v>
      </c>
      <c r="F196" s="1">
        <v>-33.620552400000001</v>
      </c>
      <c r="G196" s="1">
        <v>115.1068259</v>
      </c>
    </row>
    <row r="197" spans="1:7">
      <c r="A197" s="1">
        <v>194</v>
      </c>
      <c r="B197" s="1" t="s">
        <v>441</v>
      </c>
      <c r="C197" s="1">
        <v>315</v>
      </c>
      <c r="D197" s="4">
        <v>2.1888888888888892E-2</v>
      </c>
      <c r="E197" s="6">
        <v>0.3125</v>
      </c>
      <c r="F197" s="1">
        <v>-33.561944400000002</v>
      </c>
      <c r="G197" s="1">
        <v>115.04475429999999</v>
      </c>
    </row>
    <row r="198" spans="1:7">
      <c r="A198" s="1">
        <v>195</v>
      </c>
      <c r="B198" s="1" t="s">
        <v>442</v>
      </c>
      <c r="C198" s="1">
        <v>25</v>
      </c>
      <c r="D198" s="4">
        <v>3.4613044897959182E-2</v>
      </c>
      <c r="E198" s="6">
        <v>0.5625</v>
      </c>
      <c r="F198" s="1">
        <v>-33.672789450000003</v>
      </c>
      <c r="G198" s="1">
        <v>115.25500008</v>
      </c>
    </row>
    <row r="199" spans="1:7">
      <c r="A199" s="1">
        <v>196</v>
      </c>
      <c r="B199" s="1" t="s">
        <v>443</v>
      </c>
      <c r="C199" s="1">
        <v>10</v>
      </c>
      <c r="D199" s="4" t="s">
        <v>16</v>
      </c>
      <c r="E199" s="6" t="s">
        <v>16</v>
      </c>
      <c r="F199" s="1">
        <v>-33.638958100000004</v>
      </c>
      <c r="G199" s="1">
        <v>115.1660342</v>
      </c>
    </row>
    <row r="200" spans="1:7">
      <c r="A200" s="1">
        <v>197</v>
      </c>
      <c r="B200" s="1" t="s">
        <v>444</v>
      </c>
      <c r="C200" s="1">
        <v>315</v>
      </c>
      <c r="D200" s="4">
        <v>0.24185002915451895</v>
      </c>
      <c r="E200" s="6">
        <v>0.60416666666424135</v>
      </c>
      <c r="F200" s="1">
        <v>-33.597202600000003</v>
      </c>
      <c r="G200" s="1">
        <v>115.08978519999999</v>
      </c>
    </row>
    <row r="201" spans="1:7">
      <c r="A201" s="1">
        <v>198</v>
      </c>
      <c r="B201" s="1" t="s">
        <v>445</v>
      </c>
      <c r="C201" s="1">
        <v>500</v>
      </c>
      <c r="D201" s="4">
        <v>0.28311516734693881</v>
      </c>
      <c r="E201" s="6">
        <v>0.60416666666424135</v>
      </c>
      <c r="F201" s="1">
        <v>-33.6009393</v>
      </c>
      <c r="G201" s="1">
        <v>115.1008508</v>
      </c>
    </row>
    <row r="202" spans="1:7">
      <c r="A202" s="1">
        <v>199</v>
      </c>
      <c r="B202" s="1" t="s">
        <v>446</v>
      </c>
      <c r="C202" s="1">
        <v>10</v>
      </c>
      <c r="D202" s="4">
        <v>1.259038612244898</v>
      </c>
      <c r="E202" s="6">
        <v>0.8125</v>
      </c>
      <c r="F202" s="1">
        <v>-33.6851044</v>
      </c>
      <c r="G202" s="1">
        <v>115.2632151</v>
      </c>
    </row>
    <row r="203" spans="1:7">
      <c r="A203" s="1">
        <v>200</v>
      </c>
      <c r="B203" s="1" t="s">
        <v>447</v>
      </c>
      <c r="C203" s="1">
        <v>25</v>
      </c>
      <c r="D203" s="4">
        <v>0.71289409795918379</v>
      </c>
      <c r="E203" s="6">
        <v>0.79166666666424135</v>
      </c>
      <c r="F203" s="1">
        <v>-33.685109699999998</v>
      </c>
      <c r="G203" s="1">
        <v>115.26455425</v>
      </c>
    </row>
    <row r="204" spans="1:7">
      <c r="A204" s="1">
        <v>201</v>
      </c>
      <c r="B204" s="1" t="s">
        <v>448</v>
      </c>
      <c r="C204" s="1">
        <v>315</v>
      </c>
      <c r="D204" s="4" t="s">
        <v>16</v>
      </c>
      <c r="E204" s="6" t="s">
        <v>16</v>
      </c>
      <c r="F204" s="1">
        <v>-33.678925300000003</v>
      </c>
      <c r="G204" s="1">
        <v>115.2487072</v>
      </c>
    </row>
    <row r="205" spans="1:7">
      <c r="A205" s="1">
        <v>202</v>
      </c>
      <c r="B205" s="1" t="s">
        <v>449</v>
      </c>
      <c r="C205" s="1">
        <v>25</v>
      </c>
      <c r="D205" s="4" t="s">
        <v>16</v>
      </c>
      <c r="E205" s="6" t="s">
        <v>16</v>
      </c>
      <c r="F205" s="1">
        <v>-33.666729099999998</v>
      </c>
      <c r="G205" s="1">
        <v>115.2604967</v>
      </c>
    </row>
    <row r="206" spans="1:7">
      <c r="A206" s="1">
        <v>203</v>
      </c>
      <c r="B206" s="1" t="s">
        <v>450</v>
      </c>
      <c r="C206" s="1">
        <v>50</v>
      </c>
      <c r="D206" s="4">
        <v>0.85916895918367342</v>
      </c>
      <c r="E206" s="6">
        <v>0.66666666666424135</v>
      </c>
      <c r="F206" s="1">
        <v>-33.564373400000001</v>
      </c>
      <c r="G206" s="1">
        <v>115.0675772</v>
      </c>
    </row>
    <row r="207" spans="1:7">
      <c r="A207" s="1">
        <v>204</v>
      </c>
      <c r="B207" s="1" t="s">
        <v>451</v>
      </c>
      <c r="C207" s="1">
        <v>25</v>
      </c>
      <c r="D207" s="4">
        <v>0.10540909387755101</v>
      </c>
      <c r="E207" s="6">
        <v>0.60416666666424135</v>
      </c>
      <c r="F207" s="1">
        <v>-33.565649700000002</v>
      </c>
      <c r="G207" s="1">
        <v>115.06859369999999</v>
      </c>
    </row>
    <row r="208" spans="1:7">
      <c r="A208" s="1">
        <v>205</v>
      </c>
      <c r="B208" s="1" t="s">
        <v>452</v>
      </c>
      <c r="C208" s="1">
        <v>160</v>
      </c>
      <c r="D208" s="4">
        <v>0.42133186989795918</v>
      </c>
      <c r="E208" s="6">
        <v>0.625</v>
      </c>
      <c r="F208" s="1">
        <v>-33.6360533</v>
      </c>
      <c r="G208" s="1">
        <v>115.150597</v>
      </c>
    </row>
    <row r="209" spans="1:7">
      <c r="A209" s="1">
        <v>206</v>
      </c>
      <c r="B209" s="1" t="s">
        <v>453</v>
      </c>
      <c r="C209" s="1">
        <v>25</v>
      </c>
      <c r="D209" s="4">
        <v>0.42738367346938783</v>
      </c>
      <c r="E209" s="6">
        <v>0.64583333333575865</v>
      </c>
      <c r="F209" s="1">
        <v>-33.67306147</v>
      </c>
      <c r="G209" s="1">
        <v>115.26203165</v>
      </c>
    </row>
    <row r="210" spans="1:7">
      <c r="A210" s="1">
        <v>207</v>
      </c>
      <c r="B210" s="1" t="s">
        <v>454</v>
      </c>
      <c r="C210" s="1">
        <v>50</v>
      </c>
      <c r="D210" s="4">
        <v>0.48901224489795914</v>
      </c>
      <c r="E210" s="6">
        <v>0.77083333333575865</v>
      </c>
      <c r="F210" s="1">
        <v>-33.567779700000003</v>
      </c>
      <c r="G210" s="1">
        <v>115.0700221</v>
      </c>
    </row>
    <row r="211" spans="1:7">
      <c r="A211" s="1">
        <v>208</v>
      </c>
      <c r="B211" s="1" t="s">
        <v>455</v>
      </c>
      <c r="C211" s="1">
        <v>160</v>
      </c>
      <c r="D211" s="4">
        <v>0.19677857142857141</v>
      </c>
      <c r="E211" s="6">
        <v>0.60416666666424135</v>
      </c>
      <c r="F211" s="1">
        <v>-33.670656579999999</v>
      </c>
      <c r="G211" s="1">
        <v>115.2485423</v>
      </c>
    </row>
    <row r="212" spans="1:7">
      <c r="A212" s="1">
        <v>209</v>
      </c>
      <c r="B212" s="1" t="s">
        <v>456</v>
      </c>
      <c r="C212" s="1">
        <v>100</v>
      </c>
      <c r="D212" s="4">
        <v>0.26173367346938775</v>
      </c>
      <c r="E212" s="6">
        <v>0.625</v>
      </c>
      <c r="F212" s="1">
        <v>-33.653410839999999</v>
      </c>
      <c r="G212" s="1">
        <v>115.21107916</v>
      </c>
    </row>
    <row r="213" spans="1:7">
      <c r="A213" s="1">
        <v>210</v>
      </c>
      <c r="B213" s="1" t="s">
        <v>457</v>
      </c>
      <c r="C213" s="1">
        <v>1000</v>
      </c>
      <c r="D213" s="4">
        <v>0.48290917714285719</v>
      </c>
      <c r="E213" s="6">
        <v>0.66666666666424135</v>
      </c>
      <c r="F213" s="1">
        <v>-33.673708640000001</v>
      </c>
      <c r="G213" s="1">
        <v>115.25005081</v>
      </c>
    </row>
    <row r="214" spans="1:7">
      <c r="A214" s="1">
        <v>211</v>
      </c>
      <c r="B214" s="1" t="s">
        <v>458</v>
      </c>
      <c r="C214" s="1">
        <v>1000</v>
      </c>
      <c r="D214" s="4" t="s">
        <v>16</v>
      </c>
      <c r="E214" s="6" t="s">
        <v>16</v>
      </c>
      <c r="F214" s="1">
        <v>-33.673723299999999</v>
      </c>
      <c r="G214" s="1">
        <v>115.25008223</v>
      </c>
    </row>
    <row r="215" spans="1:7">
      <c r="A215" s="1">
        <v>212</v>
      </c>
      <c r="B215" s="1" t="s">
        <v>459</v>
      </c>
      <c r="C215" s="1">
        <v>50</v>
      </c>
      <c r="D215" s="4">
        <v>0.28783673469387755</v>
      </c>
      <c r="E215" s="6">
        <v>0.77083333333575865</v>
      </c>
      <c r="F215" s="1">
        <v>-33.572674370000001</v>
      </c>
      <c r="G215" s="1">
        <v>115.04618833000001</v>
      </c>
    </row>
    <row r="216" spans="1:7">
      <c r="A216" s="1">
        <v>213</v>
      </c>
      <c r="B216" s="1" t="s">
        <v>460</v>
      </c>
      <c r="C216" s="1">
        <v>25</v>
      </c>
      <c r="D216" s="4">
        <v>0.51548571428571432</v>
      </c>
      <c r="E216" s="6">
        <v>0.54166666666424135</v>
      </c>
      <c r="F216" s="1">
        <v>-33.564500680000002</v>
      </c>
      <c r="G216" s="1">
        <v>115.06801634999999</v>
      </c>
    </row>
    <row r="217" spans="1:7">
      <c r="A217" s="1">
        <v>214</v>
      </c>
      <c r="B217" s="1" t="s">
        <v>461</v>
      </c>
      <c r="C217" s="1">
        <v>500</v>
      </c>
      <c r="D217" s="4">
        <v>0.17399591836734696</v>
      </c>
      <c r="E217" s="6">
        <v>0.6875</v>
      </c>
      <c r="F217" s="1">
        <v>-33.613436749999998</v>
      </c>
      <c r="G217" s="1">
        <v>115.10499840999999</v>
      </c>
    </row>
    <row r="218" spans="1:7">
      <c r="A218" s="1">
        <v>215</v>
      </c>
      <c r="B218" s="1" t="s">
        <v>462</v>
      </c>
      <c r="C218" s="1">
        <v>50</v>
      </c>
      <c r="D218" s="4">
        <v>0.29291632653061223</v>
      </c>
      <c r="E218" s="6">
        <v>0.97916666666424135</v>
      </c>
      <c r="F218" s="1">
        <v>-33.557195149999998</v>
      </c>
      <c r="G218" s="1">
        <v>115.06052158</v>
      </c>
    </row>
    <row r="219" spans="1:7">
      <c r="A219" s="1">
        <v>216</v>
      </c>
      <c r="B219" s="1" t="s">
        <v>463</v>
      </c>
      <c r="C219" s="1">
        <v>10</v>
      </c>
      <c r="D219" s="4" t="s">
        <v>16</v>
      </c>
      <c r="E219" s="6" t="s">
        <v>16</v>
      </c>
      <c r="F219" s="1">
        <v>-33.618489359999998</v>
      </c>
      <c r="G219" s="1">
        <v>115.10942025</v>
      </c>
    </row>
    <row r="220" spans="1:7">
      <c r="A220" s="1">
        <v>217</v>
      </c>
      <c r="B220" s="1" t="s">
        <v>464</v>
      </c>
      <c r="C220" s="1">
        <v>25</v>
      </c>
      <c r="D220" s="4" t="s">
        <v>16</v>
      </c>
      <c r="E220" s="6" t="s">
        <v>16</v>
      </c>
      <c r="F220" s="1">
        <v>-33.561693810000001</v>
      </c>
      <c r="G220" s="1">
        <v>115.06113935</v>
      </c>
    </row>
    <row r="221" spans="1:7">
      <c r="A221" s="1">
        <v>218</v>
      </c>
      <c r="B221" s="1" t="s">
        <v>465</v>
      </c>
      <c r="C221" s="1">
        <v>25</v>
      </c>
      <c r="D221" s="4">
        <v>0.47460816326530614</v>
      </c>
      <c r="E221" s="6">
        <v>0.22916666666424135</v>
      </c>
      <c r="F221" s="1">
        <v>-33.55469214</v>
      </c>
      <c r="G221" s="1">
        <v>115.0617932</v>
      </c>
    </row>
    <row r="222" spans="1:7">
      <c r="A222" s="1">
        <v>219</v>
      </c>
      <c r="B222" s="1" t="s">
        <v>466</v>
      </c>
      <c r="C222" s="1">
        <v>10</v>
      </c>
      <c r="D222" s="4">
        <v>1.0970528571428573</v>
      </c>
      <c r="E222" s="6">
        <v>0.77083333333575865</v>
      </c>
      <c r="F222" s="1">
        <v>-33.67179703</v>
      </c>
      <c r="G222" s="1">
        <v>115.20307249</v>
      </c>
    </row>
    <row r="223" spans="1:7">
      <c r="A223" s="1">
        <v>220</v>
      </c>
      <c r="B223" s="1" t="s">
        <v>467</v>
      </c>
      <c r="C223" s="1">
        <v>630</v>
      </c>
      <c r="D223" s="4">
        <v>0.23356952380952381</v>
      </c>
      <c r="E223" s="6">
        <v>0.77083333333575865</v>
      </c>
      <c r="F223" s="1">
        <v>-33.611233720000001</v>
      </c>
      <c r="G223" s="1">
        <v>115.10501841999999</v>
      </c>
    </row>
    <row r="224" spans="1:7">
      <c r="A224" s="1">
        <v>221</v>
      </c>
      <c r="B224" s="1" t="s">
        <v>468</v>
      </c>
      <c r="C224" s="1">
        <v>315</v>
      </c>
      <c r="D224" s="4">
        <v>0.91282036929057342</v>
      </c>
      <c r="E224" s="6">
        <v>0.75</v>
      </c>
      <c r="F224" s="1">
        <v>-33.650128350000003</v>
      </c>
      <c r="G224" s="1">
        <v>115.19903238000001</v>
      </c>
    </row>
    <row r="225" spans="1:7">
      <c r="A225" s="1">
        <v>222</v>
      </c>
      <c r="B225" s="1" t="s">
        <v>469</v>
      </c>
      <c r="C225" s="1">
        <v>1000</v>
      </c>
      <c r="D225" s="4">
        <v>0.26619820408163269</v>
      </c>
      <c r="E225" s="6">
        <v>0.52083333333575865</v>
      </c>
      <c r="F225" s="1">
        <v>-33.672869069999997</v>
      </c>
      <c r="G225" s="1">
        <v>115.24860458000001</v>
      </c>
    </row>
    <row r="226" spans="1:7">
      <c r="A226" s="1">
        <v>223</v>
      </c>
      <c r="B226" s="1" t="s">
        <v>470</v>
      </c>
      <c r="C226" s="1">
        <v>1000</v>
      </c>
      <c r="D226" s="4" t="s">
        <v>16</v>
      </c>
      <c r="E226" s="6" t="s">
        <v>16</v>
      </c>
      <c r="F226" s="1">
        <v>-33.6728801</v>
      </c>
      <c r="G226" s="1">
        <v>115.24862957000001</v>
      </c>
    </row>
    <row r="227" spans="1:7">
      <c r="A227" s="1">
        <v>224</v>
      </c>
      <c r="B227" s="1" t="s">
        <v>471</v>
      </c>
      <c r="C227" s="1">
        <v>25</v>
      </c>
      <c r="D227" s="4" t="s">
        <v>16</v>
      </c>
      <c r="E227" s="6" t="s">
        <v>16</v>
      </c>
      <c r="F227" s="1">
        <v>-33.562886810000002</v>
      </c>
      <c r="G227" s="1">
        <v>115.0594686</v>
      </c>
    </row>
  </sheetData>
  <pageMargins left="0.7" right="0.7" top="0.75" bottom="0.75" header="0.3" footer="0.3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7DB8892-244C-4A70-876C-DF9D8B1019E9}">
  <dimension ref="A1:G1379"/>
  <sheetViews>
    <sheetView workbookViewId="0">
      <selection activeCell="I13" sqref="I13"/>
    </sheetView>
  </sheetViews>
  <sheetFormatPr defaultRowHeight="15"/>
  <cols>
    <col min="2" max="2" width="16.85546875" bestFit="1" customWidth="1"/>
    <col min="3" max="3" width="14.140625" bestFit="1" customWidth="1"/>
    <col min="4" max="4" width="18.7109375" bestFit="1" customWidth="1"/>
    <col min="5" max="5" width="10.140625" bestFit="1" customWidth="1"/>
    <col min="6" max="6" width="12.7109375" bestFit="1" customWidth="1"/>
    <col min="7" max="7" width="12" bestFit="1" customWidth="1"/>
  </cols>
  <sheetData>
    <row r="1" spans="1:7" ht="18.75">
      <c r="A1" s="2" t="s">
        <v>472</v>
      </c>
    </row>
    <row r="3" spans="1:7">
      <c r="A3" s="7" t="s">
        <v>1</v>
      </c>
      <c r="B3" s="7" t="s">
        <v>2</v>
      </c>
      <c r="C3" s="7" t="s">
        <v>3</v>
      </c>
      <c r="D3" s="7" t="s">
        <v>4</v>
      </c>
      <c r="E3" s="7" t="s">
        <v>5</v>
      </c>
      <c r="F3" s="7" t="s">
        <v>6</v>
      </c>
      <c r="G3" s="7" t="s">
        <v>7</v>
      </c>
    </row>
    <row r="4" spans="1:7">
      <c r="A4" s="1">
        <v>1</v>
      </c>
      <c r="B4" s="1" t="s">
        <v>473</v>
      </c>
      <c r="C4" s="1">
        <v>25</v>
      </c>
      <c r="D4" s="4">
        <v>0.26367755102040819</v>
      </c>
      <c r="E4" s="6">
        <v>0.66666666666424135</v>
      </c>
      <c r="F4" s="1">
        <v>-33.684829499999999</v>
      </c>
      <c r="G4" s="1">
        <v>115.2473865</v>
      </c>
    </row>
    <row r="5" spans="1:7">
      <c r="A5" s="1">
        <v>2</v>
      </c>
      <c r="B5" s="1" t="s">
        <v>474</v>
      </c>
      <c r="C5" s="1">
        <v>10</v>
      </c>
      <c r="D5" s="4">
        <v>0.59563428571428567</v>
      </c>
      <c r="E5" s="6">
        <v>0.6875</v>
      </c>
      <c r="F5" s="1">
        <v>-33.685122100000001</v>
      </c>
      <c r="G5" s="1">
        <v>115.2516607</v>
      </c>
    </row>
    <row r="6" spans="1:7">
      <c r="A6" s="1">
        <v>3</v>
      </c>
      <c r="B6" s="1" t="s">
        <v>475</v>
      </c>
      <c r="C6" s="1">
        <v>10</v>
      </c>
      <c r="D6" s="4" t="s">
        <v>16</v>
      </c>
      <c r="E6" s="6" t="s">
        <v>16</v>
      </c>
      <c r="F6" s="1">
        <v>-33.686020360000001</v>
      </c>
      <c r="G6" s="1">
        <v>115.25779977000001</v>
      </c>
    </row>
    <row r="7" spans="1:7">
      <c r="A7" s="1">
        <v>4</v>
      </c>
      <c r="B7" s="1" t="s">
        <v>476</v>
      </c>
      <c r="C7" s="1">
        <v>10</v>
      </c>
      <c r="D7" s="4">
        <v>0.93612951020408164</v>
      </c>
      <c r="E7" s="6">
        <v>0.85416666666424135</v>
      </c>
      <c r="F7" s="1">
        <v>-33.685616430000003</v>
      </c>
      <c r="G7" s="1">
        <v>115.25453023</v>
      </c>
    </row>
    <row r="8" spans="1:7">
      <c r="A8" s="1">
        <v>5</v>
      </c>
      <c r="B8" s="1" t="s">
        <v>477</v>
      </c>
      <c r="C8" s="1">
        <v>10</v>
      </c>
      <c r="D8" s="4">
        <v>1.1574961224489797</v>
      </c>
      <c r="E8" s="6">
        <v>0.6875</v>
      </c>
      <c r="F8" s="1">
        <v>-33.683997400000003</v>
      </c>
      <c r="G8" s="1">
        <v>115.2368197</v>
      </c>
    </row>
    <row r="9" spans="1:7">
      <c r="A9" s="1">
        <v>6</v>
      </c>
      <c r="B9" s="1" t="s">
        <v>478</v>
      </c>
      <c r="C9" s="1">
        <v>10</v>
      </c>
      <c r="D9" s="4">
        <v>0.19931632653061221</v>
      </c>
      <c r="E9" s="6">
        <v>0.79166666666424135</v>
      </c>
      <c r="F9" s="1">
        <v>-33.678853449999998</v>
      </c>
      <c r="G9" s="1">
        <v>115.22393317</v>
      </c>
    </row>
    <row r="10" spans="1:7">
      <c r="A10" s="1">
        <v>7</v>
      </c>
      <c r="B10" s="1" t="s">
        <v>479</v>
      </c>
      <c r="C10" s="1">
        <v>25</v>
      </c>
      <c r="D10" s="4">
        <v>0.52436122448979594</v>
      </c>
      <c r="E10" s="6">
        <v>0.25</v>
      </c>
      <c r="F10" s="1">
        <v>-33.696544690000003</v>
      </c>
      <c r="G10" s="1">
        <v>115.24399643</v>
      </c>
    </row>
    <row r="11" spans="1:7">
      <c r="A11" s="1">
        <v>8</v>
      </c>
      <c r="B11" s="1" t="s">
        <v>480</v>
      </c>
      <c r="C11" s="1">
        <v>25</v>
      </c>
      <c r="D11" s="4">
        <v>0.36826530612244895</v>
      </c>
      <c r="E11" s="6">
        <v>0.33333333333575865</v>
      </c>
      <c r="F11" s="1">
        <v>-33.703584300000003</v>
      </c>
      <c r="G11" s="1">
        <v>115.24738945999999</v>
      </c>
    </row>
    <row r="12" spans="1:7">
      <c r="A12" s="1">
        <v>9</v>
      </c>
      <c r="B12" s="1" t="s">
        <v>481</v>
      </c>
      <c r="C12" s="1">
        <v>10</v>
      </c>
      <c r="D12" s="4">
        <v>0.80169477551020418</v>
      </c>
      <c r="E12" s="6">
        <v>0.75</v>
      </c>
      <c r="F12" s="1">
        <v>-33.704979809999998</v>
      </c>
      <c r="G12" s="1">
        <v>115.24463331</v>
      </c>
    </row>
    <row r="13" spans="1:7">
      <c r="A13" s="1">
        <v>10</v>
      </c>
      <c r="B13" s="1" t="s">
        <v>482</v>
      </c>
      <c r="C13" s="1">
        <v>10</v>
      </c>
      <c r="D13" s="4">
        <v>0.73506893877551016</v>
      </c>
      <c r="E13" s="6">
        <v>0.75</v>
      </c>
      <c r="F13" s="1">
        <v>-33.706471190000002</v>
      </c>
      <c r="G13" s="1">
        <v>115.24445537</v>
      </c>
    </row>
    <row r="14" spans="1:7">
      <c r="A14" s="1">
        <v>11</v>
      </c>
      <c r="B14" s="1" t="s">
        <v>483</v>
      </c>
      <c r="C14" s="1">
        <v>10</v>
      </c>
      <c r="D14" s="4">
        <v>0.72963134693877552</v>
      </c>
      <c r="E14" s="6">
        <v>0.79166666666424135</v>
      </c>
      <c r="F14" s="1">
        <v>-33.70825524</v>
      </c>
      <c r="G14" s="1">
        <v>115.24584883999999</v>
      </c>
    </row>
    <row r="15" spans="1:7">
      <c r="A15" s="1">
        <v>12</v>
      </c>
      <c r="B15" s="1" t="s">
        <v>484</v>
      </c>
      <c r="C15" s="1">
        <v>10</v>
      </c>
      <c r="D15" s="4" t="s">
        <v>16</v>
      </c>
      <c r="E15" s="6" t="s">
        <v>16</v>
      </c>
      <c r="F15" s="1">
        <v>-33.712236650000001</v>
      </c>
      <c r="G15" s="1">
        <v>115.24411517</v>
      </c>
    </row>
    <row r="16" spans="1:7">
      <c r="A16" s="1">
        <v>13</v>
      </c>
      <c r="B16" s="1" t="s">
        <v>485</v>
      </c>
      <c r="C16" s="1">
        <v>10</v>
      </c>
      <c r="D16" s="4">
        <v>0.62212693877551017</v>
      </c>
      <c r="E16" s="6">
        <v>0.75</v>
      </c>
      <c r="F16" s="1">
        <v>-33.712507780000003</v>
      </c>
      <c r="G16" s="1">
        <v>115.24726069</v>
      </c>
    </row>
    <row r="17" spans="1:7">
      <c r="A17" s="1">
        <v>14</v>
      </c>
      <c r="B17" s="1" t="s">
        <v>486</v>
      </c>
      <c r="C17" s="1">
        <v>10</v>
      </c>
      <c r="D17" s="4">
        <v>0.91624228571428579</v>
      </c>
      <c r="E17" s="6">
        <v>0.60416666666424135</v>
      </c>
      <c r="F17" s="1">
        <v>-33.718771609999997</v>
      </c>
      <c r="G17" s="1">
        <v>115.24929441</v>
      </c>
    </row>
    <row r="18" spans="1:7">
      <c r="A18" s="1">
        <v>15</v>
      </c>
      <c r="B18" s="1" t="s">
        <v>487</v>
      </c>
      <c r="C18" s="1">
        <v>10</v>
      </c>
      <c r="D18" s="4">
        <v>0.11179591836734692</v>
      </c>
      <c r="E18" s="6">
        <v>0.52083333333575865</v>
      </c>
      <c r="F18" s="1">
        <v>-33.720147179999998</v>
      </c>
      <c r="G18" s="1">
        <v>115.24663037000001</v>
      </c>
    </row>
    <row r="19" spans="1:7">
      <c r="A19" s="1">
        <v>16</v>
      </c>
      <c r="B19" s="1" t="s">
        <v>488</v>
      </c>
      <c r="C19" s="1">
        <v>10</v>
      </c>
      <c r="D19" s="4">
        <v>0.98770273469387759</v>
      </c>
      <c r="E19" s="6">
        <v>0.79166666666424135</v>
      </c>
      <c r="F19" s="1">
        <v>-33.721636859999997</v>
      </c>
      <c r="G19" s="1">
        <v>115.24397979</v>
      </c>
    </row>
    <row r="20" spans="1:7">
      <c r="A20" s="1">
        <v>17</v>
      </c>
      <c r="B20" s="1" t="s">
        <v>489</v>
      </c>
      <c r="C20" s="1">
        <v>10</v>
      </c>
      <c r="D20" s="4">
        <v>0.40414285714285719</v>
      </c>
      <c r="E20" s="6">
        <v>0.64583333333575865</v>
      </c>
      <c r="F20" s="1">
        <v>-33.722635840000002</v>
      </c>
      <c r="G20" s="1">
        <v>115.23483792</v>
      </c>
    </row>
    <row r="21" spans="1:7">
      <c r="A21" s="1">
        <v>18</v>
      </c>
      <c r="B21" s="1" t="s">
        <v>490</v>
      </c>
      <c r="C21" s="1">
        <v>10</v>
      </c>
      <c r="D21" s="4">
        <v>1.3334591836734693</v>
      </c>
      <c r="E21" s="6">
        <v>0.625</v>
      </c>
      <c r="F21" s="1">
        <v>-33.72822936</v>
      </c>
      <c r="G21" s="1">
        <v>115.25214704</v>
      </c>
    </row>
    <row r="22" spans="1:7">
      <c r="A22" s="1">
        <v>19</v>
      </c>
      <c r="B22" s="1" t="s">
        <v>491</v>
      </c>
      <c r="C22" s="1">
        <v>10</v>
      </c>
      <c r="D22" s="4">
        <v>0.21177551020408161</v>
      </c>
      <c r="E22" s="6">
        <v>0.64583333333575865</v>
      </c>
      <c r="F22" s="1">
        <v>-33.73583043</v>
      </c>
      <c r="G22" s="1">
        <v>115.23799735</v>
      </c>
    </row>
    <row r="23" spans="1:7">
      <c r="A23" s="1">
        <v>20</v>
      </c>
      <c r="B23" s="1" t="s">
        <v>492</v>
      </c>
      <c r="C23" s="1">
        <v>25</v>
      </c>
      <c r="D23" s="4">
        <v>0.33930204081632653</v>
      </c>
      <c r="E23" s="6">
        <v>0.8125</v>
      </c>
      <c r="F23" s="1">
        <v>-33.737605070000001</v>
      </c>
      <c r="G23" s="1">
        <v>115.23706147</v>
      </c>
    </row>
    <row r="24" spans="1:7">
      <c r="A24" s="1">
        <v>21</v>
      </c>
      <c r="B24" s="1" t="s">
        <v>493</v>
      </c>
      <c r="C24" s="1">
        <v>10</v>
      </c>
      <c r="D24" s="4">
        <v>1.4909208979591837</v>
      </c>
      <c r="E24" s="6">
        <v>0.79166666666424135</v>
      </c>
      <c r="F24" s="1">
        <v>-33.742167119999998</v>
      </c>
      <c r="G24" s="1">
        <v>115.23608027</v>
      </c>
    </row>
    <row r="25" spans="1:7">
      <c r="A25" s="1">
        <v>22</v>
      </c>
      <c r="B25" s="1" t="s">
        <v>494</v>
      </c>
      <c r="C25" s="1">
        <v>25</v>
      </c>
      <c r="D25" s="4">
        <v>0.13265877551020411</v>
      </c>
      <c r="E25" s="6">
        <v>0.58333333333575865</v>
      </c>
      <c r="F25" s="1">
        <v>-33.744792289999999</v>
      </c>
      <c r="G25" s="1">
        <v>115.24025998</v>
      </c>
    </row>
    <row r="26" spans="1:7">
      <c r="A26" s="1">
        <v>23</v>
      </c>
      <c r="B26" s="1" t="s">
        <v>495</v>
      </c>
      <c r="C26" s="1">
        <v>10</v>
      </c>
      <c r="D26" s="4" t="s">
        <v>16</v>
      </c>
      <c r="E26" s="6" t="s">
        <v>16</v>
      </c>
      <c r="F26" s="1">
        <v>-33.743719749999997</v>
      </c>
      <c r="G26" s="1">
        <v>115.24771785</v>
      </c>
    </row>
    <row r="27" spans="1:7">
      <c r="A27" s="1">
        <v>24</v>
      </c>
      <c r="B27" s="1" t="s">
        <v>496</v>
      </c>
      <c r="C27" s="1">
        <v>10</v>
      </c>
      <c r="D27" s="4">
        <v>0.74243999999999988</v>
      </c>
      <c r="E27" s="6">
        <v>0.66666666666424135</v>
      </c>
      <c r="F27" s="1">
        <v>-33.7461713</v>
      </c>
      <c r="G27" s="1">
        <v>115.24714090000001</v>
      </c>
    </row>
    <row r="28" spans="1:7">
      <c r="A28" s="1">
        <v>25</v>
      </c>
      <c r="B28" s="1" t="s">
        <v>497</v>
      </c>
      <c r="C28" s="1">
        <v>10</v>
      </c>
      <c r="D28" s="4">
        <v>0.81160783673469405</v>
      </c>
      <c r="E28" s="6">
        <v>0.72916666666424135</v>
      </c>
      <c r="F28" s="1">
        <v>-33.748749750000002</v>
      </c>
      <c r="G28" s="1">
        <v>115.23653701000001</v>
      </c>
    </row>
    <row r="29" spans="1:7">
      <c r="A29" s="1">
        <v>26</v>
      </c>
      <c r="B29" s="1" t="s">
        <v>498</v>
      </c>
      <c r="C29" s="1">
        <v>25</v>
      </c>
      <c r="D29" s="4">
        <v>0.20062115918367346</v>
      </c>
      <c r="E29" s="6">
        <v>0.5625</v>
      </c>
      <c r="F29" s="1">
        <v>-33.737837970000001</v>
      </c>
      <c r="G29" s="1">
        <v>115.21903648999999</v>
      </c>
    </row>
    <row r="30" spans="1:7">
      <c r="A30" s="1">
        <v>27</v>
      </c>
      <c r="B30" s="1" t="s">
        <v>499</v>
      </c>
      <c r="C30" s="1">
        <v>100</v>
      </c>
      <c r="D30" s="4">
        <v>0.76939918367346949</v>
      </c>
      <c r="E30" s="6">
        <v>0.8125</v>
      </c>
      <c r="F30" s="1">
        <v>-33.742099799999998</v>
      </c>
      <c r="G30" s="1">
        <v>115.2112577</v>
      </c>
    </row>
    <row r="31" spans="1:7">
      <c r="A31" s="1">
        <v>28</v>
      </c>
      <c r="B31" s="1" t="s">
        <v>500</v>
      </c>
      <c r="C31" s="1">
        <v>25</v>
      </c>
      <c r="D31" s="4">
        <v>0.26475510204081631</v>
      </c>
      <c r="E31" s="6">
        <v>0.54166666666424135</v>
      </c>
      <c r="F31" s="1">
        <v>-33.747999499999999</v>
      </c>
      <c r="G31" s="1">
        <v>115.21181679999999</v>
      </c>
    </row>
    <row r="32" spans="1:7">
      <c r="A32" s="1">
        <v>29</v>
      </c>
      <c r="B32" s="1" t="s">
        <v>501</v>
      </c>
      <c r="C32" s="1">
        <v>10</v>
      </c>
      <c r="D32" s="4">
        <v>1.1332755102040817</v>
      </c>
      <c r="E32" s="6">
        <v>0.97916666666424135</v>
      </c>
      <c r="F32" s="1">
        <v>-33.748571660000003</v>
      </c>
      <c r="G32" s="1">
        <v>115.20680109</v>
      </c>
    </row>
    <row r="33" spans="1:7">
      <c r="A33" s="1">
        <v>30</v>
      </c>
      <c r="B33" s="1" t="s">
        <v>502</v>
      </c>
      <c r="C33" s="1">
        <v>10</v>
      </c>
      <c r="D33" s="4" t="s">
        <v>16</v>
      </c>
      <c r="E33" s="6" t="s">
        <v>16</v>
      </c>
      <c r="F33" s="1">
        <v>-33.748352779999998</v>
      </c>
      <c r="G33" s="1">
        <v>115.21380559000001</v>
      </c>
    </row>
    <row r="34" spans="1:7">
      <c r="A34" s="1">
        <v>31</v>
      </c>
      <c r="B34" s="1" t="s">
        <v>503</v>
      </c>
      <c r="C34" s="1">
        <v>10</v>
      </c>
      <c r="D34" s="4">
        <v>0.84107142857142847</v>
      </c>
      <c r="E34" s="6">
        <v>0.6875</v>
      </c>
      <c r="F34" s="1">
        <v>-33.749757500000001</v>
      </c>
      <c r="G34" s="1">
        <v>115.1989147</v>
      </c>
    </row>
    <row r="35" spans="1:7">
      <c r="A35" s="1">
        <v>32</v>
      </c>
      <c r="B35" s="1" t="s">
        <v>504</v>
      </c>
      <c r="C35" s="1">
        <v>10</v>
      </c>
      <c r="D35" s="4">
        <v>0.48828061224489794</v>
      </c>
      <c r="E35" s="6">
        <v>0.52083333333575865</v>
      </c>
      <c r="F35" s="1">
        <v>-33.748372529999997</v>
      </c>
      <c r="G35" s="1">
        <v>115.19147631</v>
      </c>
    </row>
    <row r="36" spans="1:7">
      <c r="A36" s="1">
        <v>33</v>
      </c>
      <c r="B36" s="1" t="s">
        <v>505</v>
      </c>
      <c r="C36" s="1">
        <v>10</v>
      </c>
      <c r="D36" s="4" t="s">
        <v>16</v>
      </c>
      <c r="E36" s="6" t="s">
        <v>16</v>
      </c>
      <c r="F36" s="1">
        <v>-33.746740000000003</v>
      </c>
      <c r="G36" s="1">
        <v>115.19438026</v>
      </c>
    </row>
    <row r="37" spans="1:7">
      <c r="A37" s="1">
        <v>34</v>
      </c>
      <c r="B37" s="1" t="s">
        <v>506</v>
      </c>
      <c r="C37" s="1">
        <v>25</v>
      </c>
      <c r="D37" s="4">
        <v>0.83420000000000005</v>
      </c>
      <c r="E37" s="6">
        <v>0.83333333333575865</v>
      </c>
      <c r="F37" s="1">
        <v>-33.740903500000002</v>
      </c>
      <c r="G37" s="1">
        <v>115.1920204</v>
      </c>
    </row>
    <row r="38" spans="1:7">
      <c r="A38" s="1">
        <v>35</v>
      </c>
      <c r="B38" s="1" t="s">
        <v>507</v>
      </c>
      <c r="C38" s="1">
        <v>10</v>
      </c>
      <c r="D38" s="4">
        <v>0.77113469387755118</v>
      </c>
      <c r="E38" s="6">
        <v>0.20833333333575865</v>
      </c>
      <c r="F38" s="1">
        <v>-33.74161617</v>
      </c>
      <c r="G38" s="1">
        <v>115.19787406</v>
      </c>
    </row>
    <row r="39" spans="1:7">
      <c r="A39" s="1">
        <v>36</v>
      </c>
      <c r="B39" s="1" t="s">
        <v>508</v>
      </c>
      <c r="C39" s="1">
        <v>10</v>
      </c>
      <c r="D39" s="4">
        <v>0.45223840816326522</v>
      </c>
      <c r="E39" s="6">
        <v>0.75</v>
      </c>
      <c r="F39" s="1">
        <v>-33.731232640000002</v>
      </c>
      <c r="G39" s="1">
        <v>115.19741225</v>
      </c>
    </row>
    <row r="40" spans="1:7">
      <c r="A40" s="1">
        <v>37</v>
      </c>
      <c r="B40" s="1" t="s">
        <v>509</v>
      </c>
      <c r="C40" s="1">
        <v>10</v>
      </c>
      <c r="D40" s="4">
        <v>0.56101322448979585</v>
      </c>
      <c r="E40" s="6">
        <v>0.75</v>
      </c>
      <c r="F40" s="1">
        <v>-33.73320116</v>
      </c>
      <c r="G40" s="1">
        <v>115.19763463</v>
      </c>
    </row>
    <row r="41" spans="1:7">
      <c r="A41" s="1">
        <v>38</v>
      </c>
      <c r="B41" s="1" t="s">
        <v>510</v>
      </c>
      <c r="C41" s="1">
        <v>10</v>
      </c>
      <c r="D41" s="4" t="s">
        <v>16</v>
      </c>
      <c r="E41" s="6" t="s">
        <v>16</v>
      </c>
      <c r="F41" s="1">
        <v>-33.733699700000003</v>
      </c>
      <c r="G41" s="1">
        <v>115.20008790999999</v>
      </c>
    </row>
    <row r="42" spans="1:7">
      <c r="A42" s="1">
        <v>39</v>
      </c>
      <c r="B42" s="1" t="s">
        <v>511</v>
      </c>
      <c r="C42" s="1">
        <v>25</v>
      </c>
      <c r="D42" s="4">
        <v>0.83420000000000005</v>
      </c>
      <c r="E42" s="6">
        <v>0.83333333333575865</v>
      </c>
      <c r="F42" s="1">
        <v>-33.728683859999997</v>
      </c>
      <c r="G42" s="1">
        <v>115.19434047999999</v>
      </c>
    </row>
    <row r="43" spans="1:7">
      <c r="A43" s="1">
        <v>40</v>
      </c>
      <c r="B43" s="1" t="s">
        <v>512</v>
      </c>
      <c r="C43" s="1">
        <v>10</v>
      </c>
      <c r="D43" s="4">
        <v>0.17619387755102042</v>
      </c>
      <c r="E43" s="6">
        <v>0.60416666666424135</v>
      </c>
      <c r="F43" s="1">
        <v>-33.724294919999998</v>
      </c>
      <c r="G43" s="1">
        <v>115.19429637</v>
      </c>
    </row>
    <row r="44" spans="1:7">
      <c r="A44" s="1">
        <v>41</v>
      </c>
      <c r="B44" s="1" t="s">
        <v>513</v>
      </c>
      <c r="C44" s="1">
        <v>20</v>
      </c>
      <c r="D44" s="4">
        <v>0.4958775510204082</v>
      </c>
      <c r="E44" s="6">
        <v>0.70833333333575865</v>
      </c>
      <c r="F44" s="1">
        <v>-33.72890933</v>
      </c>
      <c r="G44" s="1">
        <v>115.20862219</v>
      </c>
    </row>
    <row r="45" spans="1:7">
      <c r="A45" s="1">
        <v>42</v>
      </c>
      <c r="B45" s="1" t="s">
        <v>514</v>
      </c>
      <c r="C45" s="1">
        <v>10</v>
      </c>
      <c r="D45" s="4">
        <v>0.36879351020408163</v>
      </c>
      <c r="E45" s="6">
        <v>0.75</v>
      </c>
      <c r="F45" s="1">
        <v>-33.73282949</v>
      </c>
      <c r="G45" s="1">
        <v>115.21390744</v>
      </c>
    </row>
    <row r="46" spans="1:7">
      <c r="A46" s="1">
        <v>43</v>
      </c>
      <c r="B46" s="1" t="s">
        <v>515</v>
      </c>
      <c r="C46" s="1">
        <v>10</v>
      </c>
      <c r="D46" s="4">
        <v>1.1068199999999999</v>
      </c>
      <c r="E46" s="6">
        <v>0.4375</v>
      </c>
      <c r="F46" s="1">
        <v>-33.729122889999999</v>
      </c>
      <c r="G46" s="1">
        <v>115.21492081</v>
      </c>
    </row>
    <row r="47" spans="1:7">
      <c r="A47" s="1">
        <v>44</v>
      </c>
      <c r="B47" s="1" t="s">
        <v>516</v>
      </c>
      <c r="C47" s="1">
        <v>10</v>
      </c>
      <c r="D47" s="4" t="s">
        <v>16</v>
      </c>
      <c r="E47" s="6" t="s">
        <v>16</v>
      </c>
      <c r="F47" s="1">
        <v>-33.717225599999999</v>
      </c>
      <c r="G47" s="1">
        <v>115.21538940000001</v>
      </c>
    </row>
    <row r="48" spans="1:7">
      <c r="A48" s="1">
        <v>45</v>
      </c>
      <c r="B48" s="1" t="s">
        <v>517</v>
      </c>
      <c r="C48" s="1">
        <v>10</v>
      </c>
      <c r="D48" s="4">
        <v>0.36731126530612246</v>
      </c>
      <c r="E48" s="6">
        <v>0.72916666666424135</v>
      </c>
      <c r="F48" s="1">
        <v>-33.714674950000003</v>
      </c>
      <c r="G48" s="1">
        <v>115.21266143</v>
      </c>
    </row>
    <row r="49" spans="1:7">
      <c r="A49" s="1">
        <v>46</v>
      </c>
      <c r="B49" s="1" t="s">
        <v>518</v>
      </c>
      <c r="C49" s="1">
        <v>5</v>
      </c>
      <c r="D49" s="4">
        <v>0.90783722448979576</v>
      </c>
      <c r="E49" s="6">
        <v>0.60416666666424135</v>
      </c>
      <c r="F49" s="1">
        <v>-33.711154360000002</v>
      </c>
      <c r="G49" s="1">
        <v>115.22574899</v>
      </c>
    </row>
    <row r="50" spans="1:7">
      <c r="A50" s="1">
        <v>47</v>
      </c>
      <c r="B50" s="1" t="s">
        <v>519</v>
      </c>
      <c r="C50" s="1">
        <v>10</v>
      </c>
      <c r="D50" s="4">
        <v>0.16601828571428573</v>
      </c>
      <c r="E50" s="6">
        <v>0.58333333333575865</v>
      </c>
      <c r="F50" s="1">
        <v>-33.712388900000001</v>
      </c>
      <c r="G50" s="1">
        <v>115.21064370000001</v>
      </c>
    </row>
    <row r="51" spans="1:7">
      <c r="A51" s="1">
        <v>48</v>
      </c>
      <c r="B51" s="1" t="s">
        <v>520</v>
      </c>
      <c r="C51" s="1">
        <v>10</v>
      </c>
      <c r="D51" s="4">
        <v>0.43520408163265306</v>
      </c>
      <c r="E51" s="6">
        <v>0.79166666666424135</v>
      </c>
      <c r="F51" s="1">
        <v>-33.705916899999998</v>
      </c>
      <c r="G51" s="1">
        <v>115.2152735</v>
      </c>
    </row>
    <row r="52" spans="1:7">
      <c r="A52" s="1">
        <v>49</v>
      </c>
      <c r="B52" s="1" t="s">
        <v>521</v>
      </c>
      <c r="C52" s="1">
        <v>10</v>
      </c>
      <c r="D52" s="4">
        <v>0.34417951020408166</v>
      </c>
      <c r="E52" s="6">
        <v>0.58333333333575865</v>
      </c>
      <c r="F52" s="1">
        <v>-33.706208680000003</v>
      </c>
      <c r="G52" s="1">
        <v>115.22195632</v>
      </c>
    </row>
    <row r="53" spans="1:7">
      <c r="A53" s="1">
        <v>50</v>
      </c>
      <c r="B53" s="1" t="s">
        <v>522</v>
      </c>
      <c r="C53" s="1">
        <v>10</v>
      </c>
      <c r="D53" s="4">
        <v>0.31533387755102038</v>
      </c>
      <c r="E53" s="6">
        <v>0.75</v>
      </c>
      <c r="F53" s="1">
        <v>-33.704971309999998</v>
      </c>
      <c r="G53" s="1">
        <v>115.22590362</v>
      </c>
    </row>
    <row r="54" spans="1:7">
      <c r="A54" s="1">
        <v>51</v>
      </c>
      <c r="B54" s="1" t="s">
        <v>523</v>
      </c>
      <c r="C54" s="1">
        <v>10</v>
      </c>
      <c r="D54" s="4">
        <v>0.90527895918367352</v>
      </c>
      <c r="E54" s="6">
        <v>0.83333333333575865</v>
      </c>
      <c r="F54" s="1">
        <v>-33.715083900000003</v>
      </c>
      <c r="G54" s="1">
        <v>115.2062251</v>
      </c>
    </row>
    <row r="55" spans="1:7">
      <c r="A55" s="1">
        <v>52</v>
      </c>
      <c r="B55" s="1" t="s">
        <v>524</v>
      </c>
      <c r="C55" s="1">
        <v>10</v>
      </c>
      <c r="D55" s="4">
        <v>2.22426906122449</v>
      </c>
      <c r="E55" s="6">
        <v>0.72916666666424135</v>
      </c>
      <c r="F55" s="1">
        <v>-33.711969439999997</v>
      </c>
      <c r="G55" s="1">
        <v>115.20363896000001</v>
      </c>
    </row>
    <row r="56" spans="1:7">
      <c r="A56" s="1">
        <v>53</v>
      </c>
      <c r="B56" s="1" t="s">
        <v>525</v>
      </c>
      <c r="C56" s="1">
        <v>10</v>
      </c>
      <c r="D56" s="4">
        <v>0.81741836734693885</v>
      </c>
      <c r="E56" s="6">
        <v>0.66666666666424135</v>
      </c>
      <c r="F56" s="1">
        <v>-33.718780000000002</v>
      </c>
      <c r="G56" s="1">
        <v>115.19958219999999</v>
      </c>
    </row>
    <row r="57" spans="1:7">
      <c r="A57" s="1">
        <v>54</v>
      </c>
      <c r="B57" s="1" t="s">
        <v>526</v>
      </c>
      <c r="C57" s="1">
        <v>5</v>
      </c>
      <c r="D57" s="4">
        <v>1.7406514285714287</v>
      </c>
      <c r="E57" s="6">
        <v>0.60416666666424135</v>
      </c>
      <c r="F57" s="1">
        <v>-33.749520740000001</v>
      </c>
      <c r="G57" s="1">
        <v>115.18766687999999</v>
      </c>
    </row>
    <row r="58" spans="1:7">
      <c r="A58" s="1">
        <v>55</v>
      </c>
      <c r="B58" s="1" t="s">
        <v>527</v>
      </c>
      <c r="C58" s="1">
        <v>5</v>
      </c>
      <c r="D58" s="4">
        <v>0.19965469387755103</v>
      </c>
      <c r="E58" s="6">
        <v>0.72916666666424135</v>
      </c>
      <c r="F58" s="1">
        <v>-33.748164260000003</v>
      </c>
      <c r="G58" s="1">
        <v>115.17826647</v>
      </c>
    </row>
    <row r="59" spans="1:7">
      <c r="A59" s="1">
        <v>56</v>
      </c>
      <c r="B59" s="1" t="s">
        <v>528</v>
      </c>
      <c r="C59" s="1">
        <v>10</v>
      </c>
      <c r="D59" s="4">
        <v>0.63142857142857145</v>
      </c>
      <c r="E59" s="6">
        <v>0.875</v>
      </c>
      <c r="F59" s="1">
        <v>-33.747860609999996</v>
      </c>
      <c r="G59" s="1">
        <v>115.17072841</v>
      </c>
    </row>
    <row r="60" spans="1:7">
      <c r="A60" s="1">
        <v>57</v>
      </c>
      <c r="B60" s="1" t="s">
        <v>529</v>
      </c>
      <c r="C60" s="1">
        <v>25</v>
      </c>
      <c r="D60" s="4">
        <v>0.37090378775510197</v>
      </c>
      <c r="E60" s="6">
        <v>0.72916666666424135</v>
      </c>
      <c r="F60" s="1">
        <v>-33.748585130000002</v>
      </c>
      <c r="G60" s="1">
        <v>115.16950153000001</v>
      </c>
    </row>
    <row r="61" spans="1:7">
      <c r="A61" s="1">
        <v>58</v>
      </c>
      <c r="B61" s="1" t="s">
        <v>530</v>
      </c>
      <c r="C61" s="1">
        <v>25</v>
      </c>
      <c r="D61" s="4">
        <v>0.42592653061224489</v>
      </c>
      <c r="E61" s="6">
        <v>0.58333333333575865</v>
      </c>
      <c r="F61" s="1">
        <v>-33.740551099999998</v>
      </c>
      <c r="G61" s="1">
        <v>115.1609461</v>
      </c>
    </row>
    <row r="62" spans="1:7">
      <c r="A62" s="1">
        <v>59</v>
      </c>
      <c r="B62" s="1" t="s">
        <v>531</v>
      </c>
      <c r="C62" s="1">
        <v>200</v>
      </c>
      <c r="D62" s="4">
        <v>0.3460638204081633</v>
      </c>
      <c r="E62" s="6">
        <v>0.54166666666424135</v>
      </c>
      <c r="F62" s="1">
        <v>-33.7385594</v>
      </c>
      <c r="G62" s="1">
        <v>115.1639139</v>
      </c>
    </row>
    <row r="63" spans="1:7">
      <c r="A63" s="1">
        <v>60</v>
      </c>
      <c r="B63" s="1" t="s">
        <v>532</v>
      </c>
      <c r="C63" s="1">
        <v>10</v>
      </c>
      <c r="D63" s="4">
        <v>0.36907897959183666</v>
      </c>
      <c r="E63" s="6">
        <v>0.75</v>
      </c>
      <c r="F63" s="1">
        <v>-33.738227219999999</v>
      </c>
      <c r="G63" s="1">
        <v>115.17026541</v>
      </c>
    </row>
    <row r="64" spans="1:7">
      <c r="A64" s="1">
        <v>61</v>
      </c>
      <c r="B64" s="1" t="s">
        <v>533</v>
      </c>
      <c r="C64" s="1">
        <v>25</v>
      </c>
      <c r="D64" s="4">
        <v>0.36825306122448981</v>
      </c>
      <c r="E64" s="6">
        <v>0.58333333333575865</v>
      </c>
      <c r="F64" s="1">
        <v>-33.733538799999998</v>
      </c>
      <c r="G64" s="1">
        <v>115.1637319</v>
      </c>
    </row>
    <row r="65" spans="1:7">
      <c r="A65" s="1">
        <v>62</v>
      </c>
      <c r="B65" s="1" t="s">
        <v>534</v>
      </c>
      <c r="C65" s="1">
        <v>10</v>
      </c>
      <c r="D65" s="4">
        <v>0.53810979591836727</v>
      </c>
      <c r="E65" s="6">
        <v>0.75</v>
      </c>
      <c r="F65" s="1">
        <v>-33.736005900000002</v>
      </c>
      <c r="G65" s="1">
        <v>115.1571615</v>
      </c>
    </row>
    <row r="66" spans="1:7">
      <c r="A66" s="1">
        <v>63</v>
      </c>
      <c r="B66" s="1" t="s">
        <v>535</v>
      </c>
      <c r="C66" s="1">
        <v>10</v>
      </c>
      <c r="D66" s="4">
        <v>0.32628571428571429</v>
      </c>
      <c r="E66" s="6">
        <v>0.77083333333575865</v>
      </c>
      <c r="F66" s="1">
        <v>-33.734916499999997</v>
      </c>
      <c r="G66" s="1">
        <v>115.1571656</v>
      </c>
    </row>
    <row r="67" spans="1:7">
      <c r="A67" s="1">
        <v>64</v>
      </c>
      <c r="B67" s="1" t="s">
        <v>536</v>
      </c>
      <c r="C67" s="1">
        <v>10</v>
      </c>
      <c r="D67" s="4">
        <v>0.37295477551020406</v>
      </c>
      <c r="E67" s="6">
        <v>0.77083333333575865</v>
      </c>
      <c r="F67" s="1">
        <v>-33.7330738</v>
      </c>
      <c r="G67" s="1">
        <v>115.15813470000001</v>
      </c>
    </row>
    <row r="68" spans="1:7">
      <c r="A68" s="1">
        <v>65</v>
      </c>
      <c r="B68" s="1" t="s">
        <v>537</v>
      </c>
      <c r="C68" s="1">
        <v>25</v>
      </c>
      <c r="D68" s="4">
        <v>1.3918367346938778E-3</v>
      </c>
      <c r="E68" s="6">
        <v>0.52083333333575865</v>
      </c>
      <c r="F68" s="1">
        <v>-33.733509099999999</v>
      </c>
      <c r="G68" s="1">
        <v>115.15459300000001</v>
      </c>
    </row>
    <row r="69" spans="1:7">
      <c r="A69" s="1">
        <v>66</v>
      </c>
      <c r="B69" s="1" t="s">
        <v>538</v>
      </c>
      <c r="C69" s="1">
        <v>10</v>
      </c>
      <c r="D69" s="4">
        <v>0.92714285714285727</v>
      </c>
      <c r="E69" s="6">
        <v>0.79166666666424135</v>
      </c>
      <c r="F69" s="1">
        <v>-33.732850999999997</v>
      </c>
      <c r="G69" s="1">
        <v>115.15993659999999</v>
      </c>
    </row>
    <row r="70" spans="1:7">
      <c r="A70" s="1">
        <v>67</v>
      </c>
      <c r="B70" s="1" t="s">
        <v>539</v>
      </c>
      <c r="C70" s="1">
        <v>10</v>
      </c>
      <c r="D70" s="4">
        <v>0.55902040816326526</v>
      </c>
      <c r="E70" s="6">
        <v>0.64583333333575865</v>
      </c>
      <c r="F70" s="1">
        <v>-33.740099899999997</v>
      </c>
      <c r="G70" s="1">
        <v>115.1386693</v>
      </c>
    </row>
    <row r="71" spans="1:7">
      <c r="A71" s="1">
        <v>68</v>
      </c>
      <c r="B71" s="1" t="s">
        <v>540</v>
      </c>
      <c r="C71" s="1">
        <v>10</v>
      </c>
      <c r="D71" s="4">
        <v>0.44975571428571437</v>
      </c>
      <c r="E71" s="6">
        <v>0.375</v>
      </c>
      <c r="F71" s="1">
        <v>-33.743117400000003</v>
      </c>
      <c r="G71" s="1">
        <v>115.1278205</v>
      </c>
    </row>
    <row r="72" spans="1:7">
      <c r="A72" s="1">
        <v>69</v>
      </c>
      <c r="B72" s="1" t="s">
        <v>541</v>
      </c>
      <c r="C72" s="1">
        <v>10</v>
      </c>
      <c r="D72" s="4">
        <v>0.92011959183673486</v>
      </c>
      <c r="E72" s="6">
        <v>0.35416666666424135</v>
      </c>
      <c r="F72" s="1">
        <v>-33.741093900000003</v>
      </c>
      <c r="G72" s="1">
        <v>115.134879</v>
      </c>
    </row>
    <row r="73" spans="1:7">
      <c r="A73" s="1">
        <v>70</v>
      </c>
      <c r="B73" s="1" t="s">
        <v>542</v>
      </c>
      <c r="C73" s="1">
        <v>10</v>
      </c>
      <c r="D73" s="4">
        <v>0.25662599999999991</v>
      </c>
      <c r="E73" s="6">
        <v>0.70833333333575865</v>
      </c>
      <c r="F73" s="1">
        <v>-33.717346579999997</v>
      </c>
      <c r="G73" s="1">
        <v>115.16988942</v>
      </c>
    </row>
    <row r="74" spans="1:7">
      <c r="A74" s="1">
        <v>71</v>
      </c>
      <c r="B74" s="1" t="s">
        <v>543</v>
      </c>
      <c r="C74" s="1">
        <v>10</v>
      </c>
      <c r="D74" s="4">
        <v>0.1582142857142857</v>
      </c>
      <c r="E74" s="6">
        <v>0.625</v>
      </c>
      <c r="F74" s="1">
        <v>-33.710586730000003</v>
      </c>
      <c r="G74" s="1">
        <v>115.16363584</v>
      </c>
    </row>
    <row r="75" spans="1:7">
      <c r="A75" s="1">
        <v>72</v>
      </c>
      <c r="B75" s="1" t="s">
        <v>544</v>
      </c>
      <c r="C75" s="1">
        <v>63</v>
      </c>
      <c r="D75" s="4">
        <v>2.9236734693877553E-2</v>
      </c>
      <c r="E75" s="6">
        <v>0.52083333333575865</v>
      </c>
      <c r="F75" s="1">
        <v>-33.713156779999998</v>
      </c>
      <c r="G75" s="1">
        <v>115.16472477000001</v>
      </c>
    </row>
    <row r="76" spans="1:7">
      <c r="A76" s="1">
        <v>73</v>
      </c>
      <c r="B76" s="1" t="s">
        <v>545</v>
      </c>
      <c r="C76" s="1">
        <v>10</v>
      </c>
      <c r="D76" s="4" t="s">
        <v>16</v>
      </c>
      <c r="E76" s="6" t="s">
        <v>16</v>
      </c>
      <c r="F76" s="1">
        <v>-33.723479599999997</v>
      </c>
      <c r="G76" s="1">
        <v>115.1686234</v>
      </c>
    </row>
    <row r="77" spans="1:7">
      <c r="A77" s="1">
        <v>74</v>
      </c>
      <c r="B77" s="1" t="s">
        <v>546</v>
      </c>
      <c r="C77" s="1">
        <v>100</v>
      </c>
      <c r="D77" s="4">
        <v>0.43685142857142856</v>
      </c>
      <c r="E77" s="6">
        <v>0.375</v>
      </c>
      <c r="F77" s="1">
        <v>-33.724429299999997</v>
      </c>
      <c r="G77" s="1">
        <v>115.1656819</v>
      </c>
    </row>
    <row r="78" spans="1:7">
      <c r="A78" s="1">
        <v>75</v>
      </c>
      <c r="B78" s="1" t="s">
        <v>547</v>
      </c>
      <c r="C78" s="1">
        <v>10</v>
      </c>
      <c r="D78" s="4">
        <v>0.65625510204081638</v>
      </c>
      <c r="E78" s="6">
        <v>0.75</v>
      </c>
      <c r="F78" s="1">
        <v>-33.687652579999998</v>
      </c>
      <c r="G78" s="1">
        <v>115.24892783999999</v>
      </c>
    </row>
    <row r="79" spans="1:7">
      <c r="A79" s="1">
        <v>76</v>
      </c>
      <c r="B79" s="1" t="s">
        <v>548</v>
      </c>
      <c r="C79" s="1">
        <v>10</v>
      </c>
      <c r="D79" s="4">
        <v>0.58621138775510206</v>
      </c>
      <c r="E79" s="6">
        <v>0.75</v>
      </c>
      <c r="F79" s="1">
        <v>-33.688601200000001</v>
      </c>
      <c r="G79" s="1">
        <v>115.2272603</v>
      </c>
    </row>
    <row r="80" spans="1:7">
      <c r="A80" s="1">
        <v>77</v>
      </c>
      <c r="B80" s="1" t="s">
        <v>549</v>
      </c>
      <c r="C80" s="1">
        <v>63</v>
      </c>
      <c r="D80" s="4">
        <v>0.28277453838678324</v>
      </c>
      <c r="E80" s="6">
        <v>0.3125</v>
      </c>
      <c r="F80" s="1">
        <v>-33.691846900000002</v>
      </c>
      <c r="G80" s="1">
        <v>115.2386806</v>
      </c>
    </row>
    <row r="81" spans="1:7">
      <c r="A81" s="1">
        <v>78</v>
      </c>
      <c r="B81" s="1" t="s">
        <v>550</v>
      </c>
      <c r="C81" s="1">
        <v>10</v>
      </c>
      <c r="D81" s="4">
        <v>0.69653942857142848</v>
      </c>
      <c r="E81" s="6">
        <v>0.64583333333575865</v>
      </c>
      <c r="F81" s="1">
        <v>-33.694486699999999</v>
      </c>
      <c r="G81" s="1">
        <v>115.215621</v>
      </c>
    </row>
    <row r="82" spans="1:7">
      <c r="A82" s="1">
        <v>79</v>
      </c>
      <c r="B82" s="1" t="s">
        <v>551</v>
      </c>
      <c r="C82" s="1">
        <v>10</v>
      </c>
      <c r="D82" s="4">
        <v>1.4879314285714282</v>
      </c>
      <c r="E82" s="6">
        <v>0.75</v>
      </c>
      <c r="F82" s="1">
        <v>-33.694278199999999</v>
      </c>
      <c r="G82" s="1">
        <v>115.1995099</v>
      </c>
    </row>
    <row r="83" spans="1:7">
      <c r="A83" s="1">
        <v>80</v>
      </c>
      <c r="B83" s="1" t="s">
        <v>552</v>
      </c>
      <c r="C83" s="1">
        <v>25</v>
      </c>
      <c r="D83" s="4">
        <v>0.25726457142857145</v>
      </c>
      <c r="E83" s="6">
        <v>0.52083333333575865</v>
      </c>
      <c r="F83" s="1">
        <v>-33.675430329999998</v>
      </c>
      <c r="G83" s="1">
        <v>115.22231359</v>
      </c>
    </row>
    <row r="84" spans="1:7">
      <c r="A84" s="1">
        <v>81</v>
      </c>
      <c r="B84" s="1" t="s">
        <v>553</v>
      </c>
      <c r="C84" s="1">
        <v>10</v>
      </c>
      <c r="D84" s="4">
        <v>0.38053714285714285</v>
      </c>
      <c r="E84" s="6">
        <v>0.875</v>
      </c>
      <c r="F84" s="1">
        <v>-33.676371860000003</v>
      </c>
      <c r="G84" s="1">
        <v>115.22416853</v>
      </c>
    </row>
    <row r="85" spans="1:7">
      <c r="A85" s="1">
        <v>82</v>
      </c>
      <c r="B85" s="1" t="s">
        <v>554</v>
      </c>
      <c r="C85" s="1">
        <v>10</v>
      </c>
      <c r="D85" s="4">
        <v>7.1762568367346944</v>
      </c>
      <c r="E85" s="6">
        <v>0.625</v>
      </c>
      <c r="F85" s="1">
        <v>-33.704847100000002</v>
      </c>
      <c r="G85" s="1">
        <v>115.18110040000001</v>
      </c>
    </row>
    <row r="86" spans="1:7">
      <c r="A86" s="1">
        <v>83</v>
      </c>
      <c r="B86" s="1" t="s">
        <v>555</v>
      </c>
      <c r="C86" s="1">
        <v>25</v>
      </c>
      <c r="D86" s="4">
        <v>0.64395918367346938</v>
      </c>
      <c r="E86" s="6">
        <v>0.89583333333575865</v>
      </c>
      <c r="F86" s="1">
        <v>-33.6993103</v>
      </c>
      <c r="G86" s="1">
        <v>115.1884179</v>
      </c>
    </row>
    <row r="87" spans="1:7">
      <c r="A87" s="1">
        <v>84</v>
      </c>
      <c r="B87" s="1" t="s">
        <v>556</v>
      </c>
      <c r="C87" s="1">
        <v>10</v>
      </c>
      <c r="D87" s="4">
        <v>2.2246401224489798</v>
      </c>
      <c r="E87" s="6">
        <v>0.375</v>
      </c>
      <c r="F87" s="1">
        <v>-33.692395140000002</v>
      </c>
      <c r="G87" s="1">
        <v>115.17658114</v>
      </c>
    </row>
    <row r="88" spans="1:7">
      <c r="A88" s="1">
        <v>85</v>
      </c>
      <c r="B88" s="1" t="s">
        <v>557</v>
      </c>
      <c r="C88" s="1">
        <v>10</v>
      </c>
      <c r="D88" s="4">
        <v>1.6557980204081635</v>
      </c>
      <c r="E88" s="6">
        <v>0.3125</v>
      </c>
      <c r="F88" s="1">
        <v>-33.698970899999999</v>
      </c>
      <c r="G88" s="1">
        <v>115.17669663</v>
      </c>
    </row>
    <row r="89" spans="1:7">
      <c r="A89" s="1">
        <v>86</v>
      </c>
      <c r="B89" s="1" t="s">
        <v>558</v>
      </c>
      <c r="C89" s="1">
        <v>10</v>
      </c>
      <c r="D89" s="4">
        <v>0.2173469387755102</v>
      </c>
      <c r="E89" s="6">
        <v>0.39583333333575865</v>
      </c>
      <c r="F89" s="1">
        <v>-33.695772060000003</v>
      </c>
      <c r="G89" s="1">
        <v>115.16292865</v>
      </c>
    </row>
    <row r="90" spans="1:7">
      <c r="A90" s="1">
        <v>87</v>
      </c>
      <c r="B90" s="1" t="s">
        <v>559</v>
      </c>
      <c r="C90" s="1">
        <v>10</v>
      </c>
      <c r="D90" s="4" t="s">
        <v>16</v>
      </c>
      <c r="E90" s="6" t="s">
        <v>16</v>
      </c>
      <c r="F90" s="1">
        <v>-33.69745846</v>
      </c>
      <c r="G90" s="1">
        <v>115.16624203000001</v>
      </c>
    </row>
    <row r="91" spans="1:7">
      <c r="A91" s="1">
        <v>88</v>
      </c>
      <c r="B91" s="1" t="s">
        <v>560</v>
      </c>
      <c r="C91" s="1">
        <v>25</v>
      </c>
      <c r="D91" s="4">
        <v>0.67520408163265311</v>
      </c>
      <c r="E91" s="6">
        <v>0.47916666666424135</v>
      </c>
      <c r="F91" s="1">
        <v>-33.700422879999998</v>
      </c>
      <c r="G91" s="1">
        <v>115.16427706</v>
      </c>
    </row>
    <row r="92" spans="1:7">
      <c r="A92" s="1">
        <v>89</v>
      </c>
      <c r="B92" s="1" t="s">
        <v>561</v>
      </c>
      <c r="C92" s="1">
        <v>10</v>
      </c>
      <c r="D92" s="4">
        <v>0.12771428571428572</v>
      </c>
      <c r="E92" s="6">
        <v>0.75</v>
      </c>
      <c r="F92" s="1">
        <v>-33.704118479999998</v>
      </c>
      <c r="G92" s="1">
        <v>115.16522963</v>
      </c>
    </row>
    <row r="93" spans="1:7">
      <c r="A93" s="1">
        <v>90</v>
      </c>
      <c r="B93" s="1" t="s">
        <v>562</v>
      </c>
      <c r="C93" s="1">
        <v>10</v>
      </c>
      <c r="D93" s="4">
        <v>0.35322444897959182</v>
      </c>
      <c r="E93" s="6">
        <v>0.75</v>
      </c>
      <c r="F93" s="1">
        <v>-33.702553289999997</v>
      </c>
      <c r="G93" s="1">
        <v>115.16500275</v>
      </c>
    </row>
    <row r="94" spans="1:7">
      <c r="A94" s="1">
        <v>91</v>
      </c>
      <c r="B94" s="1" t="s">
        <v>563</v>
      </c>
      <c r="C94" s="1">
        <v>10</v>
      </c>
      <c r="D94" s="4">
        <v>0.24438893877551021</v>
      </c>
      <c r="E94" s="6">
        <v>0.64583333333575865</v>
      </c>
      <c r="F94" s="1">
        <v>-33.718356290000003</v>
      </c>
      <c r="G94" s="1">
        <v>115.14150123</v>
      </c>
    </row>
    <row r="95" spans="1:7">
      <c r="A95" s="1">
        <v>92</v>
      </c>
      <c r="B95" s="1" t="s">
        <v>564</v>
      </c>
      <c r="C95" s="1">
        <v>10</v>
      </c>
      <c r="D95" s="4">
        <v>1.1057659591836735</v>
      </c>
      <c r="E95" s="6">
        <v>0.47916666666424135</v>
      </c>
      <c r="F95" s="1">
        <v>-33.720127570000002</v>
      </c>
      <c r="G95" s="1">
        <v>115.14398253</v>
      </c>
    </row>
    <row r="96" spans="1:7">
      <c r="A96" s="1">
        <v>93</v>
      </c>
      <c r="B96" s="1" t="s">
        <v>565</v>
      </c>
      <c r="C96" s="1">
        <v>10</v>
      </c>
      <c r="D96" s="4">
        <v>0.11614185714285716</v>
      </c>
      <c r="E96" s="6">
        <v>0.75</v>
      </c>
      <c r="F96" s="1">
        <v>-33.721002400000003</v>
      </c>
      <c r="G96" s="1">
        <v>115.13886392000001</v>
      </c>
    </row>
    <row r="97" spans="1:7">
      <c r="A97" s="1">
        <v>94</v>
      </c>
      <c r="B97" s="1" t="s">
        <v>566</v>
      </c>
      <c r="C97" s="1">
        <v>10</v>
      </c>
      <c r="D97" s="4" t="s">
        <v>16</v>
      </c>
      <c r="E97" s="6" t="s">
        <v>16</v>
      </c>
      <c r="F97" s="1">
        <v>-33.722516169999999</v>
      </c>
      <c r="G97" s="1">
        <v>115.13389203</v>
      </c>
    </row>
    <row r="98" spans="1:7">
      <c r="A98" s="1">
        <v>95</v>
      </c>
      <c r="B98" s="1" t="s">
        <v>567</v>
      </c>
      <c r="C98" s="1">
        <v>10</v>
      </c>
      <c r="D98" s="4">
        <v>0.28777551020408165</v>
      </c>
      <c r="E98" s="6">
        <v>0.58333333333575865</v>
      </c>
      <c r="F98" s="1">
        <v>-33.727176</v>
      </c>
      <c r="G98" s="1">
        <v>115.13485</v>
      </c>
    </row>
    <row r="99" spans="1:7">
      <c r="A99" s="1">
        <v>96</v>
      </c>
      <c r="B99" s="1" t="s">
        <v>568</v>
      </c>
      <c r="C99" s="1">
        <v>100</v>
      </c>
      <c r="D99" s="4">
        <v>1.8977828571428574</v>
      </c>
      <c r="E99" s="6">
        <v>0.14583333333575865</v>
      </c>
      <c r="F99" s="1">
        <v>-33.699917139999997</v>
      </c>
      <c r="G99" s="1">
        <v>115.19368322</v>
      </c>
    </row>
    <row r="100" spans="1:7">
      <c r="A100" s="1">
        <v>97</v>
      </c>
      <c r="B100" s="1" t="s">
        <v>569</v>
      </c>
      <c r="C100" s="1">
        <v>10</v>
      </c>
      <c r="D100" s="4">
        <v>1.8935871428571427</v>
      </c>
      <c r="E100" s="6">
        <v>0.77083333333575865</v>
      </c>
      <c r="F100" s="1">
        <v>-33.693415389999998</v>
      </c>
      <c r="G100" s="1">
        <v>115.18873215000001</v>
      </c>
    </row>
    <row r="101" spans="1:7">
      <c r="A101" s="1">
        <v>98</v>
      </c>
      <c r="B101" s="1" t="s">
        <v>570</v>
      </c>
      <c r="C101" s="1">
        <v>10</v>
      </c>
      <c r="D101" s="4">
        <v>0.80559869387755101</v>
      </c>
      <c r="E101" s="6">
        <v>0.47916666666424135</v>
      </c>
      <c r="F101" s="1">
        <v>-33.689040380000002</v>
      </c>
      <c r="G101" s="1">
        <v>115.18991456000001</v>
      </c>
    </row>
    <row r="102" spans="1:7">
      <c r="A102" s="1">
        <v>99</v>
      </c>
      <c r="B102" s="1" t="s">
        <v>571</v>
      </c>
      <c r="C102" s="1">
        <v>10</v>
      </c>
      <c r="D102" s="4">
        <v>0.56235273469387748</v>
      </c>
      <c r="E102" s="6">
        <v>0.72916666666424135</v>
      </c>
      <c r="F102" s="1">
        <v>-33.698806300000001</v>
      </c>
      <c r="G102" s="1">
        <v>115.1891352</v>
      </c>
    </row>
    <row r="103" spans="1:7">
      <c r="A103" s="1">
        <v>100</v>
      </c>
      <c r="B103" s="1" t="s">
        <v>572</v>
      </c>
      <c r="C103" s="1">
        <v>25</v>
      </c>
      <c r="D103" s="4">
        <v>0.64828163265306116</v>
      </c>
      <c r="E103" s="6">
        <v>0.54166666666424135</v>
      </c>
      <c r="F103" s="1">
        <v>-33.698181900000002</v>
      </c>
      <c r="G103" s="1">
        <v>115.1890835</v>
      </c>
    </row>
    <row r="104" spans="1:7">
      <c r="A104" s="1">
        <v>101</v>
      </c>
      <c r="B104" s="1" t="s">
        <v>573</v>
      </c>
      <c r="C104" s="1">
        <v>10</v>
      </c>
      <c r="D104" s="4">
        <v>0.17237755102040817</v>
      </c>
      <c r="E104" s="6">
        <v>0.72916666666424135</v>
      </c>
      <c r="F104" s="1">
        <v>-33.713423820000003</v>
      </c>
      <c r="G104" s="1">
        <v>115.17999392</v>
      </c>
    </row>
    <row r="105" spans="1:7">
      <c r="A105" s="1">
        <v>102</v>
      </c>
      <c r="B105" s="1" t="s">
        <v>574</v>
      </c>
      <c r="C105" s="1">
        <v>25</v>
      </c>
      <c r="D105" s="4">
        <v>0.30255908571428575</v>
      </c>
      <c r="E105" s="6">
        <v>0.3125</v>
      </c>
      <c r="F105" s="1">
        <v>-33.833470200000001</v>
      </c>
      <c r="G105" s="1">
        <v>115.1083556</v>
      </c>
    </row>
    <row r="106" spans="1:7">
      <c r="A106" s="1">
        <v>103</v>
      </c>
      <c r="B106" s="1" t="s">
        <v>575</v>
      </c>
      <c r="C106" s="1">
        <v>10</v>
      </c>
      <c r="D106" s="4">
        <v>0.35322444897959182</v>
      </c>
      <c r="E106" s="6">
        <v>0.75</v>
      </c>
      <c r="F106" s="1">
        <v>-33.835947990000001</v>
      </c>
      <c r="G106" s="1">
        <v>115.10177921</v>
      </c>
    </row>
    <row r="107" spans="1:7">
      <c r="A107" s="1">
        <v>104</v>
      </c>
      <c r="B107" s="1" t="s">
        <v>576</v>
      </c>
      <c r="C107" s="1">
        <v>25</v>
      </c>
      <c r="D107" s="4" t="s">
        <v>16</v>
      </c>
      <c r="E107" s="6" t="s">
        <v>16</v>
      </c>
      <c r="F107" s="1">
        <v>-33.832125609999999</v>
      </c>
      <c r="G107" s="1">
        <v>115.11552208000001</v>
      </c>
    </row>
    <row r="108" spans="1:7">
      <c r="A108" s="1">
        <v>105</v>
      </c>
      <c r="B108" s="1" t="s">
        <v>577</v>
      </c>
      <c r="C108" s="1">
        <v>10</v>
      </c>
      <c r="D108" s="4">
        <v>1.2217448979591838</v>
      </c>
      <c r="E108" s="6">
        <v>0.75</v>
      </c>
      <c r="F108" s="1">
        <v>-33.689136769999998</v>
      </c>
      <c r="G108" s="1">
        <v>115.24460852</v>
      </c>
    </row>
    <row r="109" spans="1:7">
      <c r="A109" s="1">
        <v>106</v>
      </c>
      <c r="B109" s="1" t="s">
        <v>578</v>
      </c>
      <c r="C109" s="1">
        <v>100</v>
      </c>
      <c r="D109" s="4" t="s">
        <v>16</v>
      </c>
      <c r="E109" s="6" t="s">
        <v>16</v>
      </c>
      <c r="F109" s="1">
        <v>-33.827049600000002</v>
      </c>
      <c r="G109" s="1">
        <v>115.10223190000001</v>
      </c>
    </row>
    <row r="110" spans="1:7">
      <c r="A110" s="1">
        <v>107</v>
      </c>
      <c r="B110" s="1" t="s">
        <v>579</v>
      </c>
      <c r="C110" s="1">
        <v>100</v>
      </c>
      <c r="D110" s="4">
        <v>9.5341836734693874E-2</v>
      </c>
      <c r="E110" s="6">
        <v>0.72916666666424135</v>
      </c>
      <c r="F110" s="1">
        <v>-33.827181799999998</v>
      </c>
      <c r="G110" s="1">
        <v>115.1143761</v>
      </c>
    </row>
    <row r="111" spans="1:7">
      <c r="A111" s="1">
        <v>108</v>
      </c>
      <c r="B111" s="1" t="s">
        <v>580</v>
      </c>
      <c r="C111" s="1">
        <v>25</v>
      </c>
      <c r="D111" s="4" t="s">
        <v>16</v>
      </c>
      <c r="E111" s="6" t="s">
        <v>16</v>
      </c>
      <c r="F111" s="1">
        <v>-33.821648260000003</v>
      </c>
      <c r="G111" s="1">
        <v>115.10705729999999</v>
      </c>
    </row>
    <row r="112" spans="1:7">
      <c r="A112" s="1">
        <v>109</v>
      </c>
      <c r="B112" s="1" t="s">
        <v>581</v>
      </c>
      <c r="C112" s="1">
        <v>10</v>
      </c>
      <c r="D112" s="4">
        <v>0.58621138775510206</v>
      </c>
      <c r="E112" s="6">
        <v>0.75</v>
      </c>
      <c r="F112" s="1">
        <v>-33.821762130000003</v>
      </c>
      <c r="G112" s="1">
        <v>115.11215430999999</v>
      </c>
    </row>
    <row r="113" spans="1:7">
      <c r="A113" s="1">
        <v>110</v>
      </c>
      <c r="B113" s="1" t="s">
        <v>582</v>
      </c>
      <c r="C113" s="1">
        <v>10</v>
      </c>
      <c r="D113" s="4" t="s">
        <v>16</v>
      </c>
      <c r="E113" s="6" t="s">
        <v>16</v>
      </c>
      <c r="F113" s="1">
        <v>-33.701216039999998</v>
      </c>
      <c r="G113" s="1">
        <v>114.99666664999999</v>
      </c>
    </row>
    <row r="114" spans="1:7">
      <c r="A114" s="1">
        <v>111</v>
      </c>
      <c r="B114" s="1" t="s">
        <v>583</v>
      </c>
      <c r="C114" s="1">
        <v>10</v>
      </c>
      <c r="D114" s="4">
        <v>0.87410204081632659</v>
      </c>
      <c r="E114" s="6">
        <v>0.3125</v>
      </c>
      <c r="F114" s="1">
        <v>-33.703207630000001</v>
      </c>
      <c r="G114" s="1">
        <v>114.99926141</v>
      </c>
    </row>
    <row r="115" spans="1:7">
      <c r="A115" s="1">
        <v>112</v>
      </c>
      <c r="B115" s="1" t="s">
        <v>584</v>
      </c>
      <c r="C115" s="1">
        <v>10</v>
      </c>
      <c r="D115" s="4">
        <v>0.41326530612244899</v>
      </c>
      <c r="E115" s="6">
        <v>0.29166666666424135</v>
      </c>
      <c r="F115" s="1">
        <v>-33.697144909999999</v>
      </c>
      <c r="G115" s="1">
        <v>115.00717709</v>
      </c>
    </row>
    <row r="116" spans="1:7">
      <c r="A116" s="1">
        <v>113</v>
      </c>
      <c r="B116" s="1" t="s">
        <v>585</v>
      </c>
      <c r="C116" s="1">
        <v>10</v>
      </c>
      <c r="D116" s="4" t="s">
        <v>16</v>
      </c>
      <c r="E116" s="6" t="s">
        <v>16</v>
      </c>
      <c r="F116" s="1">
        <v>-33.698189550000002</v>
      </c>
      <c r="G116" s="1">
        <v>115.01036406</v>
      </c>
    </row>
    <row r="117" spans="1:7">
      <c r="A117" s="1">
        <v>114</v>
      </c>
      <c r="B117" s="1" t="s">
        <v>586</v>
      </c>
      <c r="C117" s="1">
        <v>25</v>
      </c>
      <c r="D117" s="4">
        <v>2.5395918367346941E-2</v>
      </c>
      <c r="E117" s="6">
        <v>0.58333333333575865</v>
      </c>
      <c r="F117" s="1">
        <v>-33.697752919999999</v>
      </c>
      <c r="G117" s="1">
        <v>115.02684987000001</v>
      </c>
    </row>
    <row r="118" spans="1:7">
      <c r="A118" s="1">
        <v>115</v>
      </c>
      <c r="B118" s="1" t="s">
        <v>587</v>
      </c>
      <c r="C118" s="1">
        <v>10</v>
      </c>
      <c r="D118" s="4">
        <v>0.23405714285714288</v>
      </c>
      <c r="E118" s="6">
        <v>0.20833333333575865</v>
      </c>
      <c r="F118" s="1">
        <v>-33.816265100000003</v>
      </c>
      <c r="G118" s="1">
        <v>115.103183</v>
      </c>
    </row>
    <row r="119" spans="1:7">
      <c r="A119" s="1">
        <v>116</v>
      </c>
      <c r="B119" s="1" t="s">
        <v>588</v>
      </c>
      <c r="C119" s="1">
        <v>10</v>
      </c>
      <c r="D119" s="4">
        <v>0.1670742857142857</v>
      </c>
      <c r="E119" s="6">
        <v>0.625</v>
      </c>
      <c r="F119" s="1">
        <v>-33.819743199999998</v>
      </c>
      <c r="G119" s="1">
        <v>115.097521</v>
      </c>
    </row>
    <row r="120" spans="1:7">
      <c r="A120" s="1">
        <v>117</v>
      </c>
      <c r="B120" s="1" t="s">
        <v>589</v>
      </c>
      <c r="C120" s="1">
        <v>10</v>
      </c>
      <c r="D120" s="4">
        <v>0.10895879591836737</v>
      </c>
      <c r="E120" s="6">
        <v>0.375</v>
      </c>
      <c r="F120" s="1">
        <v>-33.8107829</v>
      </c>
      <c r="G120" s="1">
        <v>115.10711370999999</v>
      </c>
    </row>
    <row r="121" spans="1:7">
      <c r="A121" s="1">
        <v>118</v>
      </c>
      <c r="B121" s="1" t="s">
        <v>590</v>
      </c>
      <c r="C121" s="1">
        <v>10</v>
      </c>
      <c r="D121" s="4">
        <v>0.66734693877551021</v>
      </c>
      <c r="E121" s="6">
        <v>0.77083333333575865</v>
      </c>
      <c r="F121" s="1">
        <v>-33.697349109999998</v>
      </c>
      <c r="G121" s="1">
        <v>115.03036872</v>
      </c>
    </row>
    <row r="122" spans="1:7">
      <c r="A122" s="1">
        <v>119</v>
      </c>
      <c r="B122" s="1" t="s">
        <v>591</v>
      </c>
      <c r="C122" s="1">
        <v>25</v>
      </c>
      <c r="D122" s="4" t="s">
        <v>16</v>
      </c>
      <c r="E122" s="6" t="s">
        <v>16</v>
      </c>
      <c r="F122" s="1">
        <v>-33.688186029999997</v>
      </c>
      <c r="G122" s="1">
        <v>115.02917941</v>
      </c>
    </row>
    <row r="123" spans="1:7">
      <c r="A123" s="1">
        <v>120</v>
      </c>
      <c r="B123" s="1" t="s">
        <v>592</v>
      </c>
      <c r="C123" s="1">
        <v>10</v>
      </c>
      <c r="D123" s="4">
        <v>0.8560497142857143</v>
      </c>
      <c r="E123" s="6">
        <v>0.5625</v>
      </c>
      <c r="F123" s="1">
        <v>-33.689873990000002</v>
      </c>
      <c r="G123" s="1">
        <v>115.02923871</v>
      </c>
    </row>
    <row r="124" spans="1:7">
      <c r="A124" s="1">
        <v>121</v>
      </c>
      <c r="B124" s="1" t="s">
        <v>593</v>
      </c>
      <c r="C124" s="1">
        <v>10</v>
      </c>
      <c r="D124" s="4">
        <v>0.39605102040816326</v>
      </c>
      <c r="E124" s="6">
        <v>0.83333333333575865</v>
      </c>
      <c r="F124" s="1">
        <v>-33.819164950000001</v>
      </c>
      <c r="G124" s="1">
        <v>115.11720258</v>
      </c>
    </row>
    <row r="125" spans="1:7">
      <c r="A125" s="1">
        <v>122</v>
      </c>
      <c r="B125" s="1" t="s">
        <v>594</v>
      </c>
      <c r="C125" s="1">
        <v>10</v>
      </c>
      <c r="D125" s="4">
        <v>0.80221428571428566</v>
      </c>
      <c r="E125" s="6">
        <v>0.97916666666424135</v>
      </c>
      <c r="F125" s="1">
        <v>-33.817132059999999</v>
      </c>
      <c r="G125" s="1">
        <v>115.11653195</v>
      </c>
    </row>
    <row r="126" spans="1:7">
      <c r="A126" s="1">
        <v>123</v>
      </c>
      <c r="B126" s="1" t="s">
        <v>595</v>
      </c>
      <c r="C126" s="1">
        <v>10</v>
      </c>
      <c r="D126" s="4" t="s">
        <v>16</v>
      </c>
      <c r="E126" s="6" t="s">
        <v>16</v>
      </c>
      <c r="F126" s="1">
        <v>-33.704974919999998</v>
      </c>
      <c r="G126" s="1">
        <v>115.01789171999999</v>
      </c>
    </row>
    <row r="127" spans="1:7">
      <c r="A127" s="1">
        <v>124</v>
      </c>
      <c r="B127" s="1" t="s">
        <v>596</v>
      </c>
      <c r="C127" s="1">
        <v>10</v>
      </c>
      <c r="D127" s="4">
        <v>0.29093722448979592</v>
      </c>
      <c r="E127" s="6">
        <v>0.5</v>
      </c>
      <c r="F127" s="1">
        <v>-33.713599549999998</v>
      </c>
      <c r="G127" s="1">
        <v>115.01775821</v>
      </c>
    </row>
    <row r="128" spans="1:7">
      <c r="A128" s="1">
        <v>125</v>
      </c>
      <c r="B128" s="1" t="s">
        <v>597</v>
      </c>
      <c r="C128" s="1">
        <v>10</v>
      </c>
      <c r="D128" s="4">
        <v>0.37061612244897957</v>
      </c>
      <c r="E128" s="6">
        <v>0.75</v>
      </c>
      <c r="F128" s="1">
        <v>-33.717284509999999</v>
      </c>
      <c r="G128" s="1">
        <v>115.01668960000001</v>
      </c>
    </row>
    <row r="129" spans="1:7">
      <c r="A129" s="1">
        <v>126</v>
      </c>
      <c r="B129" s="1" t="s">
        <v>598</v>
      </c>
      <c r="C129" s="1">
        <v>10</v>
      </c>
      <c r="D129" s="4">
        <v>8.1357142857142864E-2</v>
      </c>
      <c r="E129" s="6">
        <v>0.75</v>
      </c>
      <c r="F129" s="1">
        <v>-33.719789140000003</v>
      </c>
      <c r="G129" s="1">
        <v>115.01934780000001</v>
      </c>
    </row>
    <row r="130" spans="1:7">
      <c r="A130" s="1">
        <v>127</v>
      </c>
      <c r="B130" s="1" t="s">
        <v>599</v>
      </c>
      <c r="C130" s="1">
        <v>10</v>
      </c>
      <c r="D130" s="4">
        <v>0.18625510204081633</v>
      </c>
      <c r="E130" s="6">
        <v>0.72916666666424135</v>
      </c>
      <c r="F130" s="1">
        <v>-33.717542739999999</v>
      </c>
      <c r="G130" s="1">
        <v>115.02758436000001</v>
      </c>
    </row>
    <row r="131" spans="1:7">
      <c r="A131" s="1">
        <v>128</v>
      </c>
      <c r="B131" s="1" t="s">
        <v>600</v>
      </c>
      <c r="C131" s="1">
        <v>25</v>
      </c>
      <c r="D131" s="4">
        <v>0.32624081632653068</v>
      </c>
      <c r="E131" s="6">
        <v>0.20833333333575865</v>
      </c>
      <c r="F131" s="1">
        <v>-33.719485589999998</v>
      </c>
      <c r="G131" s="1">
        <v>115.02630935000001</v>
      </c>
    </row>
    <row r="132" spans="1:7">
      <c r="A132" s="1">
        <v>129</v>
      </c>
      <c r="B132" s="1" t="s">
        <v>601</v>
      </c>
      <c r="C132" s="1">
        <v>10</v>
      </c>
      <c r="D132" s="4">
        <v>9.71913469387755E-2</v>
      </c>
      <c r="E132" s="6">
        <v>0.75</v>
      </c>
      <c r="F132" s="1">
        <v>-33.72457971</v>
      </c>
      <c r="G132" s="1">
        <v>115.02260222</v>
      </c>
    </row>
    <row r="133" spans="1:7">
      <c r="A133" s="1">
        <v>130</v>
      </c>
      <c r="B133" s="1" t="s">
        <v>602</v>
      </c>
      <c r="C133" s="1">
        <v>10</v>
      </c>
      <c r="D133" s="4">
        <v>0.20031632653061227</v>
      </c>
      <c r="E133" s="6">
        <v>0.75</v>
      </c>
      <c r="F133" s="1">
        <v>-33.729782020000002</v>
      </c>
      <c r="G133" s="1">
        <v>115.02148133999999</v>
      </c>
    </row>
    <row r="134" spans="1:7">
      <c r="A134" s="1">
        <v>131</v>
      </c>
      <c r="B134" s="1" t="s">
        <v>603</v>
      </c>
      <c r="C134" s="1">
        <v>10</v>
      </c>
      <c r="D134" s="4" t="s">
        <v>16</v>
      </c>
      <c r="E134" s="6" t="s">
        <v>16</v>
      </c>
      <c r="F134" s="1">
        <v>-33.72415659</v>
      </c>
      <c r="G134" s="1">
        <v>115.01812321</v>
      </c>
    </row>
    <row r="135" spans="1:7">
      <c r="A135" s="1">
        <v>132</v>
      </c>
      <c r="B135" s="1" t="s">
        <v>604</v>
      </c>
      <c r="C135" s="1">
        <v>25</v>
      </c>
      <c r="D135" s="4">
        <v>0.53516160000000002</v>
      </c>
      <c r="E135" s="6">
        <v>0.625</v>
      </c>
      <c r="F135" s="1">
        <v>-33.710937450000003</v>
      </c>
      <c r="G135" s="1">
        <v>115.03503333</v>
      </c>
    </row>
    <row r="136" spans="1:7">
      <c r="A136" s="1">
        <v>133</v>
      </c>
      <c r="B136" s="1" t="s">
        <v>605</v>
      </c>
      <c r="C136" s="1">
        <v>25</v>
      </c>
      <c r="D136" s="4" t="s">
        <v>16</v>
      </c>
      <c r="E136" s="6" t="s">
        <v>16</v>
      </c>
      <c r="F136" s="1">
        <v>-33.712526320000002</v>
      </c>
      <c r="G136" s="1">
        <v>115.02973359000001</v>
      </c>
    </row>
    <row r="137" spans="1:7">
      <c r="A137" s="1">
        <v>134</v>
      </c>
      <c r="B137" s="1" t="s">
        <v>606</v>
      </c>
      <c r="C137" s="1">
        <v>10</v>
      </c>
      <c r="D137" s="4">
        <v>7.8822489795918355E-2</v>
      </c>
      <c r="E137" s="6">
        <v>0.75</v>
      </c>
      <c r="F137" s="1">
        <v>-33.711615600000002</v>
      </c>
      <c r="G137" s="1">
        <v>115.0277116</v>
      </c>
    </row>
    <row r="138" spans="1:7">
      <c r="A138" s="1">
        <v>135</v>
      </c>
      <c r="B138" s="1" t="s">
        <v>607</v>
      </c>
      <c r="C138" s="1">
        <v>25</v>
      </c>
      <c r="D138" s="4">
        <v>0.36269183673469385</v>
      </c>
      <c r="E138" s="6">
        <v>0.85416666666424135</v>
      </c>
      <c r="F138" s="1">
        <v>-33.715414080000002</v>
      </c>
      <c r="G138" s="1">
        <v>115.03797243</v>
      </c>
    </row>
    <row r="139" spans="1:7">
      <c r="A139" s="1">
        <v>136</v>
      </c>
      <c r="B139" s="1" t="s">
        <v>608</v>
      </c>
      <c r="C139" s="1">
        <v>5</v>
      </c>
      <c r="D139" s="4">
        <v>0.70876285714285714</v>
      </c>
      <c r="E139" s="6">
        <v>0.97916666666424135</v>
      </c>
      <c r="F139" s="1">
        <v>-33.720702250000002</v>
      </c>
      <c r="G139" s="1">
        <v>115.03553290000001</v>
      </c>
    </row>
    <row r="140" spans="1:7">
      <c r="A140" s="1">
        <v>137</v>
      </c>
      <c r="B140" s="1" t="s">
        <v>609</v>
      </c>
      <c r="C140" s="1">
        <v>25</v>
      </c>
      <c r="D140" s="4">
        <v>0.22663265306122451</v>
      </c>
      <c r="E140" s="6">
        <v>0.77083333333575865</v>
      </c>
      <c r="F140" s="1">
        <v>-33.7191112</v>
      </c>
      <c r="G140" s="1">
        <v>115.0329831</v>
      </c>
    </row>
    <row r="141" spans="1:7">
      <c r="A141" s="1">
        <v>138</v>
      </c>
      <c r="B141" s="1" t="s">
        <v>610</v>
      </c>
      <c r="C141" s="1">
        <v>10</v>
      </c>
      <c r="D141" s="4">
        <v>0.63273469387755099</v>
      </c>
      <c r="E141" s="6">
        <v>0.83333333333575865</v>
      </c>
      <c r="F141" s="1">
        <v>-33.716024160000003</v>
      </c>
      <c r="G141" s="1">
        <v>115.03612108</v>
      </c>
    </row>
    <row r="142" spans="1:7">
      <c r="A142" s="1">
        <v>139</v>
      </c>
      <c r="B142" s="1" t="s">
        <v>611</v>
      </c>
      <c r="C142" s="1">
        <v>25</v>
      </c>
      <c r="D142" s="4">
        <v>0.22173673469387756</v>
      </c>
      <c r="E142" s="6">
        <v>0.54166666666424135</v>
      </c>
      <c r="F142" s="1">
        <v>-33.71812576</v>
      </c>
      <c r="G142" s="1">
        <v>115.0385857</v>
      </c>
    </row>
    <row r="143" spans="1:7">
      <c r="A143" s="1">
        <v>140</v>
      </c>
      <c r="B143" s="1" t="s">
        <v>612</v>
      </c>
      <c r="C143" s="1">
        <v>10</v>
      </c>
      <c r="D143" s="4">
        <v>1.4552816326530615</v>
      </c>
      <c r="E143" s="6">
        <v>0.70833333333575865</v>
      </c>
      <c r="F143" s="1">
        <v>-33.719853649999997</v>
      </c>
      <c r="G143" s="1">
        <v>115.04060583</v>
      </c>
    </row>
    <row r="144" spans="1:7">
      <c r="A144" s="1">
        <v>141</v>
      </c>
      <c r="B144" s="1" t="s">
        <v>613</v>
      </c>
      <c r="C144" s="1">
        <v>25</v>
      </c>
      <c r="D144" s="4">
        <v>0.1796305142857143</v>
      </c>
      <c r="E144" s="6">
        <v>0.75</v>
      </c>
      <c r="F144" s="1">
        <v>-33.725093719999997</v>
      </c>
      <c r="G144" s="1">
        <v>115.04926331999999</v>
      </c>
    </row>
    <row r="145" spans="1:7">
      <c r="A145" s="1">
        <v>142</v>
      </c>
      <c r="B145" s="1" t="s">
        <v>614</v>
      </c>
      <c r="C145" s="1">
        <v>10</v>
      </c>
      <c r="D145" s="4" t="s">
        <v>16</v>
      </c>
      <c r="E145" s="6" t="s">
        <v>16</v>
      </c>
      <c r="F145" s="1">
        <v>-33.722231180000001</v>
      </c>
      <c r="G145" s="1">
        <v>115.04843635</v>
      </c>
    </row>
    <row r="146" spans="1:7">
      <c r="A146" s="1">
        <v>143</v>
      </c>
      <c r="B146" s="1" t="s">
        <v>615</v>
      </c>
      <c r="C146" s="1">
        <v>10</v>
      </c>
      <c r="D146" s="4">
        <v>0.10086734693877553</v>
      </c>
      <c r="E146" s="6">
        <v>0.52083333333575865</v>
      </c>
      <c r="F146" s="1">
        <v>-33.720973749999999</v>
      </c>
      <c r="G146" s="1">
        <v>115.0506522</v>
      </c>
    </row>
    <row r="147" spans="1:7">
      <c r="A147" s="1">
        <v>144</v>
      </c>
      <c r="B147" s="1" t="s">
        <v>616</v>
      </c>
      <c r="C147" s="1">
        <v>25</v>
      </c>
      <c r="D147" s="4">
        <v>1.32E-2</v>
      </c>
      <c r="E147" s="6">
        <v>0.97916666666424135</v>
      </c>
      <c r="F147" s="1">
        <v>-33.717696699999998</v>
      </c>
      <c r="G147" s="1">
        <v>115.04886567</v>
      </c>
    </row>
    <row r="148" spans="1:7">
      <c r="A148" s="1">
        <v>145</v>
      </c>
      <c r="B148" s="1" t="s">
        <v>617</v>
      </c>
      <c r="C148" s="1">
        <v>25</v>
      </c>
      <c r="D148" s="4">
        <v>7.8987755102040827E-2</v>
      </c>
      <c r="E148" s="6">
        <v>0.60416666666424135</v>
      </c>
      <c r="F148" s="1">
        <v>-33.707971800000003</v>
      </c>
      <c r="G148" s="1">
        <v>115.03992422</v>
      </c>
    </row>
    <row r="149" spans="1:7">
      <c r="A149" s="1">
        <v>146</v>
      </c>
      <c r="B149" s="1" t="s">
        <v>618</v>
      </c>
      <c r="C149" s="1">
        <v>25</v>
      </c>
      <c r="D149" s="4">
        <v>1.0675551020408163</v>
      </c>
      <c r="E149" s="6">
        <v>0.54166666666424135</v>
      </c>
      <c r="F149" s="1">
        <v>-33.710192210000002</v>
      </c>
      <c r="G149" s="1">
        <v>115.04080723</v>
      </c>
    </row>
    <row r="150" spans="1:7">
      <c r="A150" s="1">
        <v>147</v>
      </c>
      <c r="B150" s="1" t="s">
        <v>619</v>
      </c>
      <c r="C150" s="1">
        <v>10</v>
      </c>
      <c r="D150" s="4" t="s">
        <v>16</v>
      </c>
      <c r="E150" s="6" t="s">
        <v>16</v>
      </c>
      <c r="F150" s="1">
        <v>-33.714684060000003</v>
      </c>
      <c r="G150" s="1">
        <v>115.04344258</v>
      </c>
    </row>
    <row r="151" spans="1:7">
      <c r="A151" s="1">
        <v>148</v>
      </c>
      <c r="B151" s="1" t="s">
        <v>620</v>
      </c>
      <c r="C151" s="1">
        <v>25</v>
      </c>
      <c r="D151" s="4" t="s">
        <v>16</v>
      </c>
      <c r="E151" s="6" t="s">
        <v>16</v>
      </c>
      <c r="F151" s="1">
        <v>-33.711872360000001</v>
      </c>
      <c r="G151" s="1">
        <v>115.04724819</v>
      </c>
    </row>
    <row r="152" spans="1:7">
      <c r="A152" s="1">
        <v>149</v>
      </c>
      <c r="B152" s="1" t="s">
        <v>621</v>
      </c>
      <c r="C152" s="1">
        <v>25</v>
      </c>
      <c r="D152" s="4">
        <v>0.69578644897959196</v>
      </c>
      <c r="E152" s="6">
        <v>0.97916666666424135</v>
      </c>
      <c r="F152" s="1">
        <v>-33.708739440000002</v>
      </c>
      <c r="G152" s="1">
        <v>115.04725721</v>
      </c>
    </row>
    <row r="153" spans="1:7">
      <c r="A153" s="1">
        <v>150</v>
      </c>
      <c r="B153" s="1" t="s">
        <v>622</v>
      </c>
      <c r="C153" s="1">
        <v>10</v>
      </c>
      <c r="D153" s="4">
        <v>2.2038252653061225</v>
      </c>
      <c r="E153" s="6">
        <v>0.58333333333575865</v>
      </c>
      <c r="F153" s="1">
        <v>-33.728993899999999</v>
      </c>
      <c r="G153" s="1">
        <v>115.03625778</v>
      </c>
    </row>
    <row r="154" spans="1:7">
      <c r="A154" s="1">
        <v>151</v>
      </c>
      <c r="B154" s="1" t="s">
        <v>623</v>
      </c>
      <c r="C154" s="1">
        <v>10</v>
      </c>
      <c r="D154" s="4" t="s">
        <v>16</v>
      </c>
      <c r="E154" s="6" t="s">
        <v>16</v>
      </c>
      <c r="F154" s="1">
        <v>-33.732805169999999</v>
      </c>
      <c r="G154" s="1">
        <v>115.03284975</v>
      </c>
    </row>
    <row r="155" spans="1:7">
      <c r="A155" s="1">
        <v>152</v>
      </c>
      <c r="B155" s="1" t="s">
        <v>624</v>
      </c>
      <c r="C155" s="1">
        <v>25</v>
      </c>
      <c r="D155" s="4">
        <v>0.34478114285714284</v>
      </c>
      <c r="E155" s="6">
        <v>0.70833333333575865</v>
      </c>
      <c r="F155" s="1">
        <v>-33.73172769</v>
      </c>
      <c r="G155" s="1">
        <v>115.0291671</v>
      </c>
    </row>
    <row r="156" spans="1:7">
      <c r="A156" s="1">
        <v>153</v>
      </c>
      <c r="B156" s="1" t="s">
        <v>625</v>
      </c>
      <c r="C156" s="1">
        <v>25</v>
      </c>
      <c r="D156" s="4">
        <v>0.27139183673469386</v>
      </c>
      <c r="E156" s="6">
        <v>0.22916666666424135</v>
      </c>
      <c r="F156" s="1">
        <v>-33.73902133</v>
      </c>
      <c r="G156" s="1">
        <v>115.03508724</v>
      </c>
    </row>
    <row r="157" spans="1:7">
      <c r="A157" s="1">
        <v>154</v>
      </c>
      <c r="B157" s="1" t="s">
        <v>626</v>
      </c>
      <c r="C157" s="1">
        <v>10</v>
      </c>
      <c r="D157" s="4">
        <v>1.4932244897959184</v>
      </c>
      <c r="E157" s="6">
        <v>0.54166666666424135</v>
      </c>
      <c r="F157" s="1">
        <v>-33.73383647</v>
      </c>
      <c r="G157" s="1">
        <v>115.03750992000001</v>
      </c>
    </row>
    <row r="158" spans="1:7">
      <c r="A158" s="1">
        <v>155</v>
      </c>
      <c r="B158" s="1" t="s">
        <v>627</v>
      </c>
      <c r="C158" s="1">
        <v>25</v>
      </c>
      <c r="D158" s="4">
        <v>9.5604081632653062E-2</v>
      </c>
      <c r="E158" s="6">
        <v>0.52083333333575865</v>
      </c>
      <c r="F158" s="1">
        <v>-33.737500599999997</v>
      </c>
      <c r="G158" s="1">
        <v>115.03904230000001</v>
      </c>
    </row>
    <row r="159" spans="1:7">
      <c r="A159" s="1">
        <v>156</v>
      </c>
      <c r="B159" s="1" t="s">
        <v>628</v>
      </c>
      <c r="C159" s="1">
        <v>10</v>
      </c>
      <c r="D159" s="4">
        <v>0.57490816326530614</v>
      </c>
      <c r="E159" s="6">
        <v>0.72916666666424135</v>
      </c>
      <c r="F159" s="1">
        <v>-33.737076510000001</v>
      </c>
      <c r="G159" s="1">
        <v>115.04218049000001</v>
      </c>
    </row>
    <row r="160" spans="1:7">
      <c r="A160" s="1">
        <v>157</v>
      </c>
      <c r="B160" s="1" t="s">
        <v>629</v>
      </c>
      <c r="C160" s="1">
        <v>25</v>
      </c>
      <c r="D160" s="4" t="s">
        <v>16</v>
      </c>
      <c r="E160" s="6" t="s">
        <v>16</v>
      </c>
      <c r="F160" s="1">
        <v>-33.736486800000002</v>
      </c>
      <c r="G160" s="1">
        <v>115.04333819</v>
      </c>
    </row>
    <row r="161" spans="1:7">
      <c r="A161" s="1">
        <v>158</v>
      </c>
      <c r="B161" s="1" t="s">
        <v>630</v>
      </c>
      <c r="C161" s="1">
        <v>10</v>
      </c>
      <c r="D161" s="4">
        <v>0.10010204081632654</v>
      </c>
      <c r="E161" s="6">
        <v>0.79166666666424135</v>
      </c>
      <c r="F161" s="1">
        <v>-33.739912799999999</v>
      </c>
      <c r="G161" s="1">
        <v>115.03230038</v>
      </c>
    </row>
    <row r="162" spans="1:7">
      <c r="A162" s="1">
        <v>159</v>
      </c>
      <c r="B162" s="1" t="s">
        <v>631</v>
      </c>
      <c r="C162" s="1">
        <v>10</v>
      </c>
      <c r="D162" s="4">
        <v>0.31718367346938775</v>
      </c>
      <c r="E162" s="6">
        <v>0.45833333333575865</v>
      </c>
      <c r="F162" s="1">
        <v>-33.74712778</v>
      </c>
      <c r="G162" s="1">
        <v>115.03172504</v>
      </c>
    </row>
    <row r="163" spans="1:7">
      <c r="A163" s="1">
        <v>160</v>
      </c>
      <c r="B163" s="1" t="s">
        <v>632</v>
      </c>
      <c r="C163" s="1">
        <v>25</v>
      </c>
      <c r="D163" s="4" t="s">
        <v>16</v>
      </c>
      <c r="E163" s="6" t="s">
        <v>16</v>
      </c>
      <c r="F163" s="1">
        <v>-33.733327969999998</v>
      </c>
      <c r="G163" s="1">
        <v>115.05591032</v>
      </c>
    </row>
    <row r="164" spans="1:7">
      <c r="A164" s="1">
        <v>161</v>
      </c>
      <c r="B164" s="1" t="s">
        <v>633</v>
      </c>
      <c r="C164" s="1">
        <v>10</v>
      </c>
      <c r="D164" s="4">
        <v>3.833142857142857E-3</v>
      </c>
      <c r="E164" s="6">
        <v>0.79166666666424135</v>
      </c>
      <c r="F164" s="1">
        <v>-33.734756070000003</v>
      </c>
      <c r="G164" s="1">
        <v>115.0561221</v>
      </c>
    </row>
    <row r="165" spans="1:7">
      <c r="A165" s="1">
        <v>162</v>
      </c>
      <c r="B165" s="1" t="s">
        <v>634</v>
      </c>
      <c r="C165" s="1">
        <v>10</v>
      </c>
      <c r="D165" s="4">
        <v>0.87421224489795935</v>
      </c>
      <c r="E165" s="6">
        <v>0.58333333333575865</v>
      </c>
      <c r="F165" s="1">
        <v>-33.740675430000003</v>
      </c>
      <c r="G165" s="1">
        <v>115.05355785</v>
      </c>
    </row>
    <row r="166" spans="1:7">
      <c r="A166" s="1">
        <v>163</v>
      </c>
      <c r="B166" s="1" t="s">
        <v>635</v>
      </c>
      <c r="C166" s="1">
        <v>10</v>
      </c>
      <c r="D166" s="4">
        <v>1.0383367346938774</v>
      </c>
      <c r="E166" s="6">
        <v>0.375</v>
      </c>
      <c r="F166" s="1">
        <v>-33.743868800000001</v>
      </c>
      <c r="G166" s="1">
        <v>115.04870456</v>
      </c>
    </row>
    <row r="167" spans="1:7">
      <c r="A167" s="1">
        <v>164</v>
      </c>
      <c r="B167" s="1" t="s">
        <v>636</v>
      </c>
      <c r="C167" s="1">
        <v>25</v>
      </c>
      <c r="D167" s="4">
        <v>0.32349399183673472</v>
      </c>
      <c r="E167" s="6" t="s">
        <v>16</v>
      </c>
      <c r="F167" s="1">
        <v>-33.719619799999997</v>
      </c>
      <c r="G167" s="1">
        <v>115.0706327</v>
      </c>
    </row>
    <row r="168" spans="1:7">
      <c r="A168" s="1">
        <v>165</v>
      </c>
      <c r="B168" s="1" t="s">
        <v>637</v>
      </c>
      <c r="C168" s="1">
        <v>10</v>
      </c>
      <c r="D168" s="4" t="s">
        <v>16</v>
      </c>
      <c r="E168" s="6" t="s">
        <v>16</v>
      </c>
      <c r="F168" s="1">
        <v>-33.725579449999998</v>
      </c>
      <c r="G168" s="1">
        <v>115.08093632000001</v>
      </c>
    </row>
    <row r="169" spans="1:7">
      <c r="A169" s="1">
        <v>166</v>
      </c>
      <c r="B169" s="1" t="s">
        <v>638</v>
      </c>
      <c r="C169" s="1">
        <v>10</v>
      </c>
      <c r="D169" s="4">
        <v>0.70312595918367338</v>
      </c>
      <c r="E169" s="6">
        <v>0.6875</v>
      </c>
      <c r="F169" s="1">
        <v>-33.725575110000001</v>
      </c>
      <c r="G169" s="1">
        <v>115.07835211</v>
      </c>
    </row>
    <row r="170" spans="1:7">
      <c r="A170" s="1">
        <v>167</v>
      </c>
      <c r="B170" s="1" t="s">
        <v>639</v>
      </c>
      <c r="C170" s="1">
        <v>10</v>
      </c>
      <c r="D170" s="4" t="s">
        <v>16</v>
      </c>
      <c r="E170" s="6" t="s">
        <v>16</v>
      </c>
      <c r="F170" s="1">
        <v>-33.729437060000002</v>
      </c>
      <c r="G170" s="1">
        <v>115.07450186</v>
      </c>
    </row>
    <row r="171" spans="1:7">
      <c r="A171" s="1">
        <v>168</v>
      </c>
      <c r="B171" s="1" t="s">
        <v>640</v>
      </c>
      <c r="C171" s="1">
        <v>10</v>
      </c>
      <c r="D171" s="4">
        <v>0.17698004081632651</v>
      </c>
      <c r="E171" s="6">
        <v>0.75</v>
      </c>
      <c r="F171" s="1">
        <v>-33.721242930000003</v>
      </c>
      <c r="G171" s="1">
        <v>115.06160231</v>
      </c>
    </row>
    <row r="172" spans="1:7">
      <c r="A172" s="1">
        <v>169</v>
      </c>
      <c r="B172" s="1" t="s">
        <v>641</v>
      </c>
      <c r="C172" s="1">
        <v>25</v>
      </c>
      <c r="D172" s="4">
        <v>0.16796326530612243</v>
      </c>
      <c r="E172" s="6">
        <v>0.66666666666424135</v>
      </c>
      <c r="F172" s="1">
        <v>-33.718096699999997</v>
      </c>
      <c r="G172" s="1">
        <v>115.06450510000001</v>
      </c>
    </row>
    <row r="173" spans="1:7">
      <c r="A173" s="1">
        <v>170</v>
      </c>
      <c r="B173" s="1" t="s">
        <v>642</v>
      </c>
      <c r="C173" s="1">
        <v>25</v>
      </c>
      <c r="D173" s="4" t="s">
        <v>16</v>
      </c>
      <c r="E173" s="6" t="s">
        <v>16</v>
      </c>
      <c r="F173" s="1">
        <v>-33.729947160000002</v>
      </c>
      <c r="G173" s="1">
        <v>115.07334256</v>
      </c>
    </row>
    <row r="174" spans="1:7">
      <c r="A174" s="1">
        <v>171</v>
      </c>
      <c r="B174" s="1" t="s">
        <v>643</v>
      </c>
      <c r="C174" s="1">
        <v>10</v>
      </c>
      <c r="D174" s="4">
        <v>1.6581632653061226E-2</v>
      </c>
      <c r="E174" s="6">
        <v>0.35416666666424135</v>
      </c>
      <c r="F174" s="1">
        <v>-33.750734450000003</v>
      </c>
      <c r="G174" s="1">
        <v>115.17150983000001</v>
      </c>
    </row>
    <row r="175" spans="1:7">
      <c r="A175" s="1">
        <v>172</v>
      </c>
      <c r="B175" s="1" t="s">
        <v>644</v>
      </c>
      <c r="C175" s="1">
        <v>10</v>
      </c>
      <c r="D175" s="4">
        <v>0.99088775510204086</v>
      </c>
      <c r="E175" s="6">
        <v>0.77083333333575865</v>
      </c>
      <c r="F175" s="1">
        <v>-33.753356930000002</v>
      </c>
      <c r="G175" s="1">
        <v>115.17365956</v>
      </c>
    </row>
    <row r="176" spans="1:7">
      <c r="A176" s="1">
        <v>173</v>
      </c>
      <c r="B176" s="1" t="s">
        <v>645</v>
      </c>
      <c r="C176" s="1">
        <v>25</v>
      </c>
      <c r="D176" s="4">
        <v>2.8702040816326529E-2</v>
      </c>
      <c r="E176" s="6">
        <v>0.72916666666424135</v>
      </c>
      <c r="F176" s="1">
        <v>-33.762496820000003</v>
      </c>
      <c r="G176" s="1">
        <v>115.15776966999999</v>
      </c>
    </row>
    <row r="177" spans="1:7">
      <c r="A177" s="1">
        <v>174</v>
      </c>
      <c r="B177" s="1" t="s">
        <v>646</v>
      </c>
      <c r="C177" s="1">
        <v>10</v>
      </c>
      <c r="D177" s="4">
        <v>0.47046453061224491</v>
      </c>
      <c r="E177" s="6">
        <v>0.75</v>
      </c>
      <c r="F177" s="1">
        <v>-33.764723449999998</v>
      </c>
      <c r="G177" s="1">
        <v>115.15805777</v>
      </c>
    </row>
    <row r="178" spans="1:7">
      <c r="A178" s="1">
        <v>175</v>
      </c>
      <c r="B178" s="1" t="s">
        <v>647</v>
      </c>
      <c r="C178" s="1">
        <v>25</v>
      </c>
      <c r="D178" s="4">
        <v>0.10623673469387755</v>
      </c>
      <c r="E178" s="6">
        <v>0.5625</v>
      </c>
      <c r="F178" s="1">
        <v>-33.761899499999998</v>
      </c>
      <c r="G178" s="1">
        <v>115.14663969999999</v>
      </c>
    </row>
    <row r="179" spans="1:7">
      <c r="A179" s="1">
        <v>176</v>
      </c>
      <c r="B179" s="1" t="s">
        <v>648</v>
      </c>
      <c r="C179" s="1">
        <v>10</v>
      </c>
      <c r="D179" s="4">
        <v>0.21177551020408161</v>
      </c>
      <c r="E179" s="6">
        <v>0.64583333333575865</v>
      </c>
      <c r="F179" s="1">
        <v>-33.757861480000003</v>
      </c>
      <c r="G179" s="1">
        <v>115.14172981</v>
      </c>
    </row>
    <row r="180" spans="1:7">
      <c r="A180" s="1">
        <v>177</v>
      </c>
      <c r="B180" s="1" t="s">
        <v>649</v>
      </c>
      <c r="C180" s="1">
        <v>10</v>
      </c>
      <c r="D180" s="4">
        <v>0.10805102040816325</v>
      </c>
      <c r="E180" s="6">
        <v>0.14583333333575865</v>
      </c>
      <c r="F180" s="1">
        <v>-33.754967700000002</v>
      </c>
      <c r="G180" s="1">
        <v>115.15515809999999</v>
      </c>
    </row>
    <row r="181" spans="1:7">
      <c r="A181" s="1">
        <v>178</v>
      </c>
      <c r="B181" s="1" t="s">
        <v>650</v>
      </c>
      <c r="C181" s="1">
        <v>25</v>
      </c>
      <c r="D181" s="4">
        <v>0.52097551020408162</v>
      </c>
      <c r="E181" s="6">
        <v>0.6875</v>
      </c>
      <c r="F181" s="1">
        <v>-33.763457189999997</v>
      </c>
      <c r="G181" s="1">
        <v>115.13928036</v>
      </c>
    </row>
    <row r="182" spans="1:7">
      <c r="A182" s="1">
        <v>179</v>
      </c>
      <c r="B182" s="1" t="s">
        <v>651</v>
      </c>
      <c r="C182" s="1">
        <v>10</v>
      </c>
      <c r="D182" s="4">
        <v>0.51265685714285714</v>
      </c>
      <c r="E182" s="6" t="s">
        <v>16</v>
      </c>
      <c r="F182" s="1">
        <v>-33.765859059999997</v>
      </c>
      <c r="G182" s="1">
        <v>115.14340636</v>
      </c>
    </row>
    <row r="183" spans="1:7">
      <c r="A183" s="1">
        <v>180</v>
      </c>
      <c r="B183" s="1" t="s">
        <v>652</v>
      </c>
      <c r="C183" s="1">
        <v>10</v>
      </c>
      <c r="D183" s="4">
        <v>0.85638775510204079</v>
      </c>
      <c r="E183" s="6">
        <v>0.70833333333575865</v>
      </c>
      <c r="F183" s="1">
        <v>-33.768197200000003</v>
      </c>
      <c r="G183" s="1">
        <v>115.1400385</v>
      </c>
    </row>
    <row r="184" spans="1:7">
      <c r="A184" s="1">
        <v>181</v>
      </c>
      <c r="B184" s="1" t="s">
        <v>653</v>
      </c>
      <c r="C184" s="1">
        <v>10</v>
      </c>
      <c r="D184" s="4">
        <v>1.2561840000000002</v>
      </c>
      <c r="E184" s="6">
        <v>0.77083333333575865</v>
      </c>
      <c r="F184" s="1">
        <v>-33.772583930000003</v>
      </c>
      <c r="G184" s="1">
        <v>115.15130336999999</v>
      </c>
    </row>
    <row r="185" spans="1:7">
      <c r="A185" s="1">
        <v>182</v>
      </c>
      <c r="B185" s="1" t="s">
        <v>654</v>
      </c>
      <c r="C185" s="1">
        <v>10</v>
      </c>
      <c r="D185" s="4">
        <v>0.64628571428571424</v>
      </c>
      <c r="E185" s="6">
        <v>0.33333333333575865</v>
      </c>
      <c r="F185" s="1">
        <v>-33.772069430000002</v>
      </c>
      <c r="G185" s="1">
        <v>115.13535484000001</v>
      </c>
    </row>
    <row r="186" spans="1:7">
      <c r="A186" s="1">
        <v>183</v>
      </c>
      <c r="B186" s="1" t="s">
        <v>655</v>
      </c>
      <c r="C186" s="1">
        <v>10</v>
      </c>
      <c r="D186" s="4">
        <v>0.640764612244898</v>
      </c>
      <c r="E186" s="6">
        <v>0.5</v>
      </c>
      <c r="F186" s="1">
        <v>-33.730710889999997</v>
      </c>
      <c r="G186" s="1">
        <v>115.06930881</v>
      </c>
    </row>
    <row r="187" spans="1:7">
      <c r="A187" s="1">
        <v>184</v>
      </c>
      <c r="B187" s="1" t="s">
        <v>656</v>
      </c>
      <c r="C187" s="1">
        <v>10</v>
      </c>
      <c r="D187" s="4">
        <v>0.17519604081632656</v>
      </c>
      <c r="E187" s="6">
        <v>0.58333333333575865</v>
      </c>
      <c r="F187" s="1">
        <v>-33.733545370000002</v>
      </c>
      <c r="G187" s="1">
        <v>115.06963766</v>
      </c>
    </row>
    <row r="188" spans="1:7">
      <c r="A188" s="1">
        <v>185</v>
      </c>
      <c r="B188" s="1" t="s">
        <v>657</v>
      </c>
      <c r="C188" s="1">
        <v>10</v>
      </c>
      <c r="D188" s="4">
        <v>0.12642857142857145</v>
      </c>
      <c r="E188" s="6">
        <v>0.25</v>
      </c>
      <c r="F188" s="1">
        <v>-33.73647124</v>
      </c>
      <c r="G188" s="1">
        <v>115.07505178</v>
      </c>
    </row>
    <row r="189" spans="1:7">
      <c r="A189" s="1">
        <v>186</v>
      </c>
      <c r="B189" s="1" t="s">
        <v>658</v>
      </c>
      <c r="C189" s="1">
        <v>10</v>
      </c>
      <c r="D189" s="4">
        <v>0.78381330612244893</v>
      </c>
      <c r="E189" s="6">
        <v>0.54166666666424135</v>
      </c>
      <c r="F189" s="1">
        <v>-33.732794730000002</v>
      </c>
      <c r="G189" s="1">
        <v>115.07505927</v>
      </c>
    </row>
    <row r="190" spans="1:7">
      <c r="A190" s="1">
        <v>187</v>
      </c>
      <c r="B190" s="1" t="s">
        <v>659</v>
      </c>
      <c r="C190" s="1">
        <v>25</v>
      </c>
      <c r="D190" s="4">
        <v>0.43718925714285711</v>
      </c>
      <c r="E190" s="6">
        <v>0.5625</v>
      </c>
      <c r="F190" s="1">
        <v>-33.729542700000003</v>
      </c>
      <c r="G190" s="1">
        <v>115.11974177</v>
      </c>
    </row>
    <row r="191" spans="1:7">
      <c r="A191" s="1">
        <v>188</v>
      </c>
      <c r="B191" s="1" t="s">
        <v>660</v>
      </c>
      <c r="C191" s="1">
        <v>10</v>
      </c>
      <c r="D191" s="4">
        <v>0.27080612244897956</v>
      </c>
      <c r="E191" s="6">
        <v>0.6875</v>
      </c>
      <c r="F191" s="1">
        <v>-33.738275960000003</v>
      </c>
      <c r="G191" s="1">
        <v>115.12694172</v>
      </c>
    </row>
    <row r="192" spans="1:7">
      <c r="A192" s="1">
        <v>189</v>
      </c>
      <c r="B192" s="1" t="s">
        <v>661</v>
      </c>
      <c r="C192" s="1">
        <v>10</v>
      </c>
      <c r="D192" s="4" t="s">
        <v>16</v>
      </c>
      <c r="E192" s="6" t="s">
        <v>16</v>
      </c>
      <c r="F192" s="1">
        <v>-33.739018809999997</v>
      </c>
      <c r="G192" s="1">
        <v>115.12304044</v>
      </c>
    </row>
    <row r="193" spans="1:7">
      <c r="A193" s="1">
        <v>190</v>
      </c>
      <c r="B193" s="1" t="s">
        <v>662</v>
      </c>
      <c r="C193" s="1">
        <v>10</v>
      </c>
      <c r="D193" s="4">
        <v>0.28777551020408165</v>
      </c>
      <c r="E193" s="6">
        <v>0.58333333333575865</v>
      </c>
      <c r="F193" s="1">
        <v>-33.742847759999997</v>
      </c>
      <c r="G193" s="1">
        <v>115.11892138</v>
      </c>
    </row>
    <row r="194" spans="1:7">
      <c r="A194" s="1">
        <v>191</v>
      </c>
      <c r="B194" s="1" t="s">
        <v>663</v>
      </c>
      <c r="C194" s="1">
        <v>10</v>
      </c>
      <c r="D194" s="4">
        <v>0.19535106122448978</v>
      </c>
      <c r="E194" s="6">
        <v>0.5625</v>
      </c>
      <c r="F194" s="1">
        <v>-33.749603399999998</v>
      </c>
      <c r="G194" s="1">
        <v>115.1138996</v>
      </c>
    </row>
    <row r="195" spans="1:7">
      <c r="A195" s="1">
        <v>192</v>
      </c>
      <c r="B195" s="1" t="s">
        <v>664</v>
      </c>
      <c r="C195" s="1">
        <v>10</v>
      </c>
      <c r="D195" s="4" t="s">
        <v>16</v>
      </c>
      <c r="E195" s="6" t="s">
        <v>16</v>
      </c>
      <c r="F195" s="1">
        <v>-33.743152289999998</v>
      </c>
      <c r="G195" s="1">
        <v>115.10627778</v>
      </c>
    </row>
    <row r="196" spans="1:7">
      <c r="A196" s="1">
        <v>193</v>
      </c>
      <c r="B196" s="1" t="s">
        <v>665</v>
      </c>
      <c r="C196" s="1">
        <v>25</v>
      </c>
      <c r="D196" s="4">
        <v>0.31946122448979591</v>
      </c>
      <c r="E196" s="6">
        <v>0.72916666666424135</v>
      </c>
      <c r="F196" s="1">
        <v>-33.7409161</v>
      </c>
      <c r="G196" s="1">
        <v>115.1101568</v>
      </c>
    </row>
    <row r="197" spans="1:7">
      <c r="A197" s="1">
        <v>194</v>
      </c>
      <c r="B197" s="1" t="s">
        <v>666</v>
      </c>
      <c r="C197" s="1">
        <v>25</v>
      </c>
      <c r="D197" s="4">
        <v>0</v>
      </c>
      <c r="E197" s="6">
        <v>0.8125</v>
      </c>
      <c r="F197" s="1">
        <v>-33.623554949999999</v>
      </c>
      <c r="G197" s="1">
        <v>115.07363848999999</v>
      </c>
    </row>
    <row r="198" spans="1:7">
      <c r="A198" s="1">
        <v>195</v>
      </c>
      <c r="B198" s="1" t="s">
        <v>667</v>
      </c>
      <c r="C198" s="1">
        <v>10</v>
      </c>
      <c r="D198" s="4">
        <v>0.57533673469387758</v>
      </c>
      <c r="E198" s="6">
        <v>0.75</v>
      </c>
      <c r="F198" s="1">
        <v>-33.623635790000002</v>
      </c>
      <c r="G198" s="1">
        <v>115.07183928000001</v>
      </c>
    </row>
    <row r="199" spans="1:7">
      <c r="A199" s="1">
        <v>196</v>
      </c>
      <c r="B199" s="1" t="s">
        <v>668</v>
      </c>
      <c r="C199" s="1">
        <v>10</v>
      </c>
      <c r="D199" s="4">
        <v>7.9192285714285729E-2</v>
      </c>
      <c r="E199" s="6">
        <v>0.4375</v>
      </c>
      <c r="F199" s="1">
        <v>-33.749091100000001</v>
      </c>
      <c r="G199" s="1">
        <v>115.0990685</v>
      </c>
    </row>
    <row r="200" spans="1:7">
      <c r="A200" s="1">
        <v>197</v>
      </c>
      <c r="B200" s="1" t="s">
        <v>669</v>
      </c>
      <c r="C200" s="1">
        <v>10</v>
      </c>
      <c r="D200" s="4">
        <v>0.45223840816326522</v>
      </c>
      <c r="E200" s="6">
        <v>0.75</v>
      </c>
      <c r="F200" s="1">
        <v>-33.616726900000003</v>
      </c>
      <c r="G200" s="1">
        <v>115.07288083</v>
      </c>
    </row>
    <row r="201" spans="1:7">
      <c r="A201" s="1">
        <v>198</v>
      </c>
      <c r="B201" s="1" t="s">
        <v>670</v>
      </c>
      <c r="C201" s="1">
        <v>10</v>
      </c>
      <c r="D201" s="4">
        <v>0.16609371428571432</v>
      </c>
      <c r="E201" s="6">
        <v>0.64583333333575865</v>
      </c>
      <c r="F201" s="1">
        <v>-33.72552108</v>
      </c>
      <c r="G201" s="1">
        <v>115.10797989</v>
      </c>
    </row>
    <row r="202" spans="1:7">
      <c r="A202" s="1">
        <v>199</v>
      </c>
      <c r="B202" s="1" t="s">
        <v>671</v>
      </c>
      <c r="C202" s="1">
        <v>10</v>
      </c>
      <c r="D202" s="4">
        <v>0.24082636734693877</v>
      </c>
      <c r="E202" s="6">
        <v>0.72916666666424135</v>
      </c>
      <c r="F202" s="1">
        <v>-33.723868850000002</v>
      </c>
      <c r="G202" s="1">
        <v>115.10524101999999</v>
      </c>
    </row>
    <row r="203" spans="1:7">
      <c r="A203" s="1">
        <v>200</v>
      </c>
      <c r="B203" s="1" t="s">
        <v>672</v>
      </c>
      <c r="C203" s="1">
        <v>10</v>
      </c>
      <c r="D203" s="4">
        <v>0.89316326530612256</v>
      </c>
      <c r="E203" s="6">
        <v>0.83333333333575865</v>
      </c>
      <c r="F203" s="1">
        <v>-33.719396490000001</v>
      </c>
      <c r="G203" s="1">
        <v>115.1096496</v>
      </c>
    </row>
    <row r="204" spans="1:7">
      <c r="A204" s="1">
        <v>201</v>
      </c>
      <c r="B204" s="1" t="s">
        <v>673</v>
      </c>
      <c r="C204" s="1">
        <v>10</v>
      </c>
      <c r="D204" s="4">
        <v>0.35322444897959182</v>
      </c>
      <c r="E204" s="6">
        <v>0.75</v>
      </c>
      <c r="F204" s="1">
        <v>-33.620993249999998</v>
      </c>
      <c r="G204" s="1">
        <v>115.06408399</v>
      </c>
    </row>
    <row r="205" spans="1:7">
      <c r="A205" s="1">
        <v>202</v>
      </c>
      <c r="B205" s="1" t="s">
        <v>674</v>
      </c>
      <c r="C205" s="1">
        <v>10</v>
      </c>
      <c r="D205" s="4">
        <v>0.81516326530612238</v>
      </c>
      <c r="E205" s="6">
        <v>0.8125</v>
      </c>
      <c r="F205" s="1">
        <v>-33.71189279</v>
      </c>
      <c r="G205" s="1">
        <v>115.1071652</v>
      </c>
    </row>
    <row r="206" spans="1:7">
      <c r="A206" s="1">
        <v>203</v>
      </c>
      <c r="B206" s="1" t="s">
        <v>675</v>
      </c>
      <c r="C206" s="1">
        <v>10</v>
      </c>
      <c r="D206" s="4">
        <v>1.1354370612244897</v>
      </c>
      <c r="E206" s="6">
        <v>0.77083333333575865</v>
      </c>
      <c r="F206" s="1">
        <v>-33.715896600000001</v>
      </c>
      <c r="G206" s="1">
        <v>115.11843964000001</v>
      </c>
    </row>
    <row r="207" spans="1:7">
      <c r="A207" s="1">
        <v>204</v>
      </c>
      <c r="B207" s="1" t="s">
        <v>676</v>
      </c>
      <c r="C207" s="1">
        <v>10</v>
      </c>
      <c r="D207" s="4">
        <v>0.50749999999999995</v>
      </c>
      <c r="E207" s="6">
        <v>0.72916666666424135</v>
      </c>
      <c r="F207" s="1">
        <v>-33.715245920000001</v>
      </c>
      <c r="G207" s="1">
        <v>115.1133377</v>
      </c>
    </row>
    <row r="208" spans="1:7">
      <c r="A208" s="1">
        <v>205</v>
      </c>
      <c r="B208" s="1" t="s">
        <v>677</v>
      </c>
      <c r="C208" s="1">
        <v>10</v>
      </c>
      <c r="D208" s="4" t="s">
        <v>16</v>
      </c>
      <c r="E208" s="6" t="s">
        <v>16</v>
      </c>
      <c r="F208" s="1">
        <v>-33.702802120000001</v>
      </c>
      <c r="G208" s="1">
        <v>115.11341534</v>
      </c>
    </row>
    <row r="209" spans="1:7">
      <c r="A209" s="1">
        <v>206</v>
      </c>
      <c r="B209" s="1" t="s">
        <v>678</v>
      </c>
      <c r="C209" s="1">
        <v>10</v>
      </c>
      <c r="D209" s="4">
        <v>0.55980612244897954</v>
      </c>
      <c r="E209" s="6">
        <v>0.79166666666424135</v>
      </c>
      <c r="F209" s="1">
        <v>-33.62361671</v>
      </c>
      <c r="G209" s="1">
        <v>115.06978529</v>
      </c>
    </row>
    <row r="210" spans="1:7">
      <c r="A210" s="1">
        <v>207</v>
      </c>
      <c r="B210" s="1" t="s">
        <v>679</v>
      </c>
      <c r="C210" s="1">
        <v>10</v>
      </c>
      <c r="D210" s="4">
        <v>0.54985714285714293</v>
      </c>
      <c r="E210" s="6">
        <v>0.52083333333575865</v>
      </c>
      <c r="F210" s="1">
        <v>-33.616654400000002</v>
      </c>
      <c r="G210" s="1">
        <v>115.04401180000001</v>
      </c>
    </row>
    <row r="211" spans="1:7">
      <c r="A211" s="1">
        <v>208</v>
      </c>
      <c r="B211" s="1" t="s">
        <v>680</v>
      </c>
      <c r="C211" s="1">
        <v>10</v>
      </c>
      <c r="D211" s="4">
        <v>0.60908163265306126</v>
      </c>
      <c r="E211" s="6">
        <v>0.97916666666424135</v>
      </c>
      <c r="F211" s="1">
        <v>-33.625610539999997</v>
      </c>
      <c r="G211" s="1">
        <v>115.06859745</v>
      </c>
    </row>
    <row r="212" spans="1:7">
      <c r="A212" s="1">
        <v>209</v>
      </c>
      <c r="B212" s="1" t="s">
        <v>681</v>
      </c>
      <c r="C212" s="1">
        <v>25</v>
      </c>
      <c r="D212" s="4">
        <v>0.32167346938775515</v>
      </c>
      <c r="E212" s="6">
        <v>0.20833333333575865</v>
      </c>
      <c r="F212" s="1">
        <v>-33.700130430000002</v>
      </c>
      <c r="G212" s="1">
        <v>115.09867402</v>
      </c>
    </row>
    <row r="213" spans="1:7">
      <c r="A213" s="1">
        <v>210</v>
      </c>
      <c r="B213" s="1" t="s">
        <v>682</v>
      </c>
      <c r="C213" s="1">
        <v>10</v>
      </c>
      <c r="D213" s="4">
        <v>0.36879351020408163</v>
      </c>
      <c r="E213" s="6">
        <v>0.75</v>
      </c>
      <c r="F213" s="1">
        <v>-33.636071999999999</v>
      </c>
      <c r="G213" s="1">
        <v>115.05133326000001</v>
      </c>
    </row>
    <row r="214" spans="1:7">
      <c r="A214" s="1">
        <v>211</v>
      </c>
      <c r="B214" s="1" t="s">
        <v>683</v>
      </c>
      <c r="C214" s="1">
        <v>100</v>
      </c>
      <c r="D214" s="4">
        <v>0.3696938775510204</v>
      </c>
      <c r="E214" s="6">
        <v>0.625</v>
      </c>
      <c r="F214" s="1">
        <v>-33.631227099999997</v>
      </c>
      <c r="G214" s="1">
        <v>115.0543347</v>
      </c>
    </row>
    <row r="215" spans="1:7">
      <c r="A215" s="1">
        <v>212</v>
      </c>
      <c r="B215" s="1" t="s">
        <v>684</v>
      </c>
      <c r="C215" s="1">
        <v>25</v>
      </c>
      <c r="D215" s="4">
        <v>3.673861224489796E-2</v>
      </c>
      <c r="E215" s="6">
        <v>0.72916666666424135</v>
      </c>
      <c r="F215" s="1">
        <v>-33.634280099999998</v>
      </c>
      <c r="G215" s="1">
        <v>115.04777278</v>
      </c>
    </row>
    <row r="216" spans="1:7">
      <c r="A216" s="1">
        <v>213</v>
      </c>
      <c r="B216" s="1" t="s">
        <v>685</v>
      </c>
      <c r="C216" s="1">
        <v>25</v>
      </c>
      <c r="D216" s="4" t="s">
        <v>16</v>
      </c>
      <c r="E216" s="6" t="s">
        <v>16</v>
      </c>
      <c r="F216" s="1">
        <v>-33.637227899999999</v>
      </c>
      <c r="G216" s="1">
        <v>115.0578661</v>
      </c>
    </row>
    <row r="217" spans="1:7">
      <c r="A217" s="1">
        <v>214</v>
      </c>
      <c r="B217" s="1" t="s">
        <v>686</v>
      </c>
      <c r="C217" s="1">
        <v>10</v>
      </c>
      <c r="D217" s="4" t="s">
        <v>16</v>
      </c>
      <c r="E217" s="6" t="s">
        <v>16</v>
      </c>
      <c r="F217" s="1">
        <v>-33.693171159999999</v>
      </c>
      <c r="G217" s="1">
        <v>115.09559871</v>
      </c>
    </row>
    <row r="218" spans="1:7">
      <c r="A218" s="1">
        <v>215</v>
      </c>
      <c r="B218" s="1" t="s">
        <v>687</v>
      </c>
      <c r="C218" s="1">
        <v>10</v>
      </c>
      <c r="D218" s="4">
        <v>0.3463367346938776</v>
      </c>
      <c r="E218" s="6">
        <v>0.6875</v>
      </c>
      <c r="F218" s="1">
        <v>-33.6380227</v>
      </c>
      <c r="G218" s="1">
        <v>115.0655967</v>
      </c>
    </row>
    <row r="219" spans="1:7">
      <c r="A219" s="1">
        <v>216</v>
      </c>
      <c r="B219" s="1" t="s">
        <v>688</v>
      </c>
      <c r="C219" s="1">
        <v>10</v>
      </c>
      <c r="D219" s="4" t="s">
        <v>16</v>
      </c>
      <c r="E219" s="6" t="s">
        <v>16</v>
      </c>
      <c r="F219" s="1">
        <v>-33.639001190000002</v>
      </c>
      <c r="G219" s="1">
        <v>115.06811046</v>
      </c>
    </row>
    <row r="220" spans="1:7">
      <c r="A220" s="1">
        <v>217</v>
      </c>
      <c r="B220" s="1" t="s">
        <v>689</v>
      </c>
      <c r="C220" s="1">
        <v>10</v>
      </c>
      <c r="D220" s="4">
        <v>0.53472134693877549</v>
      </c>
      <c r="E220" s="6">
        <v>0.60416666666424135</v>
      </c>
      <c r="F220" s="1">
        <v>-33.639379779999999</v>
      </c>
      <c r="G220" s="1">
        <v>115.06473803</v>
      </c>
    </row>
    <row r="221" spans="1:7">
      <c r="A221" s="1">
        <v>218</v>
      </c>
      <c r="B221" s="1" t="s">
        <v>690</v>
      </c>
      <c r="C221" s="1">
        <v>100</v>
      </c>
      <c r="D221" s="4">
        <v>0.33647412244897962</v>
      </c>
      <c r="E221" s="6">
        <v>0.60416666666424135</v>
      </c>
      <c r="F221" s="1">
        <v>-33.694740899999999</v>
      </c>
      <c r="G221" s="1">
        <v>115.0916644</v>
      </c>
    </row>
    <row r="222" spans="1:7">
      <c r="A222" s="1">
        <v>219</v>
      </c>
      <c r="B222" s="1" t="s">
        <v>691</v>
      </c>
      <c r="C222" s="1">
        <v>200</v>
      </c>
      <c r="D222" s="4" t="s">
        <v>16</v>
      </c>
      <c r="E222" s="6" t="s">
        <v>16</v>
      </c>
      <c r="F222" s="1">
        <v>-33.700254989999998</v>
      </c>
      <c r="G222" s="1">
        <v>115.08907574</v>
      </c>
    </row>
    <row r="223" spans="1:7">
      <c r="A223" s="1">
        <v>220</v>
      </c>
      <c r="B223" s="1" t="s">
        <v>692</v>
      </c>
      <c r="C223" s="1">
        <v>10</v>
      </c>
      <c r="D223" s="4">
        <v>2.6382531836734691</v>
      </c>
      <c r="E223" s="6">
        <v>0.64583333333575865</v>
      </c>
      <c r="F223" s="1">
        <v>-33.700735199999997</v>
      </c>
      <c r="G223" s="1">
        <v>115.0906631</v>
      </c>
    </row>
    <row r="224" spans="1:7">
      <c r="A224" s="1">
        <v>221</v>
      </c>
      <c r="B224" s="1" t="s">
        <v>693</v>
      </c>
      <c r="C224" s="1">
        <v>25</v>
      </c>
      <c r="D224" s="4" t="s">
        <v>16</v>
      </c>
      <c r="E224" s="6" t="s">
        <v>16</v>
      </c>
      <c r="F224" s="1">
        <v>-33.698086400000001</v>
      </c>
      <c r="G224" s="1">
        <v>115.0909923</v>
      </c>
    </row>
    <row r="225" spans="1:7">
      <c r="A225" s="1">
        <v>222</v>
      </c>
      <c r="B225" s="1" t="s">
        <v>694</v>
      </c>
      <c r="C225" s="1">
        <v>10</v>
      </c>
      <c r="D225" s="4">
        <v>0.50987755102040822</v>
      </c>
      <c r="E225" s="6">
        <v>0.70833333333575865</v>
      </c>
      <c r="F225" s="1">
        <v>-33.714193790000003</v>
      </c>
      <c r="G225" s="1">
        <v>115.08784314</v>
      </c>
    </row>
    <row r="226" spans="1:7">
      <c r="A226" s="1">
        <v>223</v>
      </c>
      <c r="B226" s="1" t="s">
        <v>695</v>
      </c>
      <c r="C226" s="1">
        <v>25</v>
      </c>
      <c r="D226" s="4">
        <v>0.84557152653061241</v>
      </c>
      <c r="E226" s="6">
        <v>0.64583333333575865</v>
      </c>
      <c r="F226" s="1">
        <v>-33.707610600000002</v>
      </c>
      <c r="G226" s="1">
        <v>115.0932138</v>
      </c>
    </row>
    <row r="227" spans="1:7">
      <c r="A227" s="1">
        <v>224</v>
      </c>
      <c r="B227" s="1" t="s">
        <v>696</v>
      </c>
      <c r="C227" s="1">
        <v>63</v>
      </c>
      <c r="D227" s="4">
        <v>0.53272756721736314</v>
      </c>
      <c r="E227" s="6">
        <v>0.5</v>
      </c>
      <c r="F227" s="1">
        <v>-33.630192100000002</v>
      </c>
      <c r="G227" s="1">
        <v>115.0650615</v>
      </c>
    </row>
    <row r="228" spans="1:7">
      <c r="A228" s="1">
        <v>225</v>
      </c>
      <c r="B228" s="1" t="s">
        <v>697</v>
      </c>
      <c r="C228" s="1">
        <v>10</v>
      </c>
      <c r="D228" s="4">
        <v>3.4795918367346947E-3</v>
      </c>
      <c r="E228" s="6">
        <v>0.52083333333575865</v>
      </c>
      <c r="F228" s="1">
        <v>-33.702508100000003</v>
      </c>
      <c r="G228" s="1">
        <v>115.08281890000001</v>
      </c>
    </row>
    <row r="229" spans="1:7">
      <c r="A229" s="1">
        <v>226</v>
      </c>
      <c r="B229" s="1" t="s">
        <v>698</v>
      </c>
      <c r="C229" s="1">
        <v>10</v>
      </c>
      <c r="D229" s="4" t="s">
        <v>16</v>
      </c>
      <c r="E229" s="6" t="s">
        <v>16</v>
      </c>
      <c r="F229" s="1">
        <v>-33.696427819999997</v>
      </c>
      <c r="G229" s="1">
        <v>115.08793919</v>
      </c>
    </row>
    <row r="230" spans="1:7">
      <c r="A230" s="1">
        <v>227</v>
      </c>
      <c r="B230" s="1" t="s">
        <v>699</v>
      </c>
      <c r="C230" s="1">
        <v>25</v>
      </c>
      <c r="D230" s="4">
        <v>5.2899673469387752E-2</v>
      </c>
      <c r="E230" s="6">
        <v>0.66666666666424135</v>
      </c>
      <c r="F230" s="1">
        <v>-33.699367449999997</v>
      </c>
      <c r="G230" s="1">
        <v>115.07260878</v>
      </c>
    </row>
    <row r="231" spans="1:7">
      <c r="A231" s="1">
        <v>228</v>
      </c>
      <c r="B231" s="1" t="s">
        <v>700</v>
      </c>
      <c r="C231" s="1">
        <v>10</v>
      </c>
      <c r="D231" s="4">
        <v>0.2321195510204081</v>
      </c>
      <c r="E231" s="6">
        <v>0.75</v>
      </c>
      <c r="F231" s="1">
        <v>-33.70183522</v>
      </c>
      <c r="G231" s="1">
        <v>115.07389246</v>
      </c>
    </row>
    <row r="232" spans="1:7">
      <c r="A232" s="1">
        <v>229</v>
      </c>
      <c r="B232" s="1" t="s">
        <v>701</v>
      </c>
      <c r="C232" s="1">
        <v>10</v>
      </c>
      <c r="D232" s="4" t="s">
        <v>16</v>
      </c>
      <c r="E232" s="6" t="s">
        <v>16</v>
      </c>
      <c r="F232" s="1">
        <v>-33.690056499999997</v>
      </c>
      <c r="G232" s="1">
        <v>115.0808205</v>
      </c>
    </row>
    <row r="233" spans="1:7">
      <c r="A233" s="1">
        <v>230</v>
      </c>
      <c r="B233" s="1" t="s">
        <v>702</v>
      </c>
      <c r="C233" s="1">
        <v>10</v>
      </c>
      <c r="D233" s="4">
        <v>0.55156346938775513</v>
      </c>
      <c r="E233" s="6">
        <v>0.58333333333575865</v>
      </c>
      <c r="F233" s="1">
        <v>-33.689323639999998</v>
      </c>
      <c r="G233" s="1">
        <v>115.07347048</v>
      </c>
    </row>
    <row r="234" spans="1:7">
      <c r="A234" s="1">
        <v>231</v>
      </c>
      <c r="B234" s="1" t="s">
        <v>703</v>
      </c>
      <c r="C234" s="1">
        <v>200</v>
      </c>
      <c r="D234" s="4">
        <v>0.91271151020408159</v>
      </c>
      <c r="E234" s="6">
        <v>0.47916666666424135</v>
      </c>
      <c r="F234" s="1">
        <v>-33.689568100000002</v>
      </c>
      <c r="G234" s="1">
        <v>115.0783009</v>
      </c>
    </row>
    <row r="235" spans="1:7">
      <c r="A235" s="1">
        <v>232</v>
      </c>
      <c r="B235" s="1" t="s">
        <v>704</v>
      </c>
      <c r="C235" s="1">
        <v>10</v>
      </c>
      <c r="D235" s="4">
        <v>1.2886428571428572</v>
      </c>
      <c r="E235" s="6">
        <v>0.72916666666424135</v>
      </c>
      <c r="F235" s="1">
        <v>-33.636000420000002</v>
      </c>
      <c r="G235" s="1">
        <v>115.09971358</v>
      </c>
    </row>
    <row r="236" spans="1:7">
      <c r="A236" s="1">
        <v>233</v>
      </c>
      <c r="B236" s="1" t="s">
        <v>705</v>
      </c>
      <c r="C236" s="1">
        <v>10</v>
      </c>
      <c r="D236" s="4">
        <v>1.6967244897959184</v>
      </c>
      <c r="E236" s="6">
        <v>0.83333333333575865</v>
      </c>
      <c r="F236" s="1">
        <v>-33.636056439999997</v>
      </c>
      <c r="G236" s="1">
        <v>115.10249819000001</v>
      </c>
    </row>
    <row r="237" spans="1:7">
      <c r="A237" s="1">
        <v>234</v>
      </c>
      <c r="B237" s="1" t="s">
        <v>706</v>
      </c>
      <c r="C237" s="1">
        <v>10</v>
      </c>
      <c r="D237" s="4">
        <v>0.75615306122448978</v>
      </c>
      <c r="E237" s="6">
        <v>0.79166666666424135</v>
      </c>
      <c r="F237" s="1">
        <v>-33.636239789999998</v>
      </c>
      <c r="G237" s="1">
        <v>115.09129944</v>
      </c>
    </row>
    <row r="238" spans="1:7">
      <c r="A238" s="1">
        <v>235</v>
      </c>
      <c r="B238" s="1" t="s">
        <v>707</v>
      </c>
      <c r="C238" s="1">
        <v>10</v>
      </c>
      <c r="D238" s="4">
        <v>1.3609591836734691</v>
      </c>
      <c r="E238" s="6">
        <v>0.83333333333575865</v>
      </c>
      <c r="F238" s="1">
        <v>-33.636925939999998</v>
      </c>
      <c r="G238" s="1">
        <v>115.09465179</v>
      </c>
    </row>
    <row r="239" spans="1:7">
      <c r="A239" s="1">
        <v>236</v>
      </c>
      <c r="B239" s="1" t="s">
        <v>708</v>
      </c>
      <c r="C239" s="1">
        <v>25</v>
      </c>
      <c r="D239" s="4">
        <v>0.52851792653061225</v>
      </c>
      <c r="E239" s="6">
        <v>0.66666666666424135</v>
      </c>
      <c r="F239" s="1">
        <v>-33.646262020000002</v>
      </c>
      <c r="G239" s="1">
        <v>115.10278318</v>
      </c>
    </row>
    <row r="240" spans="1:7">
      <c r="A240" s="1">
        <v>237</v>
      </c>
      <c r="B240" s="1" t="s">
        <v>709</v>
      </c>
      <c r="C240" s="1">
        <v>10</v>
      </c>
      <c r="D240" s="4" t="s">
        <v>16</v>
      </c>
      <c r="E240" s="6" t="s">
        <v>16</v>
      </c>
      <c r="F240" s="1">
        <v>-33.64182795</v>
      </c>
      <c r="G240" s="1">
        <v>115.08326089000001</v>
      </c>
    </row>
    <row r="241" spans="1:7">
      <c r="A241" s="1">
        <v>238</v>
      </c>
      <c r="B241" s="1" t="s">
        <v>710</v>
      </c>
      <c r="C241" s="1">
        <v>20</v>
      </c>
      <c r="D241" s="4">
        <v>0.35115816326530613</v>
      </c>
      <c r="E241" s="6">
        <v>0.29166666666424135</v>
      </c>
      <c r="F241" s="1">
        <v>-33.642465979999997</v>
      </c>
      <c r="G241" s="1">
        <v>115.08421984</v>
      </c>
    </row>
    <row r="242" spans="1:7">
      <c r="A242" s="1">
        <v>239</v>
      </c>
      <c r="B242" s="1" t="s">
        <v>711</v>
      </c>
      <c r="C242" s="1">
        <v>10</v>
      </c>
      <c r="D242" s="4">
        <v>0.1367142857142857</v>
      </c>
      <c r="E242" s="6">
        <v>0.75</v>
      </c>
      <c r="F242" s="1">
        <v>-33.646793750000001</v>
      </c>
      <c r="G242" s="1">
        <v>115.08824133</v>
      </c>
    </row>
    <row r="243" spans="1:7">
      <c r="A243" s="1">
        <v>240</v>
      </c>
      <c r="B243" s="1" t="s">
        <v>712</v>
      </c>
      <c r="C243" s="1">
        <v>10</v>
      </c>
      <c r="D243" s="4">
        <v>0.81218367346938769</v>
      </c>
      <c r="E243" s="6">
        <v>0.25</v>
      </c>
      <c r="F243" s="1">
        <v>-33.643398419999997</v>
      </c>
      <c r="G243" s="1">
        <v>115.0912618</v>
      </c>
    </row>
    <row r="244" spans="1:7">
      <c r="A244" s="1">
        <v>241</v>
      </c>
      <c r="B244" s="1" t="s">
        <v>713</v>
      </c>
      <c r="C244" s="1">
        <v>25</v>
      </c>
      <c r="D244" s="4">
        <v>0.79075177142857134</v>
      </c>
      <c r="E244" s="6">
        <v>0.75</v>
      </c>
      <c r="F244" s="1">
        <v>-33.644986000000003</v>
      </c>
      <c r="G244" s="1">
        <v>115.08836972</v>
      </c>
    </row>
    <row r="245" spans="1:7">
      <c r="A245" s="1">
        <v>242</v>
      </c>
      <c r="B245" s="1" t="s">
        <v>714</v>
      </c>
      <c r="C245" s="1">
        <v>10</v>
      </c>
      <c r="D245" s="4" t="s">
        <v>16</v>
      </c>
      <c r="E245" s="6" t="s">
        <v>16</v>
      </c>
      <c r="F245" s="1">
        <v>-33.641110599999998</v>
      </c>
      <c r="G245" s="1">
        <v>115.09016139000001</v>
      </c>
    </row>
    <row r="246" spans="1:7">
      <c r="A246" s="1">
        <v>243</v>
      </c>
      <c r="B246" s="1" t="s">
        <v>715</v>
      </c>
      <c r="C246" s="1">
        <v>10</v>
      </c>
      <c r="D246" s="4">
        <v>0.19920408163265307</v>
      </c>
      <c r="E246" s="6">
        <v>0.6875</v>
      </c>
      <c r="F246" s="1">
        <v>-33.640735319999997</v>
      </c>
      <c r="G246" s="1">
        <v>115.09058355000001</v>
      </c>
    </row>
    <row r="247" spans="1:7">
      <c r="A247" s="1">
        <v>244</v>
      </c>
      <c r="B247" s="1" t="s">
        <v>716</v>
      </c>
      <c r="C247" s="1">
        <v>25</v>
      </c>
      <c r="D247" s="4">
        <v>0.35456326530612242</v>
      </c>
      <c r="E247" s="6">
        <v>0.72916666666424135</v>
      </c>
      <c r="F247" s="1">
        <v>-33.639246800000002</v>
      </c>
      <c r="G247" s="1">
        <v>115.090597</v>
      </c>
    </row>
    <row r="248" spans="1:7">
      <c r="A248" s="1">
        <v>245</v>
      </c>
      <c r="B248" s="1" t="s">
        <v>717</v>
      </c>
      <c r="C248" s="1">
        <v>10</v>
      </c>
      <c r="D248" s="4">
        <v>0.85153061224489801</v>
      </c>
      <c r="E248" s="6">
        <v>0.6875</v>
      </c>
      <c r="F248" s="1">
        <v>-33.637733650000001</v>
      </c>
      <c r="G248" s="1">
        <v>115.0900247</v>
      </c>
    </row>
    <row r="249" spans="1:7">
      <c r="A249" s="1">
        <v>246</v>
      </c>
      <c r="B249" s="1" t="s">
        <v>718</v>
      </c>
      <c r="C249" s="1">
        <v>10</v>
      </c>
      <c r="D249" s="4">
        <v>0.44255102040816324</v>
      </c>
      <c r="E249" s="6">
        <v>0.625</v>
      </c>
      <c r="F249" s="1">
        <v>-33.637419639999997</v>
      </c>
      <c r="G249" s="1">
        <v>115.08856372</v>
      </c>
    </row>
    <row r="250" spans="1:7">
      <c r="A250" s="1">
        <v>247</v>
      </c>
      <c r="B250" s="1" t="s">
        <v>719</v>
      </c>
      <c r="C250" s="1">
        <v>10</v>
      </c>
      <c r="D250" s="4">
        <v>1.3869387755102041</v>
      </c>
      <c r="E250" s="6">
        <v>0.64583333333575865</v>
      </c>
      <c r="F250" s="1">
        <v>-33.63706775</v>
      </c>
      <c r="G250" s="1">
        <v>115.08555318000001</v>
      </c>
    </row>
    <row r="251" spans="1:7">
      <c r="A251" s="1">
        <v>248</v>
      </c>
      <c r="B251" s="1" t="s">
        <v>720</v>
      </c>
      <c r="C251" s="1">
        <v>25</v>
      </c>
      <c r="D251" s="4">
        <v>0.1975265306122449</v>
      </c>
      <c r="E251" s="6">
        <v>0.77083333333575865</v>
      </c>
      <c r="F251" s="1">
        <v>-33.629039380000002</v>
      </c>
      <c r="G251" s="1">
        <v>115.08537655000001</v>
      </c>
    </row>
    <row r="252" spans="1:7">
      <c r="A252" s="1">
        <v>249</v>
      </c>
      <c r="B252" s="1" t="s">
        <v>721</v>
      </c>
      <c r="C252" s="1">
        <v>10</v>
      </c>
      <c r="D252" s="4">
        <v>1.1047551020408164</v>
      </c>
      <c r="E252" s="6">
        <v>0.45833333333575865</v>
      </c>
      <c r="F252" s="1">
        <v>-33.62964384</v>
      </c>
      <c r="G252" s="1">
        <v>115.08684528000001</v>
      </c>
    </row>
    <row r="253" spans="1:7">
      <c r="A253" s="1">
        <v>250</v>
      </c>
      <c r="B253" s="1" t="s">
        <v>722</v>
      </c>
      <c r="C253" s="1">
        <v>10</v>
      </c>
      <c r="D253" s="4">
        <v>1.1533571428571427</v>
      </c>
      <c r="E253" s="6">
        <v>0.72916666666424135</v>
      </c>
      <c r="F253" s="1">
        <v>-33.633983780000001</v>
      </c>
      <c r="G253" s="1">
        <v>115.08837801999999</v>
      </c>
    </row>
    <row r="254" spans="1:7">
      <c r="A254" s="1">
        <v>251</v>
      </c>
      <c r="B254" s="1" t="s">
        <v>723</v>
      </c>
      <c r="C254" s="1">
        <v>10</v>
      </c>
      <c r="D254" s="4">
        <v>0.63822448979591839</v>
      </c>
      <c r="E254" s="6">
        <v>0.41666666666424135</v>
      </c>
      <c r="F254" s="1">
        <v>-33.633311999999997</v>
      </c>
      <c r="G254" s="1">
        <v>115.08238230000001</v>
      </c>
    </row>
    <row r="255" spans="1:7">
      <c r="A255" s="1">
        <v>252</v>
      </c>
      <c r="B255" s="1" t="s">
        <v>724</v>
      </c>
      <c r="C255" s="1">
        <v>10</v>
      </c>
      <c r="D255" s="4">
        <v>0.22381632653061226</v>
      </c>
      <c r="E255" s="6">
        <v>0.72916666666424135</v>
      </c>
      <c r="F255" s="1">
        <v>-33.633165509999998</v>
      </c>
      <c r="G255" s="1">
        <v>115.08448186</v>
      </c>
    </row>
    <row r="256" spans="1:7">
      <c r="A256" s="1">
        <v>253</v>
      </c>
      <c r="B256" s="1" t="s">
        <v>725</v>
      </c>
      <c r="C256" s="1">
        <v>25</v>
      </c>
      <c r="D256" s="4">
        <v>0.47215699591836729</v>
      </c>
      <c r="E256" s="6">
        <v>0.75</v>
      </c>
      <c r="F256" s="1">
        <v>-33.634764580000002</v>
      </c>
      <c r="G256" s="1">
        <v>115.08404605</v>
      </c>
    </row>
    <row r="257" spans="1:7">
      <c r="A257" s="1">
        <v>254</v>
      </c>
      <c r="B257" s="1" t="s">
        <v>726</v>
      </c>
      <c r="C257" s="1">
        <v>10</v>
      </c>
      <c r="D257" s="4">
        <v>0.11899681632653061</v>
      </c>
      <c r="E257" s="6">
        <v>0.6875</v>
      </c>
      <c r="F257" s="1">
        <v>-33.631704579999997</v>
      </c>
      <c r="G257" s="1">
        <v>115.08657649</v>
      </c>
    </row>
    <row r="258" spans="1:7">
      <c r="A258" s="1">
        <v>255</v>
      </c>
      <c r="B258" s="1" t="s">
        <v>727</v>
      </c>
      <c r="C258" s="1">
        <v>10</v>
      </c>
      <c r="D258" s="4">
        <v>0.17369044897959185</v>
      </c>
      <c r="E258" s="6">
        <v>0.75</v>
      </c>
      <c r="F258" s="1">
        <v>-33.632053280000001</v>
      </c>
      <c r="G258" s="1">
        <v>115.08708433</v>
      </c>
    </row>
    <row r="259" spans="1:7">
      <c r="A259" s="1">
        <v>256</v>
      </c>
      <c r="B259" s="1" t="s">
        <v>728</v>
      </c>
      <c r="C259" s="1">
        <v>25</v>
      </c>
      <c r="D259" s="4">
        <v>0.57459591836734691</v>
      </c>
      <c r="E259" s="6">
        <v>0.97916666666424135</v>
      </c>
      <c r="F259" s="1">
        <v>-33.631325240000002</v>
      </c>
      <c r="G259" s="1">
        <v>115.0851005</v>
      </c>
    </row>
    <row r="260" spans="1:7">
      <c r="A260" s="1">
        <v>257</v>
      </c>
      <c r="B260" s="1" t="s">
        <v>729</v>
      </c>
      <c r="C260" s="1">
        <v>10</v>
      </c>
      <c r="D260" s="4">
        <v>0.18616995918367346</v>
      </c>
      <c r="E260" s="6">
        <v>0.77083333333575865</v>
      </c>
      <c r="F260" s="1">
        <v>-33.693897069999998</v>
      </c>
      <c r="G260" s="1">
        <v>115.06978219</v>
      </c>
    </row>
    <row r="261" spans="1:7">
      <c r="A261" s="1">
        <v>258</v>
      </c>
      <c r="B261" s="1" t="s">
        <v>730</v>
      </c>
      <c r="C261" s="1">
        <v>25</v>
      </c>
      <c r="D261" s="4">
        <v>0.18051428571428571</v>
      </c>
      <c r="E261" s="6">
        <v>0.70833333333575865</v>
      </c>
      <c r="F261" s="1">
        <v>-33.697660509999999</v>
      </c>
      <c r="G261" s="1">
        <v>115.05560063</v>
      </c>
    </row>
    <row r="262" spans="1:7">
      <c r="A262" s="1">
        <v>259</v>
      </c>
      <c r="B262" s="1" t="s">
        <v>731</v>
      </c>
      <c r="C262" s="1">
        <v>10</v>
      </c>
      <c r="D262" s="4">
        <v>0.2321195510204081</v>
      </c>
      <c r="E262" s="6">
        <v>0.75</v>
      </c>
      <c r="F262" s="1">
        <v>-33.692971849999999</v>
      </c>
      <c r="G262" s="1">
        <v>115.05213156000001</v>
      </c>
    </row>
    <row r="263" spans="1:7">
      <c r="A263" s="1">
        <v>260</v>
      </c>
      <c r="B263" s="1" t="s">
        <v>732</v>
      </c>
      <c r="C263" s="1">
        <v>25</v>
      </c>
      <c r="D263" s="4">
        <v>0.12613355102040816</v>
      </c>
      <c r="E263" s="6">
        <v>0.75</v>
      </c>
      <c r="F263" s="1">
        <v>-33.686701669999998</v>
      </c>
      <c r="G263" s="1">
        <v>115.04816956000001</v>
      </c>
    </row>
    <row r="264" spans="1:7">
      <c r="A264" s="1">
        <v>261</v>
      </c>
      <c r="B264" s="1" t="s">
        <v>733</v>
      </c>
      <c r="C264" s="1">
        <v>10</v>
      </c>
      <c r="D264" s="4">
        <v>0.23405714285714288</v>
      </c>
      <c r="E264" s="6">
        <v>0.20833333333575865</v>
      </c>
      <c r="F264" s="1">
        <v>-33.699123989999997</v>
      </c>
      <c r="G264" s="1">
        <v>115.08091424</v>
      </c>
    </row>
    <row r="265" spans="1:7">
      <c r="A265" s="1">
        <v>262</v>
      </c>
      <c r="B265" s="1" t="s">
        <v>734</v>
      </c>
      <c r="C265" s="1">
        <v>10</v>
      </c>
      <c r="D265" s="4">
        <v>1.5385399183673472</v>
      </c>
      <c r="E265" s="6">
        <v>0.70833333333575865</v>
      </c>
      <c r="F265" s="1">
        <v>-33.785323920000003</v>
      </c>
      <c r="G265" s="1">
        <v>115.14513617</v>
      </c>
    </row>
    <row r="266" spans="1:7">
      <c r="A266" s="1">
        <v>263</v>
      </c>
      <c r="B266" s="1" t="s">
        <v>735</v>
      </c>
      <c r="C266" s="1">
        <v>200</v>
      </c>
      <c r="D266" s="4" t="s">
        <v>16</v>
      </c>
      <c r="E266" s="6" t="s">
        <v>16</v>
      </c>
      <c r="F266" s="1">
        <v>-33.786853649999998</v>
      </c>
      <c r="G266" s="1">
        <v>115.14805035000001</v>
      </c>
    </row>
    <row r="267" spans="1:7">
      <c r="A267" s="1">
        <v>264</v>
      </c>
      <c r="B267" s="1" t="s">
        <v>736</v>
      </c>
      <c r="C267" s="1">
        <v>25</v>
      </c>
      <c r="D267" s="4">
        <v>0.17594608163265307</v>
      </c>
      <c r="E267" s="6">
        <v>0.6875</v>
      </c>
      <c r="F267" s="1">
        <v>-33.774714099999997</v>
      </c>
      <c r="G267" s="1">
        <v>115.13702120000001</v>
      </c>
    </row>
    <row r="268" spans="1:7">
      <c r="A268" s="1">
        <v>265</v>
      </c>
      <c r="B268" s="1" t="s">
        <v>737</v>
      </c>
      <c r="C268" s="1">
        <v>10</v>
      </c>
      <c r="D268" s="4">
        <v>1.163877551020408</v>
      </c>
      <c r="E268" s="6">
        <v>0.39583333333575865</v>
      </c>
      <c r="F268" s="1">
        <v>-33.7796217</v>
      </c>
      <c r="G268" s="1">
        <v>115.1330581</v>
      </c>
    </row>
    <row r="269" spans="1:7">
      <c r="A269" s="1">
        <v>266</v>
      </c>
      <c r="B269" s="1" t="s">
        <v>738</v>
      </c>
      <c r="C269" s="1">
        <v>10</v>
      </c>
      <c r="D269" s="4">
        <v>1.229291081632653</v>
      </c>
      <c r="E269" s="6">
        <v>0.6875</v>
      </c>
      <c r="F269" s="1">
        <v>-33.778951200000002</v>
      </c>
      <c r="G269" s="1">
        <v>115.12983819999999</v>
      </c>
    </row>
    <row r="270" spans="1:7">
      <c r="A270" s="1">
        <v>267</v>
      </c>
      <c r="B270" s="1" t="s">
        <v>739</v>
      </c>
      <c r="C270" s="1">
        <v>10</v>
      </c>
      <c r="D270" s="4">
        <v>0.76352081632653046</v>
      </c>
      <c r="E270" s="6">
        <v>0.75</v>
      </c>
      <c r="F270" s="1">
        <v>-33.790983060000002</v>
      </c>
      <c r="G270" s="1">
        <v>115.15690282</v>
      </c>
    </row>
    <row r="271" spans="1:7">
      <c r="A271" s="1">
        <v>268</v>
      </c>
      <c r="B271" s="1" t="s">
        <v>740</v>
      </c>
      <c r="C271" s="1">
        <v>10</v>
      </c>
      <c r="D271" s="4">
        <v>0.3463367346938776</v>
      </c>
      <c r="E271" s="6">
        <v>0.6875</v>
      </c>
      <c r="F271" s="1">
        <v>-33.793592629999999</v>
      </c>
      <c r="G271" s="1">
        <v>115.16352698</v>
      </c>
    </row>
    <row r="272" spans="1:7">
      <c r="A272" s="1">
        <v>269</v>
      </c>
      <c r="B272" s="1" t="s">
        <v>741</v>
      </c>
      <c r="C272" s="1">
        <v>10</v>
      </c>
      <c r="D272" s="4">
        <v>0.16916257142857144</v>
      </c>
      <c r="E272" s="6">
        <v>0.58333333333575865</v>
      </c>
      <c r="F272" s="1">
        <v>-33.77968285</v>
      </c>
      <c r="G272" s="1">
        <v>115.17153437</v>
      </c>
    </row>
    <row r="273" spans="1:7">
      <c r="A273" s="1">
        <v>270</v>
      </c>
      <c r="B273" s="1" t="s">
        <v>742</v>
      </c>
      <c r="C273" s="1">
        <v>10</v>
      </c>
      <c r="D273" s="4">
        <v>0.36907897959183666</v>
      </c>
      <c r="E273" s="6">
        <v>0.75</v>
      </c>
      <c r="F273" s="1">
        <v>-33.784305529999997</v>
      </c>
      <c r="G273" s="1">
        <v>115.16538022</v>
      </c>
    </row>
    <row r="274" spans="1:7">
      <c r="A274" s="1">
        <v>271</v>
      </c>
      <c r="B274" s="1" t="s">
        <v>743</v>
      </c>
      <c r="C274" s="1">
        <v>10</v>
      </c>
      <c r="D274" s="4">
        <v>0.43612244897959185</v>
      </c>
      <c r="E274" s="6">
        <v>0.47916666666424135</v>
      </c>
      <c r="F274" s="1">
        <v>-33.787977210000001</v>
      </c>
      <c r="G274" s="1">
        <v>115.17348477</v>
      </c>
    </row>
    <row r="275" spans="1:7">
      <c r="A275" s="1">
        <v>272</v>
      </c>
      <c r="B275" s="1" t="s">
        <v>744</v>
      </c>
      <c r="C275" s="1">
        <v>20</v>
      </c>
      <c r="D275" s="4">
        <v>2.0807959183673473E-3</v>
      </c>
      <c r="E275" s="6">
        <v>0.52083333333575865</v>
      </c>
      <c r="F275" s="1">
        <v>-33.764762300000001</v>
      </c>
      <c r="G275" s="1">
        <v>115.1784907</v>
      </c>
    </row>
    <row r="276" spans="1:7">
      <c r="A276" s="1">
        <v>273</v>
      </c>
      <c r="B276" s="1" t="s">
        <v>745</v>
      </c>
      <c r="C276" s="1">
        <v>10</v>
      </c>
      <c r="D276" s="4">
        <v>0.17566248979591836</v>
      </c>
      <c r="E276" s="6">
        <v>0.75</v>
      </c>
      <c r="F276" s="1">
        <v>-33.767277219999997</v>
      </c>
      <c r="G276" s="1">
        <v>115.17920862</v>
      </c>
    </row>
    <row r="277" spans="1:7">
      <c r="A277" s="1">
        <v>274</v>
      </c>
      <c r="B277" s="1" t="s">
        <v>746</v>
      </c>
      <c r="C277" s="1">
        <v>10</v>
      </c>
      <c r="D277" s="4">
        <v>0.6922346938775511</v>
      </c>
      <c r="E277" s="6">
        <v>0.5</v>
      </c>
      <c r="F277" s="1">
        <v>-33.770410300000002</v>
      </c>
      <c r="G277" s="1">
        <v>115.17946980000001</v>
      </c>
    </row>
    <row r="278" spans="1:7">
      <c r="A278" s="1">
        <v>275</v>
      </c>
      <c r="B278" s="1" t="s">
        <v>747</v>
      </c>
      <c r="C278" s="1">
        <v>25</v>
      </c>
      <c r="D278" s="4" t="s">
        <v>16</v>
      </c>
      <c r="E278" s="6" t="s">
        <v>16</v>
      </c>
      <c r="F278" s="1">
        <v>-33.774537700000003</v>
      </c>
      <c r="G278" s="1">
        <v>115.1745076</v>
      </c>
    </row>
    <row r="279" spans="1:7">
      <c r="A279" s="1">
        <v>276</v>
      </c>
      <c r="B279" s="1" t="s">
        <v>748</v>
      </c>
      <c r="C279" s="1">
        <v>10</v>
      </c>
      <c r="D279" s="4">
        <v>0.47794844897959188</v>
      </c>
      <c r="E279" s="6">
        <v>0.75</v>
      </c>
      <c r="F279" s="1">
        <v>-33.775742379999997</v>
      </c>
      <c r="G279" s="1">
        <v>115.17184687</v>
      </c>
    </row>
    <row r="280" spans="1:7">
      <c r="A280" s="1">
        <v>277</v>
      </c>
      <c r="B280" s="1" t="s">
        <v>749</v>
      </c>
      <c r="C280" s="1">
        <v>10</v>
      </c>
      <c r="D280" s="4">
        <v>1.0781940000000001</v>
      </c>
      <c r="E280" s="6">
        <v>0.79166666666424135</v>
      </c>
      <c r="F280" s="1">
        <v>-33.656556899999998</v>
      </c>
      <c r="G280" s="1">
        <v>115.10251718000001</v>
      </c>
    </row>
    <row r="281" spans="1:7">
      <c r="A281" s="1">
        <v>278</v>
      </c>
      <c r="B281" s="1" t="s">
        <v>750</v>
      </c>
      <c r="C281" s="1">
        <v>10</v>
      </c>
      <c r="D281" s="4">
        <v>0.61588775510204075</v>
      </c>
      <c r="E281" s="6">
        <v>0.79166666666424135</v>
      </c>
      <c r="F281" s="1">
        <v>-33.65761346</v>
      </c>
      <c r="G281" s="1">
        <v>115.10128697</v>
      </c>
    </row>
    <row r="282" spans="1:7">
      <c r="A282" s="1">
        <v>279</v>
      </c>
      <c r="B282" s="1" t="s">
        <v>751</v>
      </c>
      <c r="C282" s="1">
        <v>25</v>
      </c>
      <c r="D282" s="4">
        <v>0.26800000000000002</v>
      </c>
      <c r="E282" s="6">
        <v>0.33333333333575865</v>
      </c>
      <c r="F282" s="1">
        <v>-33.659473900000002</v>
      </c>
      <c r="G282" s="1">
        <v>115.09912168</v>
      </c>
    </row>
    <row r="283" spans="1:7">
      <c r="A283" s="1">
        <v>280</v>
      </c>
      <c r="B283" s="1" t="s">
        <v>752</v>
      </c>
      <c r="C283" s="1">
        <v>10</v>
      </c>
      <c r="D283" s="4">
        <v>1.4898061224489796</v>
      </c>
      <c r="E283" s="6">
        <v>0.66666666666424135</v>
      </c>
      <c r="F283" s="1">
        <v>-33.661356429999998</v>
      </c>
      <c r="G283" s="1">
        <v>115.10769422</v>
      </c>
    </row>
    <row r="284" spans="1:7">
      <c r="A284" s="1">
        <v>281</v>
      </c>
      <c r="B284" s="1" t="s">
        <v>753</v>
      </c>
      <c r="C284" s="1">
        <v>10</v>
      </c>
      <c r="D284" s="4">
        <v>0.15261306122448978</v>
      </c>
      <c r="E284" s="6">
        <v>0.45833333333575865</v>
      </c>
      <c r="F284" s="1">
        <v>-33.658151500000002</v>
      </c>
      <c r="G284" s="1">
        <v>115.10777109999999</v>
      </c>
    </row>
    <row r="285" spans="1:7">
      <c r="A285" s="1">
        <v>282</v>
      </c>
      <c r="B285" s="1" t="s">
        <v>754</v>
      </c>
      <c r="C285" s="1">
        <v>25</v>
      </c>
      <c r="D285" s="4">
        <v>0.28952287346938776</v>
      </c>
      <c r="E285" s="6">
        <v>0.70833333333575865</v>
      </c>
      <c r="F285" s="1">
        <v>-33.793602929999999</v>
      </c>
      <c r="G285" s="1">
        <v>115.17037818999999</v>
      </c>
    </row>
    <row r="286" spans="1:7">
      <c r="A286" s="1">
        <v>283</v>
      </c>
      <c r="B286" s="1" t="s">
        <v>755</v>
      </c>
      <c r="C286" s="1">
        <v>25</v>
      </c>
      <c r="D286" s="4">
        <v>0.24308377142857135</v>
      </c>
      <c r="E286" s="6">
        <v>0.77083333333575865</v>
      </c>
      <c r="F286" s="1">
        <v>-33.672334589999998</v>
      </c>
      <c r="G286" s="1">
        <v>115.10605523</v>
      </c>
    </row>
    <row r="287" spans="1:7">
      <c r="A287" s="1">
        <v>284</v>
      </c>
      <c r="B287" s="1" t="s">
        <v>756</v>
      </c>
      <c r="C287" s="1">
        <v>10</v>
      </c>
      <c r="D287" s="4" t="s">
        <v>16</v>
      </c>
      <c r="E287" s="6" t="s">
        <v>16</v>
      </c>
      <c r="F287" s="1">
        <v>-33.666847840000003</v>
      </c>
      <c r="G287" s="1">
        <v>115.1093</v>
      </c>
    </row>
    <row r="288" spans="1:7">
      <c r="A288" s="1">
        <v>285</v>
      </c>
      <c r="B288" s="1" t="s">
        <v>757</v>
      </c>
      <c r="C288" s="1">
        <v>20</v>
      </c>
      <c r="D288" s="4">
        <v>0.13728371428571429</v>
      </c>
      <c r="E288" s="6">
        <v>0.72916666666424135</v>
      </c>
      <c r="F288" s="1">
        <v>-33.670838860000003</v>
      </c>
      <c r="G288" s="1">
        <v>115.11269217</v>
      </c>
    </row>
    <row r="289" spans="1:7">
      <c r="A289" s="1">
        <v>286</v>
      </c>
      <c r="B289" s="1" t="s">
        <v>758</v>
      </c>
      <c r="C289" s="1">
        <v>25</v>
      </c>
      <c r="D289" s="4">
        <v>0.88809183673469394</v>
      </c>
      <c r="E289" s="6">
        <v>0.77083333333575865</v>
      </c>
      <c r="F289" s="1">
        <v>-33.6605457</v>
      </c>
      <c r="G289" s="1">
        <v>115.096085</v>
      </c>
    </row>
    <row r="290" spans="1:7">
      <c r="A290" s="1">
        <v>287</v>
      </c>
      <c r="B290" s="1" t="s">
        <v>759</v>
      </c>
      <c r="C290" s="1">
        <v>25</v>
      </c>
      <c r="D290" s="4">
        <v>0.23901632653061225</v>
      </c>
      <c r="E290" s="6">
        <v>0.83333333333575865</v>
      </c>
      <c r="F290" s="1">
        <v>-33.65900826</v>
      </c>
      <c r="G290" s="1">
        <v>115.09446903</v>
      </c>
    </row>
    <row r="291" spans="1:7">
      <c r="A291" s="1">
        <v>288</v>
      </c>
      <c r="B291" s="1" t="s">
        <v>760</v>
      </c>
      <c r="C291" s="1">
        <v>10</v>
      </c>
      <c r="D291" s="4">
        <v>0.59519387755102049</v>
      </c>
      <c r="E291" s="6">
        <v>0.4375</v>
      </c>
      <c r="F291" s="1">
        <v>-33.657670240000002</v>
      </c>
      <c r="G291" s="1">
        <v>115.09255322999999</v>
      </c>
    </row>
    <row r="292" spans="1:7">
      <c r="A292" s="1">
        <v>289</v>
      </c>
      <c r="B292" s="1" t="s">
        <v>761</v>
      </c>
      <c r="C292" s="1">
        <v>25</v>
      </c>
      <c r="D292" s="4">
        <v>0.50065306122448983</v>
      </c>
      <c r="E292" s="6">
        <v>0.4375</v>
      </c>
      <c r="F292" s="1">
        <v>-33.796211169999999</v>
      </c>
      <c r="G292" s="1">
        <v>115.18433258</v>
      </c>
    </row>
    <row r="293" spans="1:7">
      <c r="A293" s="1">
        <v>290</v>
      </c>
      <c r="B293" s="1" t="s">
        <v>762</v>
      </c>
      <c r="C293" s="1">
        <v>10</v>
      </c>
      <c r="D293" s="4">
        <v>0.25692857142857145</v>
      </c>
      <c r="E293" s="6">
        <v>0.4375</v>
      </c>
      <c r="F293" s="1">
        <v>-33.803683550000002</v>
      </c>
      <c r="G293" s="1">
        <v>115.19012712999999</v>
      </c>
    </row>
    <row r="294" spans="1:7">
      <c r="A294" s="1">
        <v>291</v>
      </c>
      <c r="B294" s="1" t="s">
        <v>763</v>
      </c>
      <c r="C294" s="1">
        <v>10</v>
      </c>
      <c r="D294" s="4">
        <v>2.2090938775510202E-2</v>
      </c>
      <c r="E294" s="6">
        <v>0.52083333333575865</v>
      </c>
      <c r="F294" s="1">
        <v>-33.791767999999998</v>
      </c>
      <c r="G294" s="1">
        <v>115.18228271</v>
      </c>
    </row>
    <row r="295" spans="1:7">
      <c r="A295" s="1">
        <v>292</v>
      </c>
      <c r="B295" s="1" t="s">
        <v>764</v>
      </c>
      <c r="C295" s="1">
        <v>10</v>
      </c>
      <c r="D295" s="4">
        <v>0.23405714285714288</v>
      </c>
      <c r="E295" s="6">
        <v>0.20833333333575865</v>
      </c>
      <c r="F295" s="1">
        <v>-33.793461999999998</v>
      </c>
      <c r="G295" s="1">
        <v>115.18907573</v>
      </c>
    </row>
    <row r="296" spans="1:7">
      <c r="A296" s="1">
        <v>293</v>
      </c>
      <c r="B296" s="1" t="s">
        <v>765</v>
      </c>
      <c r="C296" s="1">
        <v>10</v>
      </c>
      <c r="D296" s="4">
        <v>0.62528804081632638</v>
      </c>
      <c r="E296" s="6">
        <v>0.72916666666424135</v>
      </c>
      <c r="F296" s="1">
        <v>-33.794461800000001</v>
      </c>
      <c r="G296" s="1">
        <v>115.20087802</v>
      </c>
    </row>
    <row r="297" spans="1:7">
      <c r="A297" s="1">
        <v>294</v>
      </c>
      <c r="B297" s="1" t="s">
        <v>766</v>
      </c>
      <c r="C297" s="1">
        <v>25</v>
      </c>
      <c r="D297" s="4">
        <v>0.18156744489795915</v>
      </c>
      <c r="E297" s="6">
        <v>0.60416666666424135</v>
      </c>
      <c r="F297" s="1">
        <v>-33.796433999999998</v>
      </c>
      <c r="G297" s="1">
        <v>115.20116547000001</v>
      </c>
    </row>
    <row r="298" spans="1:7">
      <c r="A298" s="1">
        <v>295</v>
      </c>
      <c r="B298" s="1" t="s">
        <v>767</v>
      </c>
      <c r="C298" s="1">
        <v>10</v>
      </c>
      <c r="D298" s="4">
        <v>0.55623129255102033</v>
      </c>
      <c r="E298" s="6">
        <v>0.4375</v>
      </c>
      <c r="F298" s="1">
        <v>-33.806603879999997</v>
      </c>
      <c r="G298" s="1">
        <v>115.21030263</v>
      </c>
    </row>
    <row r="299" spans="1:7">
      <c r="A299" s="1">
        <v>296</v>
      </c>
      <c r="B299" s="1" t="s">
        <v>768</v>
      </c>
      <c r="C299" s="1">
        <v>25</v>
      </c>
      <c r="D299" s="4" t="s">
        <v>16</v>
      </c>
      <c r="E299" s="6" t="s">
        <v>16</v>
      </c>
      <c r="F299" s="1">
        <v>-33.806082179999997</v>
      </c>
      <c r="G299" s="1">
        <v>115.20806953</v>
      </c>
    </row>
    <row r="300" spans="1:7">
      <c r="A300" s="1">
        <v>297</v>
      </c>
      <c r="B300" s="1" t="s">
        <v>769</v>
      </c>
      <c r="C300" s="1">
        <v>10</v>
      </c>
      <c r="D300" s="4">
        <v>2.5868571428571428E-2</v>
      </c>
      <c r="E300" s="6">
        <v>0.52083333333575865</v>
      </c>
      <c r="F300" s="1">
        <v>-33.799639589999998</v>
      </c>
      <c r="G300" s="1">
        <v>115.21034314000001</v>
      </c>
    </row>
    <row r="301" spans="1:7">
      <c r="A301" s="1">
        <v>298</v>
      </c>
      <c r="B301" s="1" t="s">
        <v>770</v>
      </c>
      <c r="C301" s="1">
        <v>10</v>
      </c>
      <c r="D301" s="4">
        <v>2.5826530612244901E-2</v>
      </c>
      <c r="E301" s="6">
        <v>0.375</v>
      </c>
      <c r="F301" s="1">
        <v>-33.795186340000001</v>
      </c>
      <c r="G301" s="1">
        <v>115.22244827999999</v>
      </c>
    </row>
    <row r="302" spans="1:7">
      <c r="A302" s="1">
        <v>299</v>
      </c>
      <c r="B302" s="1" t="s">
        <v>771</v>
      </c>
      <c r="C302" s="1">
        <v>25</v>
      </c>
      <c r="D302" s="4">
        <v>1.1619416979591835</v>
      </c>
      <c r="E302" s="6">
        <v>0.39583333333575865</v>
      </c>
      <c r="F302" s="1">
        <v>-33.794265899999999</v>
      </c>
      <c r="G302" s="1">
        <v>115.2311028</v>
      </c>
    </row>
    <row r="303" spans="1:7">
      <c r="A303" s="1">
        <v>300</v>
      </c>
      <c r="B303" s="1" t="s">
        <v>772</v>
      </c>
      <c r="C303" s="1">
        <v>10</v>
      </c>
      <c r="D303" s="4">
        <v>0.34793836734693878</v>
      </c>
      <c r="E303" s="6">
        <v>0.58333333333575865</v>
      </c>
      <c r="F303" s="1">
        <v>-33.798164999999997</v>
      </c>
      <c r="G303" s="1">
        <v>115.225106</v>
      </c>
    </row>
    <row r="304" spans="1:7">
      <c r="A304" s="1">
        <v>301</v>
      </c>
      <c r="B304" s="1" t="s">
        <v>773</v>
      </c>
      <c r="C304" s="1">
        <v>10</v>
      </c>
      <c r="D304" s="4" t="s">
        <v>16</v>
      </c>
      <c r="E304" s="6" t="s">
        <v>16</v>
      </c>
      <c r="F304" s="1">
        <v>-33.796572500000003</v>
      </c>
      <c r="G304" s="1">
        <v>115.23887999999999</v>
      </c>
    </row>
    <row r="305" spans="1:7">
      <c r="A305" s="1">
        <v>302</v>
      </c>
      <c r="B305" s="1" t="s">
        <v>774</v>
      </c>
      <c r="C305" s="1">
        <v>10</v>
      </c>
      <c r="D305" s="4">
        <v>4.1894285714285722E-3</v>
      </c>
      <c r="E305" s="6">
        <v>0.52083333333575865</v>
      </c>
      <c r="F305" s="1">
        <v>-33.795265890000003</v>
      </c>
      <c r="G305" s="1">
        <v>115.25047226</v>
      </c>
    </row>
    <row r="306" spans="1:7">
      <c r="A306" s="1">
        <v>303</v>
      </c>
      <c r="B306" s="1" t="s">
        <v>775</v>
      </c>
      <c r="C306" s="1">
        <v>5</v>
      </c>
      <c r="D306" s="4">
        <v>0.84902040816326552</v>
      </c>
      <c r="E306" s="6">
        <v>0.75</v>
      </c>
      <c r="F306" s="1">
        <v>-33.783015910000003</v>
      </c>
      <c r="G306" s="1">
        <v>115.24312063000001</v>
      </c>
    </row>
    <row r="307" spans="1:7">
      <c r="A307" s="1">
        <v>304</v>
      </c>
      <c r="B307" s="1" t="s">
        <v>776</v>
      </c>
      <c r="C307" s="1">
        <v>10</v>
      </c>
      <c r="D307" s="4">
        <v>0.60873469387755097</v>
      </c>
      <c r="E307" s="6">
        <v>0.35416666666424135</v>
      </c>
      <c r="F307" s="1">
        <v>-33.783379449999998</v>
      </c>
      <c r="G307" s="1">
        <v>115.23991966</v>
      </c>
    </row>
    <row r="308" spans="1:7">
      <c r="A308" s="1">
        <v>305</v>
      </c>
      <c r="B308" s="1" t="s">
        <v>777</v>
      </c>
      <c r="C308" s="1">
        <v>25</v>
      </c>
      <c r="D308" s="4" t="s">
        <v>16</v>
      </c>
      <c r="E308" s="6" t="s">
        <v>16</v>
      </c>
      <c r="F308" s="1">
        <v>-33.774740489999999</v>
      </c>
      <c r="G308" s="1">
        <v>115.24868408</v>
      </c>
    </row>
    <row r="309" spans="1:7">
      <c r="A309" s="1">
        <v>306</v>
      </c>
      <c r="B309" s="1" t="s">
        <v>778</v>
      </c>
      <c r="C309" s="1">
        <v>10</v>
      </c>
      <c r="D309" s="4">
        <v>0.23040000000000002</v>
      </c>
      <c r="E309" s="6">
        <v>0.3125</v>
      </c>
      <c r="F309" s="1">
        <v>-33.770577930000002</v>
      </c>
      <c r="G309" s="1">
        <v>115.23992604</v>
      </c>
    </row>
    <row r="310" spans="1:7">
      <c r="A310" s="1">
        <v>307</v>
      </c>
      <c r="B310" s="1" t="s">
        <v>779</v>
      </c>
      <c r="C310" s="1">
        <v>10</v>
      </c>
      <c r="D310" s="4" t="s">
        <v>16</v>
      </c>
      <c r="E310" s="6" t="s">
        <v>16</v>
      </c>
      <c r="F310" s="1">
        <v>-33.773868530000001</v>
      </c>
      <c r="G310" s="1">
        <v>115.24003481</v>
      </c>
    </row>
    <row r="311" spans="1:7">
      <c r="A311" s="1">
        <v>308</v>
      </c>
      <c r="B311" s="1" t="s">
        <v>780</v>
      </c>
      <c r="C311" s="1">
        <v>25</v>
      </c>
      <c r="D311" s="4">
        <v>3.7767346938775509E-2</v>
      </c>
      <c r="E311" s="6">
        <v>0.375</v>
      </c>
      <c r="F311" s="1">
        <v>-33.762669969999997</v>
      </c>
      <c r="G311" s="1">
        <v>115.24017707</v>
      </c>
    </row>
    <row r="312" spans="1:7">
      <c r="A312" s="1">
        <v>309</v>
      </c>
      <c r="B312" s="1" t="s">
        <v>781</v>
      </c>
      <c r="C312" s="1">
        <v>25</v>
      </c>
      <c r="D312" s="4">
        <v>1.7575548163265307</v>
      </c>
      <c r="E312" s="6">
        <v>0.4375</v>
      </c>
      <c r="F312" s="1">
        <v>-33.76080485</v>
      </c>
      <c r="G312" s="1">
        <v>115.24462611</v>
      </c>
    </row>
    <row r="313" spans="1:7">
      <c r="A313" s="1">
        <v>310</v>
      </c>
      <c r="B313" s="1" t="s">
        <v>782</v>
      </c>
      <c r="C313" s="1">
        <v>10</v>
      </c>
      <c r="D313" s="4">
        <v>2.6580021428571428</v>
      </c>
      <c r="E313" s="6">
        <v>0.97916666666424135</v>
      </c>
      <c r="F313" s="1">
        <v>-33.754925409999998</v>
      </c>
      <c r="G313" s="1">
        <v>115.23891594</v>
      </c>
    </row>
    <row r="314" spans="1:7">
      <c r="A314" s="1">
        <v>311</v>
      </c>
      <c r="B314" s="1" t="s">
        <v>783</v>
      </c>
      <c r="C314" s="1">
        <v>10</v>
      </c>
      <c r="D314" s="4">
        <v>1.2008163265306124</v>
      </c>
      <c r="E314" s="6">
        <v>0.58333333333575865</v>
      </c>
      <c r="F314" s="1">
        <v>-33.757555510000003</v>
      </c>
      <c r="G314" s="1">
        <v>115.23735365</v>
      </c>
    </row>
    <row r="315" spans="1:7">
      <c r="A315" s="1">
        <v>312</v>
      </c>
      <c r="B315" s="1" t="s">
        <v>784</v>
      </c>
      <c r="C315" s="1">
        <v>100</v>
      </c>
      <c r="D315" s="4">
        <v>0.74753013877551</v>
      </c>
      <c r="E315" s="6">
        <v>0.70833333333575865</v>
      </c>
      <c r="F315" s="1">
        <v>-33.749330800000003</v>
      </c>
      <c r="G315" s="1">
        <v>115.2327289</v>
      </c>
    </row>
    <row r="316" spans="1:7">
      <c r="A316" s="1">
        <v>313</v>
      </c>
      <c r="B316" s="1" t="s">
        <v>785</v>
      </c>
      <c r="C316" s="1">
        <v>10</v>
      </c>
      <c r="D316" s="4">
        <v>0.1165068979591837</v>
      </c>
      <c r="E316" s="6">
        <v>0.75</v>
      </c>
      <c r="F316" s="1">
        <v>-33.697120300000002</v>
      </c>
      <c r="G316" s="1">
        <v>115.2649849</v>
      </c>
    </row>
    <row r="317" spans="1:7">
      <c r="A317" s="1">
        <v>314</v>
      </c>
      <c r="B317" s="1" t="s">
        <v>786</v>
      </c>
      <c r="C317" s="1">
        <v>10</v>
      </c>
      <c r="D317" s="4">
        <v>2.0147646530612242</v>
      </c>
      <c r="E317" s="6">
        <v>0.60416666666424135</v>
      </c>
      <c r="F317" s="1">
        <v>-33.703485270000002</v>
      </c>
      <c r="G317" s="1">
        <v>115.27590248</v>
      </c>
    </row>
    <row r="318" spans="1:7">
      <c r="A318" s="1">
        <v>315</v>
      </c>
      <c r="B318" s="1" t="s">
        <v>787</v>
      </c>
      <c r="C318" s="1">
        <v>10</v>
      </c>
      <c r="D318" s="4">
        <v>0.94632653061224481</v>
      </c>
      <c r="E318" s="6">
        <v>0.5</v>
      </c>
      <c r="F318" s="1">
        <v>-33.705850589999997</v>
      </c>
      <c r="G318" s="1">
        <v>115.27032543</v>
      </c>
    </row>
    <row r="319" spans="1:7">
      <c r="A319" s="1">
        <v>316</v>
      </c>
      <c r="B319" s="1" t="s">
        <v>788</v>
      </c>
      <c r="C319" s="1">
        <v>25</v>
      </c>
      <c r="D319" s="4">
        <v>0.23553918367346938</v>
      </c>
      <c r="E319" s="6">
        <v>0.60416666666424135</v>
      </c>
      <c r="F319" s="1">
        <v>-33.709235739999997</v>
      </c>
      <c r="G319" s="1">
        <v>115.27095138</v>
      </c>
    </row>
    <row r="320" spans="1:7">
      <c r="A320" s="1">
        <v>317</v>
      </c>
      <c r="B320" s="1" t="s">
        <v>789</v>
      </c>
      <c r="C320" s="1">
        <v>25</v>
      </c>
      <c r="D320" s="4">
        <v>0.4185306122448979</v>
      </c>
      <c r="E320" s="6">
        <v>8.3333333335758653E-2</v>
      </c>
      <c r="F320" s="1">
        <v>-33.713748899999999</v>
      </c>
      <c r="G320" s="1">
        <v>115.26794947</v>
      </c>
    </row>
    <row r="321" spans="1:7">
      <c r="A321" s="1">
        <v>318</v>
      </c>
      <c r="B321" s="1" t="s">
        <v>790</v>
      </c>
      <c r="C321" s="1">
        <v>10</v>
      </c>
      <c r="D321" s="4" t="s">
        <v>16</v>
      </c>
      <c r="E321" s="6" t="s">
        <v>16</v>
      </c>
      <c r="F321" s="1">
        <v>-33.709525929999998</v>
      </c>
      <c r="G321" s="1">
        <v>115.26697978999999</v>
      </c>
    </row>
    <row r="322" spans="1:7">
      <c r="A322" s="1">
        <v>319</v>
      </c>
      <c r="B322" s="1" t="s">
        <v>791</v>
      </c>
      <c r="C322" s="1">
        <v>10</v>
      </c>
      <c r="D322" s="4">
        <v>0.45391861224489788</v>
      </c>
      <c r="E322" s="6">
        <v>0.60416666666424135</v>
      </c>
      <c r="F322" s="1">
        <v>-33.715837489999998</v>
      </c>
      <c r="G322" s="1">
        <v>115.28657391</v>
      </c>
    </row>
    <row r="323" spans="1:7">
      <c r="A323" s="1">
        <v>320</v>
      </c>
      <c r="B323" s="1" t="s">
        <v>792</v>
      </c>
      <c r="C323" s="1">
        <v>10</v>
      </c>
      <c r="D323" s="4">
        <v>0.65977551020408165</v>
      </c>
      <c r="E323" s="6">
        <v>0.54166666666424135</v>
      </c>
      <c r="F323" s="1">
        <v>-33.711256650000003</v>
      </c>
      <c r="G323" s="1">
        <v>115.29828301000001</v>
      </c>
    </row>
    <row r="324" spans="1:7">
      <c r="A324" s="1">
        <v>321</v>
      </c>
      <c r="B324" s="1" t="s">
        <v>793</v>
      </c>
      <c r="C324" s="1">
        <v>10</v>
      </c>
      <c r="D324" s="4">
        <v>0.53810979591836727</v>
      </c>
      <c r="E324" s="6">
        <v>0.75</v>
      </c>
      <c r="F324" s="1">
        <v>-33.726218869999997</v>
      </c>
      <c r="G324" s="1">
        <v>115.29753707</v>
      </c>
    </row>
    <row r="325" spans="1:7">
      <c r="A325" s="1">
        <v>322</v>
      </c>
      <c r="B325" s="1" t="s">
        <v>794</v>
      </c>
      <c r="C325" s="1">
        <v>10</v>
      </c>
      <c r="D325" s="4">
        <v>0.45124224489795922</v>
      </c>
      <c r="E325" s="6">
        <v>0.60416666666424135</v>
      </c>
      <c r="F325" s="1">
        <v>-33.73021112</v>
      </c>
      <c r="G325" s="1">
        <v>115.2865008</v>
      </c>
    </row>
    <row r="326" spans="1:7">
      <c r="A326" s="1">
        <v>323</v>
      </c>
      <c r="B326" s="1" t="s">
        <v>795</v>
      </c>
      <c r="C326" s="1">
        <v>5</v>
      </c>
      <c r="D326" s="4">
        <v>0.93162906122448985</v>
      </c>
      <c r="E326" s="6">
        <v>0.77083333333575865</v>
      </c>
      <c r="F326" s="1">
        <v>-33.722035849999997</v>
      </c>
      <c r="G326" s="1">
        <v>115.27328428</v>
      </c>
    </row>
    <row r="327" spans="1:7">
      <c r="A327" s="1">
        <v>324</v>
      </c>
      <c r="B327" s="1" t="s">
        <v>796</v>
      </c>
      <c r="C327" s="1">
        <v>10</v>
      </c>
      <c r="D327" s="4">
        <v>0.41087755102040824</v>
      </c>
      <c r="E327" s="6">
        <v>0.77083333333575865</v>
      </c>
      <c r="F327" s="1">
        <v>-33.714044260000001</v>
      </c>
      <c r="G327" s="1">
        <v>115.30307243</v>
      </c>
    </row>
    <row r="328" spans="1:7">
      <c r="A328" s="1">
        <v>325</v>
      </c>
      <c r="B328" s="1" t="s">
        <v>797</v>
      </c>
      <c r="C328" s="1">
        <v>10</v>
      </c>
      <c r="D328" s="4">
        <v>4.3489224489795912E-2</v>
      </c>
      <c r="E328" s="6">
        <v>0.75</v>
      </c>
      <c r="F328" s="1">
        <v>-33.740839129999998</v>
      </c>
      <c r="G328" s="1">
        <v>115.26878633</v>
      </c>
    </row>
    <row r="329" spans="1:7">
      <c r="A329" s="1">
        <v>326</v>
      </c>
      <c r="B329" s="1" t="s">
        <v>798</v>
      </c>
      <c r="C329" s="1">
        <v>10</v>
      </c>
      <c r="D329" s="4">
        <v>0.40993404081632645</v>
      </c>
      <c r="E329" s="6">
        <v>0.70833333333575865</v>
      </c>
      <c r="F329" s="1">
        <v>-33.733789760000001</v>
      </c>
      <c r="G329" s="1">
        <v>115.27407248999999</v>
      </c>
    </row>
    <row r="330" spans="1:7">
      <c r="A330" s="1">
        <v>327</v>
      </c>
      <c r="B330" s="1" t="s">
        <v>799</v>
      </c>
      <c r="C330" s="1">
        <v>10</v>
      </c>
      <c r="D330" s="4">
        <v>1.7177976530612244</v>
      </c>
      <c r="E330" s="6">
        <v>0.75</v>
      </c>
      <c r="F330" s="1">
        <v>-33.737551740000001</v>
      </c>
      <c r="G330" s="1">
        <v>115.28603611</v>
      </c>
    </row>
    <row r="331" spans="1:7">
      <c r="A331" s="1">
        <v>328</v>
      </c>
      <c r="B331" s="1" t="s">
        <v>800</v>
      </c>
      <c r="C331" s="1">
        <v>25</v>
      </c>
      <c r="D331" s="4" t="s">
        <v>16</v>
      </c>
      <c r="E331" s="6" t="s">
        <v>16</v>
      </c>
      <c r="F331" s="1">
        <v>-33.742894339999999</v>
      </c>
      <c r="G331" s="1">
        <v>115.27263651</v>
      </c>
    </row>
    <row r="332" spans="1:7">
      <c r="A332" s="1">
        <v>329</v>
      </c>
      <c r="B332" s="1" t="s">
        <v>801</v>
      </c>
      <c r="C332" s="1">
        <v>10</v>
      </c>
      <c r="D332" s="4">
        <v>0.27139355102040807</v>
      </c>
      <c r="E332" s="6">
        <v>0.77083333333575865</v>
      </c>
      <c r="F332" s="1">
        <v>-33.713183200000003</v>
      </c>
      <c r="G332" s="1">
        <v>115.31380874</v>
      </c>
    </row>
    <row r="333" spans="1:7">
      <c r="A333" s="1">
        <v>330</v>
      </c>
      <c r="B333" s="1" t="s">
        <v>802</v>
      </c>
      <c r="C333" s="1">
        <v>10</v>
      </c>
      <c r="D333" s="4" t="s">
        <v>16</v>
      </c>
      <c r="E333" s="6" t="s">
        <v>16</v>
      </c>
      <c r="F333" s="1">
        <v>-33.714327439999998</v>
      </c>
      <c r="G333" s="1">
        <v>115.31306589</v>
      </c>
    </row>
    <row r="334" spans="1:7">
      <c r="A334" s="1">
        <v>331</v>
      </c>
      <c r="B334" s="1" t="s">
        <v>803</v>
      </c>
      <c r="C334" s="1">
        <v>10</v>
      </c>
      <c r="D334" s="4">
        <v>3.3316224489795924E-2</v>
      </c>
      <c r="E334" s="6">
        <v>0.375</v>
      </c>
      <c r="F334" s="1">
        <v>-33.715161029999997</v>
      </c>
      <c r="G334" s="1">
        <v>115.30862269000001</v>
      </c>
    </row>
    <row r="335" spans="1:7">
      <c r="A335" s="1">
        <v>332</v>
      </c>
      <c r="B335" s="1" t="s">
        <v>804</v>
      </c>
      <c r="C335" s="1">
        <v>10</v>
      </c>
      <c r="D335" s="4" t="s">
        <v>16</v>
      </c>
      <c r="E335" s="6" t="s">
        <v>16</v>
      </c>
      <c r="F335" s="1">
        <v>-33.786455760000003</v>
      </c>
      <c r="G335" s="1">
        <v>115.06222136</v>
      </c>
    </row>
    <row r="336" spans="1:7">
      <c r="A336" s="1">
        <v>333</v>
      </c>
      <c r="B336" s="1" t="s">
        <v>805</v>
      </c>
      <c r="C336" s="1">
        <v>10</v>
      </c>
      <c r="D336" s="4" t="s">
        <v>16</v>
      </c>
      <c r="E336" s="6" t="s">
        <v>16</v>
      </c>
      <c r="F336" s="1">
        <v>-33.803142999999999</v>
      </c>
      <c r="G336" s="1">
        <v>115.05176969</v>
      </c>
    </row>
    <row r="337" spans="1:7">
      <c r="A337" s="1">
        <v>334</v>
      </c>
      <c r="B337" s="1" t="s">
        <v>806</v>
      </c>
      <c r="C337" s="1">
        <v>25</v>
      </c>
      <c r="D337" s="4">
        <v>2.1527316571428572</v>
      </c>
      <c r="E337" s="6">
        <v>0.79166666666424135</v>
      </c>
      <c r="F337" s="1">
        <v>-33.803286870000001</v>
      </c>
      <c r="G337" s="1">
        <v>115.05446003</v>
      </c>
    </row>
    <row r="338" spans="1:7">
      <c r="A338" s="1">
        <v>335</v>
      </c>
      <c r="B338" s="1" t="s">
        <v>807</v>
      </c>
      <c r="C338" s="1">
        <v>10</v>
      </c>
      <c r="D338" s="4" t="s">
        <v>16</v>
      </c>
      <c r="E338" s="6" t="s">
        <v>16</v>
      </c>
      <c r="F338" s="1">
        <v>-33.806700159999998</v>
      </c>
      <c r="G338" s="1">
        <v>115.05657639</v>
      </c>
    </row>
    <row r="339" spans="1:7">
      <c r="A339" s="1">
        <v>336</v>
      </c>
      <c r="B339" s="1" t="s">
        <v>808</v>
      </c>
      <c r="C339" s="1">
        <v>10</v>
      </c>
      <c r="D339" s="4">
        <v>0.8722448979591837</v>
      </c>
      <c r="E339" s="6">
        <v>0.47916666666424135</v>
      </c>
      <c r="F339" s="1">
        <v>-33.806612039999997</v>
      </c>
      <c r="G339" s="1">
        <v>115.05468937000001</v>
      </c>
    </row>
    <row r="340" spans="1:7">
      <c r="A340" s="1">
        <v>337</v>
      </c>
      <c r="B340" s="1" t="s">
        <v>809</v>
      </c>
      <c r="C340" s="1">
        <v>100</v>
      </c>
      <c r="D340" s="4">
        <v>0.44465306122448972</v>
      </c>
      <c r="E340" s="6">
        <v>0.5625</v>
      </c>
      <c r="F340" s="1">
        <v>-33.797845899999999</v>
      </c>
      <c r="G340" s="1">
        <v>115.06638169999999</v>
      </c>
    </row>
    <row r="341" spans="1:7">
      <c r="A341" s="1">
        <v>338</v>
      </c>
      <c r="B341" s="1" t="s">
        <v>810</v>
      </c>
      <c r="C341" s="1">
        <v>10</v>
      </c>
      <c r="D341" s="4" t="s">
        <v>16</v>
      </c>
      <c r="E341" s="6" t="s">
        <v>16</v>
      </c>
      <c r="F341" s="1">
        <v>-33.799709589999999</v>
      </c>
      <c r="G341" s="1">
        <v>115.05874142</v>
      </c>
    </row>
    <row r="342" spans="1:7">
      <c r="A342" s="1">
        <v>339</v>
      </c>
      <c r="B342" s="1" t="s">
        <v>811</v>
      </c>
      <c r="C342" s="1">
        <v>10</v>
      </c>
      <c r="D342" s="4">
        <v>1.2762346938775511</v>
      </c>
      <c r="E342" s="6">
        <v>0.79166666666424135</v>
      </c>
      <c r="F342" s="1">
        <v>-33.770086900000003</v>
      </c>
      <c r="G342" s="1">
        <v>115.0572193</v>
      </c>
    </row>
    <row r="343" spans="1:7">
      <c r="A343" s="1">
        <v>340</v>
      </c>
      <c r="B343" s="1" t="s">
        <v>812</v>
      </c>
      <c r="C343" s="1">
        <v>25</v>
      </c>
      <c r="D343" s="4">
        <v>1.0216615836734695</v>
      </c>
      <c r="E343" s="6">
        <v>0.75</v>
      </c>
      <c r="F343" s="1">
        <v>-33.769951800000001</v>
      </c>
      <c r="G343" s="1">
        <v>115.05386110000001</v>
      </c>
    </row>
    <row r="344" spans="1:7">
      <c r="A344" s="1">
        <v>341</v>
      </c>
      <c r="B344" s="1" t="s">
        <v>813</v>
      </c>
      <c r="C344" s="1">
        <v>10</v>
      </c>
      <c r="D344" s="4">
        <v>0.1367142857142857</v>
      </c>
      <c r="E344" s="6">
        <v>0.75</v>
      </c>
      <c r="F344" s="1">
        <v>-33.771708140000001</v>
      </c>
      <c r="G344" s="1">
        <v>115.0689593</v>
      </c>
    </row>
    <row r="345" spans="1:7">
      <c r="A345" s="1">
        <v>342</v>
      </c>
      <c r="B345" s="1" t="s">
        <v>814</v>
      </c>
      <c r="C345" s="1">
        <v>10</v>
      </c>
      <c r="D345" s="4">
        <v>0.66010204081632662</v>
      </c>
      <c r="E345" s="6">
        <v>0.5625</v>
      </c>
      <c r="F345" s="1">
        <v>-33.773839299999999</v>
      </c>
      <c r="G345" s="1">
        <v>115.0657834</v>
      </c>
    </row>
    <row r="346" spans="1:7">
      <c r="A346" s="1">
        <v>343</v>
      </c>
      <c r="B346" s="1" t="s">
        <v>815</v>
      </c>
      <c r="C346" s="1">
        <v>10</v>
      </c>
      <c r="D346" s="4">
        <v>0.31164473469387749</v>
      </c>
      <c r="E346" s="6">
        <v>0.75</v>
      </c>
      <c r="F346" s="1">
        <v>-33.77691411</v>
      </c>
      <c r="G346" s="1">
        <v>115.05855311000001</v>
      </c>
    </row>
    <row r="347" spans="1:7">
      <c r="A347" s="1">
        <v>344</v>
      </c>
      <c r="B347" s="1" t="s">
        <v>816</v>
      </c>
      <c r="C347" s="1">
        <v>10</v>
      </c>
      <c r="D347" s="4">
        <v>0.23405714285714288</v>
      </c>
      <c r="E347" s="6">
        <v>0.20833333333575865</v>
      </c>
      <c r="F347" s="1">
        <v>-33.771284870000002</v>
      </c>
      <c r="G347" s="1">
        <v>115.06372128</v>
      </c>
    </row>
    <row r="348" spans="1:7">
      <c r="A348" s="1">
        <v>345</v>
      </c>
      <c r="B348" s="1" t="s">
        <v>817</v>
      </c>
      <c r="C348" s="1">
        <v>10</v>
      </c>
      <c r="D348" s="4">
        <v>0.48490873469387763</v>
      </c>
      <c r="E348" s="6">
        <v>0.625</v>
      </c>
      <c r="F348" s="1">
        <v>-33.764885720000002</v>
      </c>
      <c r="G348" s="1">
        <v>115.07746938</v>
      </c>
    </row>
    <row r="349" spans="1:7">
      <c r="A349" s="1">
        <v>346</v>
      </c>
      <c r="B349" s="1" t="s">
        <v>818</v>
      </c>
      <c r="C349" s="1">
        <v>25</v>
      </c>
      <c r="D349" s="4" t="s">
        <v>16</v>
      </c>
      <c r="E349" s="6" t="s">
        <v>16</v>
      </c>
      <c r="F349" s="1">
        <v>-33.770425269999997</v>
      </c>
      <c r="G349" s="1">
        <v>115.07358723999999</v>
      </c>
    </row>
    <row r="350" spans="1:7">
      <c r="A350" s="1">
        <v>347</v>
      </c>
      <c r="B350" s="1" t="s">
        <v>819</v>
      </c>
      <c r="C350" s="1">
        <v>10</v>
      </c>
      <c r="D350" s="4">
        <v>0.48952040816326531</v>
      </c>
      <c r="E350" s="6">
        <v>0.60416666666424135</v>
      </c>
      <c r="F350" s="1">
        <v>-33.75307703</v>
      </c>
      <c r="G350" s="1">
        <v>115.08383367</v>
      </c>
    </row>
    <row r="351" spans="1:7">
      <c r="A351" s="1">
        <v>348</v>
      </c>
      <c r="B351" s="1" t="s">
        <v>820</v>
      </c>
      <c r="C351" s="1">
        <v>100</v>
      </c>
      <c r="D351" s="4">
        <v>0.47337326734693874</v>
      </c>
      <c r="E351" s="6">
        <v>0.41666666666424135</v>
      </c>
      <c r="F351" s="1">
        <v>-33.751679799999998</v>
      </c>
      <c r="G351" s="1">
        <v>115.2260014</v>
      </c>
    </row>
    <row r="352" spans="1:7">
      <c r="A352" s="1">
        <v>349</v>
      </c>
      <c r="B352" s="1" t="s">
        <v>821</v>
      </c>
      <c r="C352" s="1">
        <v>200</v>
      </c>
      <c r="D352" s="4">
        <v>0.45945599999999998</v>
      </c>
      <c r="E352" s="6">
        <v>0.83333333333575865</v>
      </c>
      <c r="F352" s="1">
        <v>-33.753155800000002</v>
      </c>
      <c r="G352" s="1">
        <v>115.2308568</v>
      </c>
    </row>
    <row r="353" spans="1:7">
      <c r="A353" s="1">
        <v>350</v>
      </c>
      <c r="B353" s="1" t="s">
        <v>822</v>
      </c>
      <c r="C353" s="1">
        <v>25</v>
      </c>
      <c r="D353" s="4">
        <v>0.53002448979591843</v>
      </c>
      <c r="E353" s="6">
        <v>0.75</v>
      </c>
      <c r="F353" s="1">
        <v>-33.665789699999998</v>
      </c>
      <c r="G353" s="1">
        <v>115.090215</v>
      </c>
    </row>
    <row r="354" spans="1:7">
      <c r="A354" s="1">
        <v>351</v>
      </c>
      <c r="B354" s="1" t="s">
        <v>823</v>
      </c>
      <c r="C354" s="1">
        <v>10</v>
      </c>
      <c r="D354" s="4">
        <v>0.43637755102040809</v>
      </c>
      <c r="E354" s="6">
        <v>0.66666666666424135</v>
      </c>
      <c r="F354" s="1">
        <v>-33.664593699999998</v>
      </c>
      <c r="G354" s="1">
        <v>115.08800410000001</v>
      </c>
    </row>
    <row r="355" spans="1:7">
      <c r="A355" s="1">
        <v>352</v>
      </c>
      <c r="B355" s="1" t="s">
        <v>824</v>
      </c>
      <c r="C355" s="1">
        <v>10</v>
      </c>
      <c r="D355" s="4">
        <v>1.4355714285714287</v>
      </c>
      <c r="E355" s="6">
        <v>0.375</v>
      </c>
      <c r="F355" s="1">
        <v>-33.662675100000001</v>
      </c>
      <c r="G355" s="1">
        <v>115.08754399999999</v>
      </c>
    </row>
    <row r="356" spans="1:7">
      <c r="A356" s="1">
        <v>353</v>
      </c>
      <c r="B356" s="1" t="s">
        <v>825</v>
      </c>
      <c r="C356" s="1">
        <v>10</v>
      </c>
      <c r="D356" s="4">
        <v>0.83359183673469384</v>
      </c>
      <c r="E356" s="6">
        <v>0.8125</v>
      </c>
      <c r="F356" s="1">
        <v>-33.664133300000003</v>
      </c>
      <c r="G356" s="1">
        <v>115.0933062</v>
      </c>
    </row>
    <row r="357" spans="1:7">
      <c r="A357" s="1">
        <v>354</v>
      </c>
      <c r="B357" s="1" t="s">
        <v>826</v>
      </c>
      <c r="C357" s="1">
        <v>10</v>
      </c>
      <c r="D357" s="4">
        <v>0.96993877551020413</v>
      </c>
      <c r="E357" s="6">
        <v>0.66666666666424135</v>
      </c>
      <c r="F357" s="1">
        <v>-33.662038010000003</v>
      </c>
      <c r="G357" s="1">
        <v>115.08938739</v>
      </c>
    </row>
    <row r="358" spans="1:7">
      <c r="A358" s="1">
        <v>355</v>
      </c>
      <c r="B358" s="1" t="s">
        <v>827</v>
      </c>
      <c r="C358" s="1">
        <v>10</v>
      </c>
      <c r="D358" s="4">
        <v>1.3334156734693878</v>
      </c>
      <c r="E358" s="6">
        <v>0.77083333333575865</v>
      </c>
      <c r="F358" s="1">
        <v>-33.66103537</v>
      </c>
      <c r="G358" s="1">
        <v>115.09009097000001</v>
      </c>
    </row>
    <row r="359" spans="1:7">
      <c r="A359" s="1">
        <v>356</v>
      </c>
      <c r="B359" s="1" t="s">
        <v>828</v>
      </c>
      <c r="C359" s="1">
        <v>10</v>
      </c>
      <c r="D359" s="4">
        <v>0.50816326530612244</v>
      </c>
      <c r="E359" s="6">
        <v>0.83333333333575865</v>
      </c>
      <c r="F359" s="1">
        <v>-33.659356299999999</v>
      </c>
      <c r="G359" s="1">
        <v>115.0909128</v>
      </c>
    </row>
    <row r="360" spans="1:7">
      <c r="A360" s="1">
        <v>357</v>
      </c>
      <c r="B360" s="1" t="s">
        <v>829</v>
      </c>
      <c r="C360" s="1">
        <v>10</v>
      </c>
      <c r="D360" s="4">
        <v>1.2432195918367346</v>
      </c>
      <c r="E360" s="6">
        <v>0.89583333333575865</v>
      </c>
      <c r="F360" s="1">
        <v>-33.657437979999997</v>
      </c>
      <c r="G360" s="1">
        <v>115.09069533</v>
      </c>
    </row>
    <row r="361" spans="1:7">
      <c r="A361" s="1">
        <v>358</v>
      </c>
      <c r="B361" s="1" t="s">
        <v>830</v>
      </c>
      <c r="C361" s="1">
        <v>10</v>
      </c>
      <c r="D361" s="4" t="s">
        <v>16</v>
      </c>
      <c r="E361" s="6" t="s">
        <v>16</v>
      </c>
      <c r="F361" s="1">
        <v>-33.75483929</v>
      </c>
      <c r="G361" s="1">
        <v>115.20705100000001</v>
      </c>
    </row>
    <row r="362" spans="1:7">
      <c r="A362" s="1">
        <v>359</v>
      </c>
      <c r="B362" s="1" t="s">
        <v>831</v>
      </c>
      <c r="C362" s="1">
        <v>200</v>
      </c>
      <c r="D362" s="4">
        <v>0.50634128571428572</v>
      </c>
      <c r="E362" s="6">
        <v>0.97916666666424135</v>
      </c>
      <c r="F362" s="1">
        <v>-33.754832200000003</v>
      </c>
      <c r="G362" s="1">
        <v>115.2083847</v>
      </c>
    </row>
    <row r="363" spans="1:7">
      <c r="A363" s="1">
        <v>360</v>
      </c>
      <c r="B363" s="1" t="s">
        <v>832</v>
      </c>
      <c r="C363" s="1">
        <v>200</v>
      </c>
      <c r="D363" s="4">
        <v>0.33793714285714288</v>
      </c>
      <c r="E363" s="6">
        <v>0.58333333333575865</v>
      </c>
      <c r="F363" s="1">
        <v>-33.665113099999999</v>
      </c>
      <c r="G363" s="1">
        <v>115.0959953</v>
      </c>
    </row>
    <row r="364" spans="1:7">
      <c r="A364" s="1">
        <v>361</v>
      </c>
      <c r="B364" s="1" t="s">
        <v>833</v>
      </c>
      <c r="C364" s="1">
        <v>10</v>
      </c>
      <c r="D364" s="4">
        <v>0.24582653061224491</v>
      </c>
      <c r="E364" s="6">
        <v>0.70833333333575865</v>
      </c>
      <c r="F364" s="1">
        <v>-33.665485599999997</v>
      </c>
      <c r="G364" s="1">
        <v>115.0930848</v>
      </c>
    </row>
    <row r="365" spans="1:7">
      <c r="A365" s="1">
        <v>362</v>
      </c>
      <c r="B365" s="1" t="s">
        <v>834</v>
      </c>
      <c r="C365" s="1">
        <v>10</v>
      </c>
      <c r="D365" s="4">
        <v>0.28976240816326526</v>
      </c>
      <c r="E365" s="6">
        <v>0.72916666666424135</v>
      </c>
      <c r="F365" s="1">
        <v>-33.749751500000002</v>
      </c>
      <c r="G365" s="1">
        <v>115.156412</v>
      </c>
    </row>
    <row r="366" spans="1:7">
      <c r="A366" s="1">
        <v>363</v>
      </c>
      <c r="B366" s="1" t="s">
        <v>835</v>
      </c>
      <c r="C366" s="1">
        <v>10</v>
      </c>
      <c r="D366" s="4">
        <v>9.71913469387755E-2</v>
      </c>
      <c r="E366" s="6">
        <v>0.75</v>
      </c>
      <c r="F366" s="1">
        <v>-33.669558510000002</v>
      </c>
      <c r="G366" s="1">
        <v>115.09112177</v>
      </c>
    </row>
    <row r="367" spans="1:7">
      <c r="A367" s="1">
        <v>364</v>
      </c>
      <c r="B367" s="1" t="s">
        <v>836</v>
      </c>
      <c r="C367" s="1">
        <v>10</v>
      </c>
      <c r="D367" s="4">
        <v>0.94934534693877537</v>
      </c>
      <c r="E367" s="6">
        <v>0.79166666666424135</v>
      </c>
      <c r="F367" s="1">
        <v>-33.667553169999998</v>
      </c>
      <c r="G367" s="1">
        <v>115.08772629000001</v>
      </c>
    </row>
    <row r="368" spans="1:7">
      <c r="A368" s="1">
        <v>365</v>
      </c>
      <c r="B368" s="1" t="s">
        <v>837</v>
      </c>
      <c r="C368" s="1">
        <v>10</v>
      </c>
      <c r="D368" s="4">
        <v>1.3334859183673469</v>
      </c>
      <c r="E368" s="6">
        <v>0.83333333333575865</v>
      </c>
      <c r="F368" s="1">
        <v>-33.678402669999997</v>
      </c>
      <c r="G368" s="1">
        <v>115.08195021</v>
      </c>
    </row>
    <row r="369" spans="1:7">
      <c r="A369" s="1">
        <v>366</v>
      </c>
      <c r="B369" s="1" t="s">
        <v>838</v>
      </c>
      <c r="C369" s="1">
        <v>25</v>
      </c>
      <c r="D369" s="4">
        <v>4.8116963265306109E-2</v>
      </c>
      <c r="E369" s="6">
        <v>0.52083333333575865</v>
      </c>
      <c r="F369" s="1">
        <v>-33.8016024</v>
      </c>
      <c r="G369" s="1">
        <v>115.1453427</v>
      </c>
    </row>
    <row r="370" spans="1:7">
      <c r="A370" s="1">
        <v>367</v>
      </c>
      <c r="B370" s="1" t="s">
        <v>839</v>
      </c>
      <c r="C370" s="1">
        <v>10</v>
      </c>
      <c r="D370" s="4">
        <v>0.72534693877551015</v>
      </c>
      <c r="E370" s="6">
        <v>0.70833333333575865</v>
      </c>
      <c r="F370" s="1">
        <v>-33.805110200000001</v>
      </c>
      <c r="G370" s="1">
        <v>115.1420553</v>
      </c>
    </row>
    <row r="371" spans="1:7">
      <c r="A371" s="1">
        <v>368</v>
      </c>
      <c r="B371" s="1" t="s">
        <v>840</v>
      </c>
      <c r="C371" s="1">
        <v>25</v>
      </c>
      <c r="D371" s="4" t="s">
        <v>16</v>
      </c>
      <c r="E371" s="6" t="s">
        <v>16</v>
      </c>
      <c r="F371" s="1">
        <v>-33.68109698</v>
      </c>
      <c r="G371" s="1">
        <v>115.07855360000001</v>
      </c>
    </row>
    <row r="372" spans="1:7">
      <c r="A372" s="1">
        <v>369</v>
      </c>
      <c r="B372" s="1" t="s">
        <v>841</v>
      </c>
      <c r="C372" s="1">
        <v>10</v>
      </c>
      <c r="D372" s="4">
        <v>0.7377551020408164</v>
      </c>
      <c r="E372" s="6">
        <v>0.625</v>
      </c>
      <c r="F372" s="1">
        <v>-33.681592539999997</v>
      </c>
      <c r="G372" s="1">
        <v>115.07463548</v>
      </c>
    </row>
    <row r="373" spans="1:7">
      <c r="A373" s="1">
        <v>370</v>
      </c>
      <c r="B373" s="1" t="s">
        <v>842</v>
      </c>
      <c r="C373" s="1">
        <v>63</v>
      </c>
      <c r="D373" s="4" t="s">
        <v>16</v>
      </c>
      <c r="E373" s="6" t="s">
        <v>16</v>
      </c>
      <c r="F373" s="1">
        <v>-33.803593390000003</v>
      </c>
      <c r="G373" s="1">
        <v>115.13325522</v>
      </c>
    </row>
    <row r="374" spans="1:7">
      <c r="A374" s="1">
        <v>371</v>
      </c>
      <c r="B374" s="1" t="s">
        <v>843</v>
      </c>
      <c r="C374" s="1">
        <v>10</v>
      </c>
      <c r="D374" s="4">
        <v>0.4913524897959185</v>
      </c>
      <c r="E374" s="6">
        <v>0.54166666666424135</v>
      </c>
      <c r="F374" s="1">
        <v>-33.802455799999997</v>
      </c>
      <c r="G374" s="1">
        <v>115.13661634</v>
      </c>
    </row>
    <row r="375" spans="1:7">
      <c r="A375" s="1">
        <v>372</v>
      </c>
      <c r="B375" s="1" t="s">
        <v>844</v>
      </c>
      <c r="C375" s="1">
        <v>10</v>
      </c>
      <c r="D375" s="4">
        <v>0.20579591836734693</v>
      </c>
      <c r="E375" s="6">
        <v>0.75</v>
      </c>
      <c r="F375" s="1">
        <v>-33.686327040000002</v>
      </c>
      <c r="G375" s="1">
        <v>115.08017022999999</v>
      </c>
    </row>
    <row r="376" spans="1:7">
      <c r="A376" s="1">
        <v>373</v>
      </c>
      <c r="B376" s="1" t="s">
        <v>845</v>
      </c>
      <c r="C376" s="1">
        <v>25</v>
      </c>
      <c r="D376" s="4">
        <v>0.35402040816326535</v>
      </c>
      <c r="E376" s="6">
        <v>0.75</v>
      </c>
      <c r="F376" s="1">
        <v>-33.6823111</v>
      </c>
      <c r="G376" s="1">
        <v>115.08603650000001</v>
      </c>
    </row>
    <row r="377" spans="1:7">
      <c r="A377" s="1">
        <v>374</v>
      </c>
      <c r="B377" s="1" t="s">
        <v>846</v>
      </c>
      <c r="C377" s="1">
        <v>100</v>
      </c>
      <c r="D377" s="4">
        <v>3.6231632653061223E-2</v>
      </c>
      <c r="E377" s="6">
        <v>0.5625</v>
      </c>
      <c r="F377" s="1">
        <v>-33.682697339999997</v>
      </c>
      <c r="G377" s="1">
        <v>115.107569</v>
      </c>
    </row>
    <row r="378" spans="1:7">
      <c r="A378" s="1">
        <v>375</v>
      </c>
      <c r="B378" s="1" t="s">
        <v>847</v>
      </c>
      <c r="C378" s="1">
        <v>25</v>
      </c>
      <c r="D378" s="4">
        <v>0.2747047836734694</v>
      </c>
      <c r="E378" s="6">
        <v>0.58333333333575865</v>
      </c>
      <c r="F378" s="1">
        <v>-33.678895429999997</v>
      </c>
      <c r="G378" s="1">
        <v>115.11987503</v>
      </c>
    </row>
    <row r="379" spans="1:7">
      <c r="A379" s="1">
        <v>376</v>
      </c>
      <c r="B379" s="1" t="s">
        <v>848</v>
      </c>
      <c r="C379" s="1">
        <v>25</v>
      </c>
      <c r="D379" s="4" t="s">
        <v>16</v>
      </c>
      <c r="E379" s="6" t="s">
        <v>16</v>
      </c>
      <c r="F379" s="1">
        <v>-33.67237523</v>
      </c>
      <c r="G379" s="1">
        <v>115.12641814</v>
      </c>
    </row>
    <row r="380" spans="1:7">
      <c r="A380" s="1">
        <v>377</v>
      </c>
      <c r="B380" s="1" t="s">
        <v>849</v>
      </c>
      <c r="C380" s="1">
        <v>10</v>
      </c>
      <c r="D380" s="4">
        <v>1.7122416122448978</v>
      </c>
      <c r="E380" s="6">
        <v>0.5625</v>
      </c>
      <c r="F380" s="1">
        <v>-33.674508109999998</v>
      </c>
      <c r="G380" s="1">
        <v>115.12660424000001</v>
      </c>
    </row>
    <row r="381" spans="1:7">
      <c r="A381" s="1">
        <v>378</v>
      </c>
      <c r="B381" s="1" t="s">
        <v>850</v>
      </c>
      <c r="C381" s="1">
        <v>10</v>
      </c>
      <c r="D381" s="4" t="s">
        <v>16</v>
      </c>
      <c r="E381" s="6" t="s">
        <v>16</v>
      </c>
      <c r="F381" s="1">
        <v>-33.760765689999999</v>
      </c>
      <c r="G381" s="1">
        <v>115.24149806</v>
      </c>
    </row>
    <row r="382" spans="1:7">
      <c r="A382" s="1">
        <v>379</v>
      </c>
      <c r="B382" s="1" t="s">
        <v>851</v>
      </c>
      <c r="C382" s="1">
        <v>25</v>
      </c>
      <c r="D382" s="4">
        <v>0.32565306122448978</v>
      </c>
      <c r="E382" s="6">
        <v>0.8125</v>
      </c>
      <c r="F382" s="1">
        <v>-33.681140200000002</v>
      </c>
      <c r="G382" s="1">
        <v>115.03836975</v>
      </c>
    </row>
    <row r="383" spans="1:7">
      <c r="A383" s="1">
        <v>380</v>
      </c>
      <c r="B383" s="1" t="s">
        <v>852</v>
      </c>
      <c r="C383" s="1">
        <v>25</v>
      </c>
      <c r="D383" s="4">
        <v>0.65013469387755107</v>
      </c>
      <c r="E383" s="6">
        <v>0.83333333333575865</v>
      </c>
      <c r="F383" s="1">
        <v>-33.668975699999997</v>
      </c>
      <c r="G383" s="1">
        <v>115.0419785</v>
      </c>
    </row>
    <row r="384" spans="1:7">
      <c r="A384" s="1">
        <v>381</v>
      </c>
      <c r="B384" s="1" t="s">
        <v>853</v>
      </c>
      <c r="C384" s="1">
        <v>25</v>
      </c>
      <c r="D384" s="4">
        <v>0.49451203265306121</v>
      </c>
      <c r="E384" s="6">
        <v>0.75</v>
      </c>
      <c r="F384" s="1">
        <v>-33.664669799999999</v>
      </c>
      <c r="G384" s="1">
        <v>115.0526404</v>
      </c>
    </row>
    <row r="385" spans="1:7">
      <c r="A385" s="1">
        <v>382</v>
      </c>
      <c r="B385" s="1" t="s">
        <v>854</v>
      </c>
      <c r="C385" s="1">
        <v>25</v>
      </c>
      <c r="D385" s="4">
        <v>0.37829768571428579</v>
      </c>
      <c r="E385" s="6">
        <v>0.79166666666424135</v>
      </c>
      <c r="F385" s="1">
        <v>-33.664611209999997</v>
      </c>
      <c r="G385" s="1">
        <v>115.05107206</v>
      </c>
    </row>
    <row r="386" spans="1:7">
      <c r="A386" s="1">
        <v>383</v>
      </c>
      <c r="B386" s="1" t="s">
        <v>855</v>
      </c>
      <c r="C386" s="1">
        <v>10</v>
      </c>
      <c r="D386" s="4" t="s">
        <v>16</v>
      </c>
      <c r="E386" s="6" t="s">
        <v>16</v>
      </c>
      <c r="F386" s="1">
        <v>-33.668225800000002</v>
      </c>
      <c r="G386" s="1">
        <v>115.0539395</v>
      </c>
    </row>
    <row r="387" spans="1:7">
      <c r="A387" s="1">
        <v>384</v>
      </c>
      <c r="B387" s="1" t="s">
        <v>856</v>
      </c>
      <c r="C387" s="1">
        <v>10</v>
      </c>
      <c r="D387" s="4">
        <v>3.5219136734693883</v>
      </c>
      <c r="E387" s="6">
        <v>0.60416666666424135</v>
      </c>
      <c r="F387" s="1">
        <v>-33.68613216</v>
      </c>
      <c r="G387" s="1">
        <v>115.0276776</v>
      </c>
    </row>
    <row r="388" spans="1:7">
      <c r="A388" s="1">
        <v>385</v>
      </c>
      <c r="B388" s="1" t="s">
        <v>857</v>
      </c>
      <c r="C388" s="1">
        <v>10</v>
      </c>
      <c r="D388" s="4">
        <v>2.3238469387755103</v>
      </c>
      <c r="E388" s="6">
        <v>0.60416666666424135</v>
      </c>
      <c r="F388" s="1">
        <v>-33.678183820000001</v>
      </c>
      <c r="G388" s="1">
        <v>115.00068537</v>
      </c>
    </row>
    <row r="389" spans="1:7">
      <c r="A389" s="1">
        <v>386</v>
      </c>
      <c r="B389" s="1" t="s">
        <v>858</v>
      </c>
      <c r="C389" s="1">
        <v>25</v>
      </c>
      <c r="D389" s="4">
        <v>0.15504489795918366</v>
      </c>
      <c r="E389" s="6">
        <v>0.70833333333575865</v>
      </c>
      <c r="F389" s="1">
        <v>-33.675905829999998</v>
      </c>
      <c r="G389" s="1">
        <v>115.00556100999999</v>
      </c>
    </row>
    <row r="390" spans="1:7">
      <c r="A390" s="1">
        <v>387</v>
      </c>
      <c r="B390" s="1" t="s">
        <v>859</v>
      </c>
      <c r="C390" s="1">
        <v>10</v>
      </c>
      <c r="D390" s="4">
        <v>0.16609371428571432</v>
      </c>
      <c r="E390" s="6">
        <v>0.64583333333575865</v>
      </c>
      <c r="F390" s="1">
        <v>-33.68261511</v>
      </c>
      <c r="G390" s="1">
        <v>115.00751969</v>
      </c>
    </row>
    <row r="391" spans="1:7">
      <c r="A391" s="1">
        <v>388</v>
      </c>
      <c r="B391" s="1" t="s">
        <v>860</v>
      </c>
      <c r="C391" s="1">
        <v>10</v>
      </c>
      <c r="D391" s="4">
        <v>1.2448265306122448</v>
      </c>
      <c r="E391" s="6">
        <v>0.52083333333575865</v>
      </c>
      <c r="F391" s="1">
        <v>-33.681247499999998</v>
      </c>
      <c r="G391" s="1">
        <v>115.0022207</v>
      </c>
    </row>
    <row r="392" spans="1:7">
      <c r="A392" s="1">
        <v>389</v>
      </c>
      <c r="B392" s="1" t="s">
        <v>861</v>
      </c>
      <c r="C392" s="1">
        <v>25</v>
      </c>
      <c r="D392" s="4">
        <v>0.46895102040816317</v>
      </c>
      <c r="E392" s="6">
        <v>0.60416666666424135</v>
      </c>
      <c r="F392" s="1">
        <v>-33.68398105</v>
      </c>
      <c r="G392" s="1">
        <v>115.01328872000001</v>
      </c>
    </row>
    <row r="393" spans="1:7">
      <c r="A393" s="1">
        <v>390</v>
      </c>
      <c r="B393" s="1" t="s">
        <v>862</v>
      </c>
      <c r="C393" s="1">
        <v>10</v>
      </c>
      <c r="D393" s="4">
        <v>0.43084289795918373</v>
      </c>
      <c r="E393" s="6">
        <v>0.6875</v>
      </c>
      <c r="F393" s="1">
        <v>-33.680784320000001</v>
      </c>
      <c r="G393" s="1">
        <v>115.02877463999999</v>
      </c>
    </row>
    <row r="394" spans="1:7">
      <c r="A394" s="1">
        <v>391</v>
      </c>
      <c r="B394" s="1" t="s">
        <v>863</v>
      </c>
      <c r="C394" s="1">
        <v>25</v>
      </c>
      <c r="D394" s="4">
        <v>6.7628571428571427E-2</v>
      </c>
      <c r="E394" s="6">
        <v>0.70833333333575865</v>
      </c>
      <c r="F394" s="1">
        <v>-33.734272449999999</v>
      </c>
      <c r="G394" s="1">
        <v>115.27560833</v>
      </c>
    </row>
    <row r="395" spans="1:7">
      <c r="A395" s="1">
        <v>392</v>
      </c>
      <c r="B395" s="1" t="s">
        <v>864</v>
      </c>
      <c r="C395" s="1">
        <v>10</v>
      </c>
      <c r="D395" s="4">
        <v>0.63645783673469392</v>
      </c>
      <c r="E395" s="6">
        <v>0.4375</v>
      </c>
      <c r="F395" s="1">
        <v>-33.703183979999999</v>
      </c>
      <c r="G395" s="1">
        <v>115.25811939</v>
      </c>
    </row>
    <row r="396" spans="1:7">
      <c r="A396" s="1">
        <v>393</v>
      </c>
      <c r="B396" s="1" t="s">
        <v>865</v>
      </c>
      <c r="C396" s="1">
        <v>25</v>
      </c>
      <c r="D396" s="4" t="s">
        <v>16</v>
      </c>
      <c r="E396" s="6" t="s">
        <v>16</v>
      </c>
      <c r="F396" s="1">
        <v>-33.7753984</v>
      </c>
      <c r="G396" s="1">
        <v>115.08585094</v>
      </c>
    </row>
    <row r="397" spans="1:7">
      <c r="A397" s="1">
        <v>394</v>
      </c>
      <c r="B397" s="1" t="s">
        <v>866</v>
      </c>
      <c r="C397" s="1">
        <v>10</v>
      </c>
      <c r="D397" s="4" t="s">
        <v>16</v>
      </c>
      <c r="E397" s="6" t="s">
        <v>16</v>
      </c>
      <c r="F397" s="1">
        <v>-33.777853319999998</v>
      </c>
      <c r="G397" s="1">
        <v>115.08345799</v>
      </c>
    </row>
    <row r="398" spans="1:7">
      <c r="A398" s="1">
        <v>395</v>
      </c>
      <c r="B398" s="1" t="s">
        <v>867</v>
      </c>
      <c r="C398" s="1">
        <v>10</v>
      </c>
      <c r="D398" s="4">
        <v>0.96122571428571424</v>
      </c>
      <c r="E398" s="6">
        <v>0.47916666666424135</v>
      </c>
      <c r="F398" s="1">
        <v>-33.716049400000003</v>
      </c>
      <c r="G398" s="1">
        <v>115.30391127</v>
      </c>
    </row>
    <row r="399" spans="1:7">
      <c r="A399" s="1">
        <v>396</v>
      </c>
      <c r="B399" s="1" t="s">
        <v>868</v>
      </c>
      <c r="C399" s="1">
        <v>10</v>
      </c>
      <c r="D399" s="4">
        <v>0.54938775510204085</v>
      </c>
      <c r="E399" s="6">
        <v>0.75</v>
      </c>
      <c r="F399" s="1">
        <v>-33.716643779999998</v>
      </c>
      <c r="G399" s="1">
        <v>115.30078363</v>
      </c>
    </row>
    <row r="400" spans="1:7">
      <c r="A400" s="1">
        <v>397</v>
      </c>
      <c r="B400" s="1" t="s">
        <v>869</v>
      </c>
      <c r="C400" s="1">
        <v>10</v>
      </c>
      <c r="D400" s="4">
        <v>1.4693814285714286</v>
      </c>
      <c r="E400" s="6">
        <v>0.79166666666424135</v>
      </c>
      <c r="F400" s="1">
        <v>-33.776816250000003</v>
      </c>
      <c r="G400" s="1">
        <v>115.09974852000001</v>
      </c>
    </row>
    <row r="401" spans="1:7">
      <c r="A401" s="1">
        <v>398</v>
      </c>
      <c r="B401" s="1" t="s">
        <v>870</v>
      </c>
      <c r="C401" s="1">
        <v>10</v>
      </c>
      <c r="D401" s="4" t="s">
        <v>16</v>
      </c>
      <c r="E401" s="6" t="s">
        <v>16</v>
      </c>
      <c r="F401" s="1">
        <v>-33.790525950000003</v>
      </c>
      <c r="G401" s="1">
        <v>115.09069196999999</v>
      </c>
    </row>
    <row r="402" spans="1:7">
      <c r="A402" s="1">
        <v>399</v>
      </c>
      <c r="B402" s="1" t="s">
        <v>871</v>
      </c>
      <c r="C402" s="1">
        <v>25</v>
      </c>
      <c r="D402" s="4">
        <v>0.79034514285714286</v>
      </c>
      <c r="E402" s="6">
        <v>0.77083333333575865</v>
      </c>
      <c r="F402" s="1">
        <v>-33.786465999999997</v>
      </c>
      <c r="G402" s="1">
        <v>115.08861157</v>
      </c>
    </row>
    <row r="403" spans="1:7">
      <c r="A403" s="1">
        <v>400</v>
      </c>
      <c r="B403" s="1" t="s">
        <v>872</v>
      </c>
      <c r="C403" s="1">
        <v>10</v>
      </c>
      <c r="D403" s="4">
        <v>2.2651326530612246</v>
      </c>
      <c r="E403" s="6">
        <v>0.64583333333575865</v>
      </c>
      <c r="F403" s="1">
        <v>-33.781119629999999</v>
      </c>
      <c r="G403" s="1">
        <v>115.08968736</v>
      </c>
    </row>
    <row r="404" spans="1:7">
      <c r="A404" s="1">
        <v>401</v>
      </c>
      <c r="B404" s="1" t="s">
        <v>873</v>
      </c>
      <c r="C404" s="1">
        <v>10</v>
      </c>
      <c r="D404" s="4">
        <v>0.84585714285714297</v>
      </c>
      <c r="E404" s="6">
        <v>0.83333333333575865</v>
      </c>
      <c r="F404" s="1">
        <v>-33.675935170000002</v>
      </c>
      <c r="G404" s="1">
        <v>115.03195871</v>
      </c>
    </row>
    <row r="405" spans="1:7">
      <c r="A405" s="1">
        <v>402</v>
      </c>
      <c r="B405" s="1" t="s">
        <v>874</v>
      </c>
      <c r="C405" s="1">
        <v>10</v>
      </c>
      <c r="D405" s="4">
        <v>0.6637857142857142</v>
      </c>
      <c r="E405" s="6">
        <v>0.77083333333575865</v>
      </c>
      <c r="F405" s="1">
        <v>-33.675839910000001</v>
      </c>
      <c r="G405" s="1">
        <v>115.03553298</v>
      </c>
    </row>
    <row r="406" spans="1:7">
      <c r="A406" s="1">
        <v>403</v>
      </c>
      <c r="B406" s="1" t="s">
        <v>875</v>
      </c>
      <c r="C406" s="1">
        <v>10</v>
      </c>
      <c r="D406" s="4">
        <v>0.50236881632653063</v>
      </c>
      <c r="E406" s="6">
        <v>0.72916666666424135</v>
      </c>
      <c r="F406" s="1">
        <v>-33.668342940000002</v>
      </c>
      <c r="G406" s="1">
        <v>115.02133049</v>
      </c>
    </row>
    <row r="407" spans="1:7">
      <c r="A407" s="1">
        <v>404</v>
      </c>
      <c r="B407" s="1" t="s">
        <v>876</v>
      </c>
      <c r="C407" s="1">
        <v>5</v>
      </c>
      <c r="D407" s="4">
        <v>0.94602359183673457</v>
      </c>
      <c r="E407" s="6">
        <v>0.75</v>
      </c>
      <c r="F407" s="1">
        <v>-33.670306500000002</v>
      </c>
      <c r="G407" s="1">
        <v>115.02245287</v>
      </c>
    </row>
    <row r="408" spans="1:7">
      <c r="A408" s="1">
        <v>405</v>
      </c>
      <c r="B408" s="1" t="s">
        <v>877</v>
      </c>
      <c r="C408" s="1">
        <v>63</v>
      </c>
      <c r="D408" s="4">
        <v>7.1525753158406216E-2</v>
      </c>
      <c r="E408" s="6">
        <v>0.75</v>
      </c>
      <c r="F408" s="1">
        <v>-33.67026371</v>
      </c>
      <c r="G408" s="1">
        <v>115.01728288</v>
      </c>
    </row>
    <row r="409" spans="1:7">
      <c r="A409" s="1">
        <v>406</v>
      </c>
      <c r="B409" s="1" t="s">
        <v>878</v>
      </c>
      <c r="C409" s="1">
        <v>10</v>
      </c>
      <c r="D409" s="4">
        <v>0.6138775510204082</v>
      </c>
      <c r="E409" s="6">
        <v>0.625</v>
      </c>
      <c r="F409" s="1">
        <v>-33.66897247</v>
      </c>
      <c r="G409" s="1">
        <v>115.01387044000001</v>
      </c>
    </row>
    <row r="410" spans="1:7">
      <c r="A410" s="1">
        <v>407</v>
      </c>
      <c r="B410" s="1" t="s">
        <v>879</v>
      </c>
      <c r="C410" s="1">
        <v>25</v>
      </c>
      <c r="D410" s="4">
        <v>1.4736456816326529</v>
      </c>
      <c r="E410" s="6">
        <v>0.625</v>
      </c>
      <c r="F410" s="1">
        <v>-33.664546209999997</v>
      </c>
      <c r="G410" s="1">
        <v>115.01727421</v>
      </c>
    </row>
    <row r="411" spans="1:7">
      <c r="A411" s="1">
        <v>408</v>
      </c>
      <c r="B411" s="1" t="s">
        <v>880</v>
      </c>
      <c r="C411" s="1">
        <v>25</v>
      </c>
      <c r="D411" s="4" t="s">
        <v>16</v>
      </c>
      <c r="E411" s="6" t="s">
        <v>16</v>
      </c>
      <c r="F411" s="1">
        <v>-33.670533399999997</v>
      </c>
      <c r="G411" s="1">
        <v>115.0307693</v>
      </c>
    </row>
    <row r="412" spans="1:7">
      <c r="A412" s="1">
        <v>409</v>
      </c>
      <c r="B412" s="1" t="s">
        <v>881</v>
      </c>
      <c r="C412" s="1">
        <v>25</v>
      </c>
      <c r="D412" s="4">
        <v>0.61936297959183673</v>
      </c>
      <c r="E412" s="6">
        <v>0.6875</v>
      </c>
      <c r="F412" s="1">
        <v>-33.6665122</v>
      </c>
      <c r="G412" s="1">
        <v>115.03057749</v>
      </c>
    </row>
    <row r="413" spans="1:7">
      <c r="A413" s="1">
        <v>410</v>
      </c>
      <c r="B413" s="1" t="s">
        <v>882</v>
      </c>
      <c r="C413" s="1">
        <v>10</v>
      </c>
      <c r="D413" s="4">
        <v>0.68833673469387757</v>
      </c>
      <c r="E413" s="6">
        <v>0.58333333333575865</v>
      </c>
      <c r="F413" s="1">
        <v>-33.666818800000001</v>
      </c>
      <c r="G413" s="1">
        <v>115.0319713</v>
      </c>
    </row>
    <row r="414" spans="1:7">
      <c r="A414" s="1">
        <v>411</v>
      </c>
      <c r="B414" s="1" t="s">
        <v>883</v>
      </c>
      <c r="C414" s="1">
        <v>25</v>
      </c>
      <c r="D414" s="4">
        <v>0.11033611428571426</v>
      </c>
      <c r="E414" s="6">
        <v>0.77083333333575865</v>
      </c>
      <c r="F414" s="1">
        <v>-33.661937199999997</v>
      </c>
      <c r="G414" s="1">
        <v>115.0362397</v>
      </c>
    </row>
    <row r="415" spans="1:7">
      <c r="A415" s="1">
        <v>412</v>
      </c>
      <c r="B415" s="1" t="s">
        <v>884</v>
      </c>
      <c r="C415" s="1">
        <v>10</v>
      </c>
      <c r="D415" s="4">
        <v>0.36084693877551022</v>
      </c>
      <c r="E415" s="6">
        <v>0.6875</v>
      </c>
      <c r="F415" s="1">
        <v>-33.664752200000002</v>
      </c>
      <c r="G415" s="1">
        <v>115.03997649999999</v>
      </c>
    </row>
    <row r="416" spans="1:7">
      <c r="A416" s="1">
        <v>413</v>
      </c>
      <c r="B416" s="1" t="s">
        <v>885</v>
      </c>
      <c r="C416" s="1">
        <v>10</v>
      </c>
      <c r="D416" s="4" t="s">
        <v>16</v>
      </c>
      <c r="E416" s="6" t="s">
        <v>16</v>
      </c>
      <c r="F416" s="1">
        <v>-33.650446449999997</v>
      </c>
      <c r="G416" s="1">
        <v>115.04747415999999</v>
      </c>
    </row>
    <row r="417" spans="1:7">
      <c r="A417" s="1">
        <v>414</v>
      </c>
      <c r="B417" s="1" t="s">
        <v>886</v>
      </c>
      <c r="C417" s="1">
        <v>10</v>
      </c>
      <c r="D417" s="4">
        <v>0.17566248979591836</v>
      </c>
      <c r="E417" s="6">
        <v>0.75</v>
      </c>
      <c r="F417" s="1">
        <v>-33.668642120000001</v>
      </c>
      <c r="G417" s="1">
        <v>115.13056856</v>
      </c>
    </row>
    <row r="418" spans="1:7">
      <c r="A418" s="1">
        <v>415</v>
      </c>
      <c r="B418" s="1" t="s">
        <v>887</v>
      </c>
      <c r="C418" s="1">
        <v>10</v>
      </c>
      <c r="D418" s="4">
        <v>0.54120408163265299</v>
      </c>
      <c r="E418" s="6">
        <v>0.625</v>
      </c>
      <c r="F418" s="1">
        <v>-33.674910619999999</v>
      </c>
      <c r="G418" s="1">
        <v>115.14526419000001</v>
      </c>
    </row>
    <row r="419" spans="1:7">
      <c r="A419" s="1">
        <v>416</v>
      </c>
      <c r="B419" s="1" t="s">
        <v>888</v>
      </c>
      <c r="C419" s="1">
        <v>10</v>
      </c>
      <c r="D419" s="4" t="s">
        <v>16</v>
      </c>
      <c r="E419" s="6" t="s">
        <v>16</v>
      </c>
      <c r="F419" s="1">
        <v>-33.7885931</v>
      </c>
      <c r="G419" s="1">
        <v>115.2918842</v>
      </c>
    </row>
    <row r="420" spans="1:7">
      <c r="A420" s="1">
        <v>417</v>
      </c>
      <c r="B420" s="1" t="s">
        <v>889</v>
      </c>
      <c r="C420" s="1">
        <v>10</v>
      </c>
      <c r="D420" s="4">
        <v>0.18625510204081633</v>
      </c>
      <c r="E420" s="6">
        <v>0.72916666666424135</v>
      </c>
      <c r="F420" s="1">
        <v>-33.797987999999997</v>
      </c>
      <c r="G420" s="1">
        <v>115.272807</v>
      </c>
    </row>
    <row r="421" spans="1:7">
      <c r="A421" s="1">
        <v>418</v>
      </c>
      <c r="B421" s="1" t="s">
        <v>890</v>
      </c>
      <c r="C421" s="1">
        <v>10</v>
      </c>
      <c r="D421" s="4">
        <v>0.8353367346938777</v>
      </c>
      <c r="E421" s="6">
        <v>0.625</v>
      </c>
      <c r="F421" s="1">
        <v>-33.793901599999998</v>
      </c>
      <c r="G421" s="1">
        <v>115.2581923</v>
      </c>
    </row>
    <row r="422" spans="1:7">
      <c r="A422" s="1">
        <v>419</v>
      </c>
      <c r="B422" s="1" t="s">
        <v>891</v>
      </c>
      <c r="C422" s="1">
        <v>10</v>
      </c>
      <c r="D422" s="4" t="s">
        <v>16</v>
      </c>
      <c r="E422" s="6" t="s">
        <v>16</v>
      </c>
      <c r="F422" s="1">
        <v>-33.796081450000003</v>
      </c>
      <c r="G422" s="1">
        <v>115.25660515</v>
      </c>
    </row>
    <row r="423" spans="1:7">
      <c r="A423" s="1">
        <v>420</v>
      </c>
      <c r="B423" s="1" t="s">
        <v>892</v>
      </c>
      <c r="C423" s="1">
        <v>10</v>
      </c>
      <c r="D423" s="4">
        <v>0.45764669387755114</v>
      </c>
      <c r="E423" s="6">
        <v>0.75</v>
      </c>
      <c r="F423" s="1">
        <v>-33.776292269999999</v>
      </c>
      <c r="G423" s="1">
        <v>115.27622734000001</v>
      </c>
    </row>
    <row r="424" spans="1:7">
      <c r="A424" s="1">
        <v>421</v>
      </c>
      <c r="B424" s="1" t="s">
        <v>893</v>
      </c>
      <c r="C424" s="1">
        <v>25</v>
      </c>
      <c r="D424" s="4" t="s">
        <v>16</v>
      </c>
      <c r="E424" s="6" t="s">
        <v>16</v>
      </c>
      <c r="F424" s="1">
        <v>-33.788249270000001</v>
      </c>
      <c r="G424" s="1">
        <v>115.28722628</v>
      </c>
    </row>
    <row r="425" spans="1:7">
      <c r="A425" s="1">
        <v>422</v>
      </c>
      <c r="B425" s="1" t="s">
        <v>894</v>
      </c>
      <c r="C425" s="1">
        <v>10</v>
      </c>
      <c r="D425" s="4">
        <v>0.41436842857142864</v>
      </c>
      <c r="E425" s="6">
        <v>0.75</v>
      </c>
      <c r="F425" s="1">
        <v>-33.785432550000003</v>
      </c>
      <c r="G425" s="1">
        <v>115.28737098000001</v>
      </c>
    </row>
    <row r="426" spans="1:7">
      <c r="A426" s="1">
        <v>423</v>
      </c>
      <c r="B426" s="1" t="s">
        <v>895</v>
      </c>
      <c r="C426" s="1">
        <v>25</v>
      </c>
      <c r="D426" s="4">
        <v>3.7760852816326529</v>
      </c>
      <c r="E426" s="6">
        <v>0.79166666666424135</v>
      </c>
      <c r="F426" s="1">
        <v>-33.7731317</v>
      </c>
      <c r="G426" s="1">
        <v>115.2740652</v>
      </c>
    </row>
    <row r="427" spans="1:7">
      <c r="A427" s="1">
        <v>424</v>
      </c>
      <c r="B427" s="1" t="s">
        <v>896</v>
      </c>
      <c r="C427" s="1">
        <v>10</v>
      </c>
      <c r="D427" s="4" t="s">
        <v>16</v>
      </c>
      <c r="E427" s="6" t="s">
        <v>16</v>
      </c>
      <c r="F427" s="1">
        <v>-33.774758300000002</v>
      </c>
      <c r="G427" s="1">
        <v>115.26541228000001</v>
      </c>
    </row>
    <row r="428" spans="1:7">
      <c r="A428" s="1">
        <v>425</v>
      </c>
      <c r="B428" s="1" t="s">
        <v>897</v>
      </c>
      <c r="C428" s="1">
        <v>25</v>
      </c>
      <c r="D428" s="4">
        <v>1.0409136163265305</v>
      </c>
      <c r="E428" s="6">
        <v>0.6875</v>
      </c>
      <c r="F428" s="1">
        <v>-33.7866359</v>
      </c>
      <c r="G428" s="1">
        <v>115.26352660000001</v>
      </c>
    </row>
    <row r="429" spans="1:7">
      <c r="A429" s="1">
        <v>426</v>
      </c>
      <c r="B429" s="1" t="s">
        <v>898</v>
      </c>
      <c r="C429" s="1">
        <v>10</v>
      </c>
      <c r="D429" s="4">
        <v>0.98070408163265321</v>
      </c>
      <c r="E429" s="6">
        <v>0.4375</v>
      </c>
      <c r="F429" s="1">
        <v>-33.772036900000003</v>
      </c>
      <c r="G429" s="1">
        <v>115.268455</v>
      </c>
    </row>
    <row r="430" spans="1:7">
      <c r="A430" s="1">
        <v>427</v>
      </c>
      <c r="B430" s="1" t="s">
        <v>899</v>
      </c>
      <c r="C430" s="1">
        <v>25</v>
      </c>
      <c r="D430" s="4">
        <v>0.68991020408163262</v>
      </c>
      <c r="E430" s="6">
        <v>0.58333333333575865</v>
      </c>
      <c r="F430" s="1">
        <v>-33.770590069999997</v>
      </c>
      <c r="G430" s="1">
        <v>115.26844435</v>
      </c>
    </row>
    <row r="431" spans="1:7">
      <c r="A431" s="1">
        <v>428</v>
      </c>
      <c r="B431" s="1" t="s">
        <v>900</v>
      </c>
      <c r="C431" s="1">
        <v>10</v>
      </c>
      <c r="D431" s="4">
        <v>0.63940816326530614</v>
      </c>
      <c r="E431" s="6">
        <v>0.77083333333575865</v>
      </c>
      <c r="F431" s="1">
        <v>-33.760283100000002</v>
      </c>
      <c r="G431" s="1">
        <v>115.26470995</v>
      </c>
    </row>
    <row r="432" spans="1:7">
      <c r="A432" s="1">
        <v>429</v>
      </c>
      <c r="B432" s="1" t="s">
        <v>901</v>
      </c>
      <c r="C432" s="1">
        <v>10</v>
      </c>
      <c r="D432" s="4">
        <v>8.4116163265306118E-2</v>
      </c>
      <c r="E432" s="6">
        <v>0.77083333333575865</v>
      </c>
      <c r="F432" s="1">
        <v>-33.758321379999998</v>
      </c>
      <c r="G432" s="1">
        <v>115.27471696000001</v>
      </c>
    </row>
    <row r="433" spans="1:7">
      <c r="A433" s="1">
        <v>430</v>
      </c>
      <c r="B433" s="1" t="s">
        <v>902</v>
      </c>
      <c r="C433" s="1">
        <v>10</v>
      </c>
      <c r="D433" s="4">
        <v>7.3874285714285726E-2</v>
      </c>
      <c r="E433" s="6">
        <v>0.77083333333575865</v>
      </c>
      <c r="F433" s="1">
        <v>-33.753441950000003</v>
      </c>
      <c r="G433" s="1">
        <v>115.27285216999999</v>
      </c>
    </row>
    <row r="434" spans="1:7">
      <c r="A434" s="1">
        <v>431</v>
      </c>
      <c r="B434" s="1" t="s">
        <v>903</v>
      </c>
      <c r="C434" s="1">
        <v>10</v>
      </c>
      <c r="D434" s="4">
        <v>0.76521571428571433</v>
      </c>
      <c r="E434" s="6">
        <v>0.64583333333575865</v>
      </c>
      <c r="F434" s="1">
        <v>-33.751458190000001</v>
      </c>
      <c r="G434" s="1">
        <v>115.26849494</v>
      </c>
    </row>
    <row r="435" spans="1:7">
      <c r="A435" s="1">
        <v>432</v>
      </c>
      <c r="B435" s="1" t="s">
        <v>904</v>
      </c>
      <c r="C435" s="1">
        <v>10</v>
      </c>
      <c r="D435" s="4">
        <v>4.1811183673469379E-2</v>
      </c>
      <c r="E435" s="6">
        <v>0.75</v>
      </c>
      <c r="F435" s="1">
        <v>-33.754018930000001</v>
      </c>
      <c r="G435" s="1">
        <v>115.2560744</v>
      </c>
    </row>
    <row r="436" spans="1:7">
      <c r="A436" s="1">
        <v>433</v>
      </c>
      <c r="B436" s="1" t="s">
        <v>905</v>
      </c>
      <c r="C436" s="1">
        <v>10</v>
      </c>
      <c r="D436" s="4">
        <v>0.22015179591836734</v>
      </c>
      <c r="E436" s="6">
        <v>0.77083333333575865</v>
      </c>
      <c r="F436" s="1">
        <v>-33.827647200000001</v>
      </c>
      <c r="G436" s="1">
        <v>115.13177238</v>
      </c>
    </row>
    <row r="437" spans="1:7">
      <c r="A437" s="1">
        <v>434</v>
      </c>
      <c r="B437" s="1" t="s">
        <v>906</v>
      </c>
      <c r="C437" s="1">
        <v>10</v>
      </c>
      <c r="D437" s="4">
        <v>0.79911224489795918</v>
      </c>
      <c r="E437" s="6">
        <v>0.79166666666424135</v>
      </c>
      <c r="F437" s="1">
        <v>-33.8200644</v>
      </c>
      <c r="G437" s="1">
        <v>115.13893040000001</v>
      </c>
    </row>
    <row r="438" spans="1:7">
      <c r="A438" s="1">
        <v>435</v>
      </c>
      <c r="B438" s="1" t="s">
        <v>907</v>
      </c>
      <c r="C438" s="1">
        <v>10</v>
      </c>
      <c r="D438" s="4">
        <v>38.761234285714288</v>
      </c>
      <c r="E438" s="6">
        <v>0.5625</v>
      </c>
      <c r="F438" s="1">
        <v>-33.830271539999998</v>
      </c>
      <c r="G438" s="1">
        <v>115.14265721</v>
      </c>
    </row>
    <row r="439" spans="1:7">
      <c r="A439" s="1">
        <v>436</v>
      </c>
      <c r="B439" s="1" t="s">
        <v>908</v>
      </c>
      <c r="C439" s="1">
        <v>10</v>
      </c>
      <c r="D439" s="4">
        <v>3.4959183673469382E-2</v>
      </c>
      <c r="E439" s="6">
        <v>0.75</v>
      </c>
      <c r="F439" s="1">
        <v>-33.831637139999998</v>
      </c>
      <c r="G439" s="1">
        <v>115.15156619</v>
      </c>
    </row>
    <row r="440" spans="1:7">
      <c r="A440" s="1">
        <v>437</v>
      </c>
      <c r="B440" s="1" t="s">
        <v>909</v>
      </c>
      <c r="C440" s="1">
        <v>10</v>
      </c>
      <c r="D440" s="4">
        <v>0.45677297959183677</v>
      </c>
      <c r="E440" s="6">
        <v>0.75</v>
      </c>
      <c r="F440" s="1">
        <v>-33.829189200000002</v>
      </c>
      <c r="G440" s="1">
        <v>115.15488019999999</v>
      </c>
    </row>
    <row r="441" spans="1:7">
      <c r="A441" s="1">
        <v>438</v>
      </c>
      <c r="B441" s="1" t="s">
        <v>910</v>
      </c>
      <c r="C441" s="1">
        <v>25</v>
      </c>
      <c r="D441" s="4" t="s">
        <v>16</v>
      </c>
      <c r="E441" s="6" t="s">
        <v>16</v>
      </c>
      <c r="F441" s="1">
        <v>-33.821663260000001</v>
      </c>
      <c r="G441" s="1">
        <v>115.1571288</v>
      </c>
    </row>
    <row r="442" spans="1:7">
      <c r="A442" s="1">
        <v>439</v>
      </c>
      <c r="B442" s="1" t="s">
        <v>911</v>
      </c>
      <c r="C442" s="1">
        <v>10</v>
      </c>
      <c r="D442" s="4" t="s">
        <v>16</v>
      </c>
      <c r="E442" s="6" t="s">
        <v>16</v>
      </c>
      <c r="F442" s="1">
        <v>-33.828381100000001</v>
      </c>
      <c r="G442" s="1">
        <v>115.15999530000001</v>
      </c>
    </row>
    <row r="443" spans="1:7">
      <c r="A443" s="1">
        <v>440</v>
      </c>
      <c r="B443" s="1" t="s">
        <v>912</v>
      </c>
      <c r="C443" s="1">
        <v>10</v>
      </c>
      <c r="D443" s="4">
        <v>0.26576102040816324</v>
      </c>
      <c r="E443" s="6">
        <v>0.72916666666424135</v>
      </c>
      <c r="F443" s="1">
        <v>-33.820527499999997</v>
      </c>
      <c r="G443" s="1">
        <v>115.16890909999999</v>
      </c>
    </row>
    <row r="444" spans="1:7">
      <c r="A444" s="1">
        <v>441</v>
      </c>
      <c r="B444" s="1" t="s">
        <v>913</v>
      </c>
      <c r="C444" s="1">
        <v>10</v>
      </c>
      <c r="D444" s="4">
        <v>1E-3</v>
      </c>
      <c r="E444" s="6">
        <v>0.97916666666424135</v>
      </c>
      <c r="F444" s="1">
        <v>-33.835720600000002</v>
      </c>
      <c r="G444" s="1">
        <v>115.1373636</v>
      </c>
    </row>
    <row r="445" spans="1:7">
      <c r="A445" s="1">
        <v>442</v>
      </c>
      <c r="B445" s="1" t="s">
        <v>914</v>
      </c>
      <c r="C445" s="1">
        <v>10</v>
      </c>
      <c r="D445" s="4" t="s">
        <v>16</v>
      </c>
      <c r="E445" s="6" t="s">
        <v>16</v>
      </c>
      <c r="F445" s="1">
        <v>-33.751333899999999</v>
      </c>
      <c r="G445" s="1">
        <v>115.05166180000001</v>
      </c>
    </row>
    <row r="446" spans="1:7">
      <c r="A446" s="1">
        <v>443</v>
      </c>
      <c r="B446" s="1" t="s">
        <v>915</v>
      </c>
      <c r="C446" s="1">
        <v>25</v>
      </c>
      <c r="D446" s="4">
        <v>3.2114938775510207E-2</v>
      </c>
      <c r="E446" s="6">
        <v>0.60416666666424135</v>
      </c>
      <c r="F446" s="1">
        <v>-33.75758561</v>
      </c>
      <c r="G446" s="1">
        <v>115.09388574</v>
      </c>
    </row>
    <row r="447" spans="1:7">
      <c r="A447" s="1">
        <v>444</v>
      </c>
      <c r="B447" s="1" t="s">
        <v>916</v>
      </c>
      <c r="C447" s="1">
        <v>10</v>
      </c>
      <c r="D447" s="4">
        <v>2.5826530612244901E-2</v>
      </c>
      <c r="E447" s="6">
        <v>0.375</v>
      </c>
      <c r="F447" s="1">
        <v>-33.681018829999999</v>
      </c>
      <c r="G447" s="1">
        <v>115.17849768000001</v>
      </c>
    </row>
    <row r="448" spans="1:7">
      <c r="A448" s="1">
        <v>445</v>
      </c>
      <c r="B448" s="1" t="s">
        <v>917</v>
      </c>
      <c r="C448" s="1">
        <v>10</v>
      </c>
      <c r="D448" s="4">
        <v>0.21554036734693877</v>
      </c>
      <c r="E448" s="6">
        <v>0.75</v>
      </c>
      <c r="F448" s="1">
        <v>-33.680975500000002</v>
      </c>
      <c r="G448" s="1">
        <v>115.1802361</v>
      </c>
    </row>
    <row r="449" spans="1:7">
      <c r="A449" s="1">
        <v>446</v>
      </c>
      <c r="B449" s="1" t="s">
        <v>918</v>
      </c>
      <c r="C449" s="1">
        <v>10</v>
      </c>
      <c r="D449" s="4">
        <v>0.49404081632653057</v>
      </c>
      <c r="E449" s="6">
        <v>0.60416666666424135</v>
      </c>
      <c r="F449" s="1">
        <v>-33.684980000000003</v>
      </c>
      <c r="G449" s="1">
        <v>115.17578820999999</v>
      </c>
    </row>
    <row r="450" spans="1:7">
      <c r="A450" s="1">
        <v>447</v>
      </c>
      <c r="B450" s="1" t="s">
        <v>919</v>
      </c>
      <c r="C450" s="1">
        <v>10</v>
      </c>
      <c r="D450" s="4">
        <v>0.10980785714285715</v>
      </c>
      <c r="E450" s="6">
        <v>0.375</v>
      </c>
      <c r="F450" s="1">
        <v>-33.682450699999997</v>
      </c>
      <c r="G450" s="1">
        <v>115.1654723</v>
      </c>
    </row>
    <row r="451" spans="1:7">
      <c r="A451" s="1">
        <v>448</v>
      </c>
      <c r="B451" s="1" t="s">
        <v>920</v>
      </c>
      <c r="C451" s="1">
        <v>25</v>
      </c>
      <c r="D451" s="4">
        <v>0.10126824489795919</v>
      </c>
      <c r="E451" s="6">
        <v>0.6875</v>
      </c>
      <c r="F451" s="1">
        <v>-33.681055389999997</v>
      </c>
      <c r="G451" s="1">
        <v>115.16047552000001</v>
      </c>
    </row>
    <row r="452" spans="1:7">
      <c r="A452" s="1">
        <v>449</v>
      </c>
      <c r="B452" s="1" t="s">
        <v>921</v>
      </c>
      <c r="C452" s="1">
        <v>20</v>
      </c>
      <c r="D452" s="4">
        <v>0.44044481632653065</v>
      </c>
      <c r="E452" s="6">
        <v>0.54166666666424135</v>
      </c>
      <c r="F452" s="1">
        <v>-33.668600869999999</v>
      </c>
      <c r="G452" s="1">
        <v>115.1696511</v>
      </c>
    </row>
    <row r="453" spans="1:7">
      <c r="A453" s="1">
        <v>450</v>
      </c>
      <c r="B453" s="1" t="s">
        <v>922</v>
      </c>
      <c r="C453" s="1">
        <v>25</v>
      </c>
      <c r="D453" s="4">
        <v>0.12914497959183677</v>
      </c>
      <c r="E453" s="6">
        <v>0.625</v>
      </c>
      <c r="F453" s="1">
        <v>-33.65985955</v>
      </c>
      <c r="G453" s="1">
        <v>115.18488843</v>
      </c>
    </row>
    <row r="454" spans="1:7">
      <c r="A454" s="1">
        <v>451</v>
      </c>
      <c r="B454" s="1" t="s">
        <v>923</v>
      </c>
      <c r="C454" s="1">
        <v>10</v>
      </c>
      <c r="D454" s="4" t="s">
        <v>16</v>
      </c>
      <c r="E454" s="6" t="s">
        <v>16</v>
      </c>
      <c r="F454" s="1">
        <v>-33.660212399999999</v>
      </c>
      <c r="G454" s="1">
        <v>115.18297925</v>
      </c>
    </row>
    <row r="455" spans="1:7">
      <c r="A455" s="1">
        <v>452</v>
      </c>
      <c r="B455" s="1" t="e">
        <v>#N/A</v>
      </c>
      <c r="C455" s="1">
        <v>0</v>
      </c>
      <c r="D455" s="4" t="s">
        <v>16</v>
      </c>
      <c r="E455" s="6" t="s">
        <v>16</v>
      </c>
      <c r="F455" s="1" t="s">
        <v>16</v>
      </c>
      <c r="G455" s="1" t="s">
        <v>16</v>
      </c>
    </row>
    <row r="456" spans="1:7">
      <c r="A456" s="1">
        <v>453</v>
      </c>
      <c r="B456" s="1" t="s">
        <v>924</v>
      </c>
      <c r="C456" s="1">
        <v>10</v>
      </c>
      <c r="D456" s="4">
        <v>0.95671185714285711</v>
      </c>
      <c r="E456" s="6">
        <v>0.97916666666424135</v>
      </c>
      <c r="F456" s="1">
        <v>-33.659342359999997</v>
      </c>
      <c r="G456" s="1">
        <v>115.17754951000001</v>
      </c>
    </row>
    <row r="457" spans="1:7">
      <c r="A457" s="1">
        <v>454</v>
      </c>
      <c r="B457" s="1" t="s">
        <v>925</v>
      </c>
      <c r="C457" s="1">
        <v>10</v>
      </c>
      <c r="D457" s="4">
        <v>1.3509218571428572</v>
      </c>
      <c r="E457" s="6">
        <v>0.72916666666424135</v>
      </c>
      <c r="F457" s="1">
        <v>-33.656967229999999</v>
      </c>
      <c r="G457" s="1">
        <v>115.16246996</v>
      </c>
    </row>
    <row r="458" spans="1:7">
      <c r="A458" s="1">
        <v>455</v>
      </c>
      <c r="B458" s="1" t="s">
        <v>926</v>
      </c>
      <c r="C458" s="1">
        <v>10</v>
      </c>
      <c r="D458" s="4">
        <v>0.16157142857142856</v>
      </c>
      <c r="E458" s="6">
        <v>0.52083333333575865</v>
      </c>
      <c r="F458" s="1">
        <v>-33.664425229999999</v>
      </c>
      <c r="G458" s="1">
        <v>115.16365539</v>
      </c>
    </row>
    <row r="459" spans="1:7">
      <c r="A459" s="1">
        <v>456</v>
      </c>
      <c r="B459" s="1" t="s">
        <v>927</v>
      </c>
      <c r="C459" s="1">
        <v>10</v>
      </c>
      <c r="D459" s="4">
        <v>0.76287755102040811</v>
      </c>
      <c r="E459" s="6">
        <v>0.47916666666424135</v>
      </c>
      <c r="F459" s="1">
        <v>-33.66480438</v>
      </c>
      <c r="G459" s="1">
        <v>115.16883401</v>
      </c>
    </row>
    <row r="460" spans="1:7">
      <c r="A460" s="1">
        <v>457</v>
      </c>
      <c r="B460" s="1" t="s">
        <v>928</v>
      </c>
      <c r="C460" s="1">
        <v>10</v>
      </c>
      <c r="D460" s="4">
        <v>0.50658738775510204</v>
      </c>
      <c r="E460" s="6">
        <v>0.72916666666424135</v>
      </c>
      <c r="F460" s="1">
        <v>-33.637404459999999</v>
      </c>
      <c r="G460" s="1">
        <v>115.09765942999999</v>
      </c>
    </row>
    <row r="461" spans="1:7">
      <c r="A461" s="1">
        <v>458</v>
      </c>
      <c r="B461" s="1" t="s">
        <v>929</v>
      </c>
      <c r="C461" s="1">
        <v>10</v>
      </c>
      <c r="D461" s="4">
        <v>0.35322444897959182</v>
      </c>
      <c r="E461" s="6">
        <v>0.75</v>
      </c>
      <c r="F461" s="1">
        <v>-33.672144170000003</v>
      </c>
      <c r="G461" s="1">
        <v>115.0326744</v>
      </c>
    </row>
    <row r="462" spans="1:7">
      <c r="A462" s="1">
        <v>459</v>
      </c>
      <c r="B462" s="1" t="s">
        <v>930</v>
      </c>
      <c r="C462" s="1">
        <v>63</v>
      </c>
      <c r="D462" s="4">
        <v>1.4987042436022028E-2</v>
      </c>
      <c r="E462" s="6">
        <v>0.375</v>
      </c>
      <c r="F462" s="1">
        <v>-33.671522099999997</v>
      </c>
      <c r="G462" s="1">
        <v>115.0309707</v>
      </c>
    </row>
    <row r="463" spans="1:7">
      <c r="A463" s="1">
        <v>460</v>
      </c>
      <c r="B463" s="1" t="s">
        <v>931</v>
      </c>
      <c r="C463" s="1">
        <v>5</v>
      </c>
      <c r="D463" s="4" t="s">
        <v>16</v>
      </c>
      <c r="E463" s="6" t="s">
        <v>16</v>
      </c>
      <c r="F463" s="1">
        <v>-33.799485910000001</v>
      </c>
      <c r="G463" s="1">
        <v>115.07401704</v>
      </c>
    </row>
    <row r="464" spans="1:7">
      <c r="A464" s="1">
        <v>461</v>
      </c>
      <c r="B464" s="1" t="s">
        <v>932</v>
      </c>
      <c r="C464" s="1">
        <v>10</v>
      </c>
      <c r="D464" s="4">
        <v>0.26576102040816324</v>
      </c>
      <c r="E464" s="6">
        <v>0.72916666666424135</v>
      </c>
      <c r="F464" s="1">
        <v>-33.797830580000003</v>
      </c>
      <c r="G464" s="1">
        <v>115.07604056</v>
      </c>
    </row>
    <row r="465" spans="1:7">
      <c r="A465" s="1">
        <v>462</v>
      </c>
      <c r="B465" s="1" t="s">
        <v>933</v>
      </c>
      <c r="C465" s="1">
        <v>10</v>
      </c>
      <c r="D465" s="4" t="s">
        <v>16</v>
      </c>
      <c r="E465" s="6" t="s">
        <v>16</v>
      </c>
      <c r="F465" s="1">
        <v>-33.80983311</v>
      </c>
      <c r="G465" s="1">
        <v>115.06888573000001</v>
      </c>
    </row>
    <row r="466" spans="1:7">
      <c r="A466" s="1">
        <v>463</v>
      </c>
      <c r="B466" s="1" t="s">
        <v>934</v>
      </c>
      <c r="C466" s="1">
        <v>10</v>
      </c>
      <c r="D466" s="4">
        <v>0.27548979591836736</v>
      </c>
      <c r="E466" s="6">
        <v>0.45833333333575865</v>
      </c>
      <c r="F466" s="1">
        <v>-33.812309339999999</v>
      </c>
      <c r="G466" s="1">
        <v>115.06075130000001</v>
      </c>
    </row>
    <row r="467" spans="1:7">
      <c r="A467" s="1">
        <v>464</v>
      </c>
      <c r="B467" s="1" t="s">
        <v>935</v>
      </c>
      <c r="C467" s="1">
        <v>25</v>
      </c>
      <c r="D467" s="4" t="s">
        <v>16</v>
      </c>
      <c r="E467" s="6" t="s">
        <v>16</v>
      </c>
      <c r="F467" s="1">
        <v>-33.801995599999998</v>
      </c>
      <c r="G467" s="1">
        <v>115.0914315</v>
      </c>
    </row>
    <row r="468" spans="1:7">
      <c r="A468" s="1">
        <v>465</v>
      </c>
      <c r="B468" s="1" t="s">
        <v>936</v>
      </c>
      <c r="C468" s="1">
        <v>10</v>
      </c>
      <c r="D468" s="4">
        <v>3.5187108571428576</v>
      </c>
      <c r="E468" s="6">
        <v>0.39583333333575865</v>
      </c>
      <c r="F468" s="1">
        <v>-33.799987700000003</v>
      </c>
      <c r="G468" s="1">
        <v>115.0877203</v>
      </c>
    </row>
    <row r="469" spans="1:7">
      <c r="A469" s="1">
        <v>466</v>
      </c>
      <c r="B469" s="1" t="s">
        <v>937</v>
      </c>
      <c r="C469" s="1">
        <v>10</v>
      </c>
      <c r="D469" s="4">
        <v>0.23405714285714288</v>
      </c>
      <c r="E469" s="6">
        <v>0.20833333333575865</v>
      </c>
      <c r="F469" s="1">
        <v>-33.797840819999998</v>
      </c>
      <c r="G469" s="1">
        <v>115.09360667</v>
      </c>
    </row>
    <row r="470" spans="1:7">
      <c r="A470" s="1">
        <v>467</v>
      </c>
      <c r="B470" s="1" t="s">
        <v>938</v>
      </c>
      <c r="C470" s="1">
        <v>25</v>
      </c>
      <c r="D470" s="4">
        <v>0.41292277551020407</v>
      </c>
      <c r="E470" s="6">
        <v>0.33333333333575865</v>
      </c>
      <c r="F470" s="1">
        <v>-33.802458799999997</v>
      </c>
      <c r="G470" s="1">
        <v>115.1078559</v>
      </c>
    </row>
    <row r="471" spans="1:7">
      <c r="A471" s="1">
        <v>468</v>
      </c>
      <c r="B471" s="1" t="s">
        <v>939</v>
      </c>
      <c r="C471" s="1">
        <v>10</v>
      </c>
      <c r="D471" s="4">
        <v>0.91491836734693899</v>
      </c>
      <c r="E471" s="6">
        <v>0.70833333333575865</v>
      </c>
      <c r="F471" s="1">
        <v>-33.802762119999997</v>
      </c>
      <c r="G471" s="1">
        <v>115.10537494</v>
      </c>
    </row>
    <row r="472" spans="1:7">
      <c r="A472" s="1">
        <v>469</v>
      </c>
      <c r="B472" s="1" t="s">
        <v>940</v>
      </c>
      <c r="C472" s="1">
        <v>10</v>
      </c>
      <c r="D472" s="4" t="s">
        <v>16</v>
      </c>
      <c r="E472" s="6" t="s">
        <v>16</v>
      </c>
      <c r="F472" s="1">
        <v>-33.806951120000001</v>
      </c>
      <c r="G472" s="1">
        <v>115.10171913000001</v>
      </c>
    </row>
    <row r="473" spans="1:7">
      <c r="A473" s="1">
        <v>470</v>
      </c>
      <c r="B473" s="1" t="s">
        <v>941</v>
      </c>
      <c r="C473" s="1">
        <v>10</v>
      </c>
      <c r="D473" s="4">
        <v>0.27393877551020412</v>
      </c>
      <c r="E473" s="6">
        <v>0.75</v>
      </c>
      <c r="F473" s="1">
        <v>-33.797037459999999</v>
      </c>
      <c r="G473" s="1">
        <v>115.10625379</v>
      </c>
    </row>
    <row r="474" spans="1:7">
      <c r="A474" s="1">
        <v>471</v>
      </c>
      <c r="B474" s="1" t="s">
        <v>942</v>
      </c>
      <c r="C474" s="1">
        <v>10</v>
      </c>
      <c r="D474" s="4">
        <v>0.38479591836734695</v>
      </c>
      <c r="E474" s="6">
        <v>0.75</v>
      </c>
      <c r="F474" s="1">
        <v>-33.789845550000003</v>
      </c>
      <c r="G474" s="1">
        <v>115.10548331</v>
      </c>
    </row>
    <row r="475" spans="1:7">
      <c r="A475" s="1">
        <v>472</v>
      </c>
      <c r="B475" s="1" t="s">
        <v>943</v>
      </c>
      <c r="C475" s="1">
        <v>10</v>
      </c>
      <c r="D475" s="4">
        <v>0.24698979591836739</v>
      </c>
      <c r="E475" s="6">
        <v>0.72916666666424135</v>
      </c>
      <c r="F475" s="1">
        <v>-33.797319819999998</v>
      </c>
      <c r="G475" s="1">
        <v>115.11209174</v>
      </c>
    </row>
    <row r="476" spans="1:7">
      <c r="A476" s="1">
        <v>473</v>
      </c>
      <c r="B476" s="1" t="s">
        <v>944</v>
      </c>
      <c r="C476" s="1">
        <v>10</v>
      </c>
      <c r="D476" s="4" t="s">
        <v>16</v>
      </c>
      <c r="E476" s="6" t="s">
        <v>16</v>
      </c>
      <c r="F476" s="1">
        <v>-33.805394399999997</v>
      </c>
      <c r="G476" s="1">
        <v>115.1208635</v>
      </c>
    </row>
    <row r="477" spans="1:7">
      <c r="A477" s="1">
        <v>474</v>
      </c>
      <c r="B477" s="1" t="s">
        <v>945</v>
      </c>
      <c r="C477" s="1">
        <v>25</v>
      </c>
      <c r="D477" s="4">
        <v>0.27652653061224491</v>
      </c>
      <c r="E477" s="6">
        <v>0.8125</v>
      </c>
      <c r="F477" s="1">
        <v>-33.81028895</v>
      </c>
      <c r="G477" s="1">
        <v>115.11558795000001</v>
      </c>
    </row>
    <row r="478" spans="1:7">
      <c r="A478" s="1">
        <v>475</v>
      </c>
      <c r="B478" s="1" t="s">
        <v>946</v>
      </c>
      <c r="C478" s="1">
        <v>100</v>
      </c>
      <c r="D478" s="4">
        <v>0.80497959183673473</v>
      </c>
      <c r="E478" s="6">
        <v>0.75</v>
      </c>
      <c r="F478" s="1">
        <v>-33.810193900000002</v>
      </c>
      <c r="G478" s="1">
        <v>115.12062160000001</v>
      </c>
    </row>
    <row r="479" spans="1:7">
      <c r="A479" s="1">
        <v>476</v>
      </c>
      <c r="B479" s="1" t="s">
        <v>947</v>
      </c>
      <c r="C479" s="1">
        <v>10</v>
      </c>
      <c r="D479" s="4">
        <v>3.9551020408163266E-2</v>
      </c>
      <c r="E479" s="6">
        <v>0.72916666666424135</v>
      </c>
      <c r="F479" s="1">
        <v>-33.799472600000001</v>
      </c>
      <c r="G479" s="1">
        <v>115.1242311</v>
      </c>
    </row>
    <row r="480" spans="1:7">
      <c r="A480" s="1">
        <v>477</v>
      </c>
      <c r="B480" s="1" t="s">
        <v>948</v>
      </c>
      <c r="C480" s="1">
        <v>10</v>
      </c>
      <c r="D480" s="4">
        <v>0.10010204081632654</v>
      </c>
      <c r="E480" s="6">
        <v>0.79166666666424135</v>
      </c>
      <c r="F480" s="1">
        <v>-33.780523369999997</v>
      </c>
      <c r="G480" s="1">
        <v>115.12578136</v>
      </c>
    </row>
    <row r="481" spans="1:7">
      <c r="A481" s="1">
        <v>478</v>
      </c>
      <c r="B481" s="1" t="s">
        <v>949</v>
      </c>
      <c r="C481" s="1">
        <v>10</v>
      </c>
      <c r="D481" s="4">
        <v>1.2169759183673468</v>
      </c>
      <c r="E481" s="6">
        <v>0.5</v>
      </c>
      <c r="F481" s="1">
        <v>-33.759253170000001</v>
      </c>
      <c r="G481" s="1">
        <v>115.12048851</v>
      </c>
    </row>
    <row r="482" spans="1:7">
      <c r="A482" s="1">
        <v>479</v>
      </c>
      <c r="B482" s="1" t="s">
        <v>950</v>
      </c>
      <c r="C482" s="1">
        <v>10</v>
      </c>
      <c r="D482" s="4">
        <v>0.36587293877551019</v>
      </c>
      <c r="E482" s="6">
        <v>0.66666666666424135</v>
      </c>
      <c r="F482" s="1">
        <v>-33.770806020000002</v>
      </c>
      <c r="G482" s="1">
        <v>115.11783627</v>
      </c>
    </row>
    <row r="483" spans="1:7">
      <c r="A483" s="1">
        <v>480</v>
      </c>
      <c r="B483" s="1" t="s">
        <v>951</v>
      </c>
      <c r="C483" s="1">
        <v>10</v>
      </c>
      <c r="D483" s="4">
        <v>0.528974775510204</v>
      </c>
      <c r="E483" s="6">
        <v>0.75</v>
      </c>
      <c r="F483" s="1">
        <v>-33.774663840000002</v>
      </c>
      <c r="G483" s="1">
        <v>115.12448529</v>
      </c>
    </row>
    <row r="484" spans="1:7">
      <c r="A484" s="1">
        <v>481</v>
      </c>
      <c r="B484" s="1" t="s">
        <v>952</v>
      </c>
      <c r="C484" s="1">
        <v>20</v>
      </c>
      <c r="D484" s="4">
        <v>0.5327664489795918</v>
      </c>
      <c r="E484" s="6">
        <v>0.54166666666424135</v>
      </c>
      <c r="F484" s="1">
        <v>-33.778375099999998</v>
      </c>
      <c r="G484" s="1">
        <v>115.12385999999999</v>
      </c>
    </row>
    <row r="485" spans="1:7">
      <c r="A485" s="1">
        <v>482</v>
      </c>
      <c r="B485" s="1" t="s">
        <v>953</v>
      </c>
      <c r="C485" s="1">
        <v>10</v>
      </c>
      <c r="D485" s="4" t="s">
        <v>16</v>
      </c>
      <c r="E485" s="6" t="s">
        <v>16</v>
      </c>
      <c r="F485" s="1">
        <v>-33.765651759999997</v>
      </c>
      <c r="G485" s="1">
        <v>115.11832662</v>
      </c>
    </row>
    <row r="486" spans="1:7">
      <c r="A486" s="1">
        <v>483</v>
      </c>
      <c r="B486" s="1" t="s">
        <v>954</v>
      </c>
      <c r="C486" s="1">
        <v>25</v>
      </c>
      <c r="D486" s="4">
        <v>8.1840816326530619E-2</v>
      </c>
      <c r="E486" s="6">
        <v>0.77083333333575865</v>
      </c>
      <c r="F486" s="1">
        <v>-33.764643880000001</v>
      </c>
      <c r="G486" s="1">
        <v>115.11728083</v>
      </c>
    </row>
    <row r="487" spans="1:7">
      <c r="A487" s="1">
        <v>484</v>
      </c>
      <c r="B487" s="1" t="s">
        <v>955</v>
      </c>
      <c r="C487" s="1">
        <v>10</v>
      </c>
      <c r="D487" s="4">
        <v>0.528974775510204</v>
      </c>
      <c r="E487" s="6">
        <v>0.75</v>
      </c>
      <c r="F487" s="1">
        <v>-33.750279399999997</v>
      </c>
      <c r="G487" s="1">
        <v>115.09793190000001</v>
      </c>
    </row>
    <row r="488" spans="1:7">
      <c r="A488" s="1">
        <v>485</v>
      </c>
      <c r="B488" s="1" t="s">
        <v>956</v>
      </c>
      <c r="C488" s="1">
        <v>10</v>
      </c>
      <c r="D488" s="4" t="s">
        <v>16</v>
      </c>
      <c r="E488" s="6" t="s">
        <v>16</v>
      </c>
      <c r="F488" s="1">
        <v>-33.750791700000001</v>
      </c>
      <c r="G488" s="1">
        <v>115.10139909999999</v>
      </c>
    </row>
    <row r="489" spans="1:7">
      <c r="A489" s="1">
        <v>486</v>
      </c>
      <c r="B489" s="1" t="s">
        <v>957</v>
      </c>
      <c r="C489" s="1">
        <v>10</v>
      </c>
      <c r="D489" s="4">
        <v>0.52408163265306118</v>
      </c>
      <c r="E489" s="6">
        <v>0.625</v>
      </c>
      <c r="F489" s="1">
        <v>-33.781013899999998</v>
      </c>
      <c r="G489" s="1">
        <v>115.05801142999999</v>
      </c>
    </row>
    <row r="490" spans="1:7">
      <c r="A490" s="1">
        <v>487</v>
      </c>
      <c r="B490" s="1" t="s">
        <v>958</v>
      </c>
      <c r="C490" s="1">
        <v>10</v>
      </c>
      <c r="D490" s="4" t="s">
        <v>16</v>
      </c>
      <c r="E490" s="6" t="s">
        <v>16</v>
      </c>
      <c r="F490" s="1">
        <v>-33.755473600000002</v>
      </c>
      <c r="G490" s="1">
        <v>115.05971040999999</v>
      </c>
    </row>
    <row r="491" spans="1:7">
      <c r="A491" s="1">
        <v>488</v>
      </c>
      <c r="B491" s="1" t="s">
        <v>959</v>
      </c>
      <c r="C491" s="1">
        <v>10</v>
      </c>
      <c r="D491" s="4">
        <v>0.50648571428571443</v>
      </c>
      <c r="E491" s="6">
        <v>0.79166666666424135</v>
      </c>
      <c r="F491" s="1">
        <v>-33.751322160000001</v>
      </c>
      <c r="G491" s="1">
        <v>115.11239892</v>
      </c>
    </row>
    <row r="492" spans="1:7">
      <c r="A492" s="1">
        <v>489</v>
      </c>
      <c r="B492" s="1" t="s">
        <v>960</v>
      </c>
      <c r="C492" s="1">
        <v>10</v>
      </c>
      <c r="D492" s="4">
        <v>9.1642857142857151E-2</v>
      </c>
      <c r="E492" s="6">
        <v>0.72916666666424135</v>
      </c>
      <c r="F492" s="1">
        <v>-33.756085560000002</v>
      </c>
      <c r="G492" s="1">
        <v>115.11486343</v>
      </c>
    </row>
    <row r="493" spans="1:7">
      <c r="A493" s="1">
        <v>490</v>
      </c>
      <c r="B493" s="1" t="s">
        <v>961</v>
      </c>
      <c r="C493" s="1">
        <v>25</v>
      </c>
      <c r="D493" s="4">
        <v>0.30299333877551016</v>
      </c>
      <c r="E493" s="6">
        <v>0.60416666666424135</v>
      </c>
      <c r="F493" s="1">
        <v>-33.792798480000002</v>
      </c>
      <c r="G493" s="1">
        <v>115.06634269</v>
      </c>
    </row>
    <row r="494" spans="1:7">
      <c r="A494" s="1">
        <v>491</v>
      </c>
      <c r="B494" s="1" t="s">
        <v>962</v>
      </c>
      <c r="C494" s="1">
        <v>10</v>
      </c>
      <c r="D494" s="4">
        <v>0.961337142857143</v>
      </c>
      <c r="E494" s="6">
        <v>0.60416666666424135</v>
      </c>
      <c r="F494" s="1">
        <v>-33.791243119999997</v>
      </c>
      <c r="G494" s="1">
        <v>115.06699407000001</v>
      </c>
    </row>
    <row r="495" spans="1:7">
      <c r="A495" s="1">
        <v>492</v>
      </c>
      <c r="B495" s="1" t="s">
        <v>963</v>
      </c>
      <c r="C495" s="1">
        <v>10</v>
      </c>
      <c r="D495" s="4" t="s">
        <v>16</v>
      </c>
      <c r="E495" s="6" t="s">
        <v>16</v>
      </c>
      <c r="F495" s="1">
        <v>-33.701197819999997</v>
      </c>
      <c r="G495" s="1">
        <v>115.2630364</v>
      </c>
    </row>
    <row r="496" spans="1:7">
      <c r="A496" s="1">
        <v>493</v>
      </c>
      <c r="B496" s="1" t="s">
        <v>964</v>
      </c>
      <c r="C496" s="1">
        <v>10</v>
      </c>
      <c r="D496" s="4">
        <v>1.1932625714285714</v>
      </c>
      <c r="E496" s="6">
        <v>0.64583333333575865</v>
      </c>
      <c r="F496" s="1">
        <v>-33.719368729999999</v>
      </c>
      <c r="G496" s="1">
        <v>115.29830285</v>
      </c>
    </row>
    <row r="497" spans="1:7">
      <c r="A497" s="1">
        <v>494</v>
      </c>
      <c r="B497" s="1" t="s">
        <v>965</v>
      </c>
      <c r="C497" s="1">
        <v>10</v>
      </c>
      <c r="D497" s="4" t="s">
        <v>16</v>
      </c>
      <c r="E497" s="6" t="s">
        <v>16</v>
      </c>
      <c r="F497" s="1">
        <v>-33.636009700000002</v>
      </c>
      <c r="G497" s="1">
        <v>115.10053859</v>
      </c>
    </row>
    <row r="498" spans="1:7">
      <c r="A498" s="1">
        <v>495</v>
      </c>
      <c r="B498" s="1" t="s">
        <v>966</v>
      </c>
      <c r="C498" s="1">
        <v>25</v>
      </c>
      <c r="D498" s="4">
        <v>0.50307051428571437</v>
      </c>
      <c r="E498" s="6">
        <v>0.27083333333575865</v>
      </c>
      <c r="F498" s="1">
        <v>-33.719003630000003</v>
      </c>
      <c r="G498" s="1">
        <v>115.24307607999999</v>
      </c>
    </row>
    <row r="499" spans="1:7">
      <c r="A499" s="1">
        <v>496</v>
      </c>
      <c r="B499" s="1" t="s">
        <v>967</v>
      </c>
      <c r="C499" s="1">
        <v>10</v>
      </c>
      <c r="D499" s="4">
        <v>0.31989795918367353</v>
      </c>
      <c r="E499" s="6">
        <v>0.75</v>
      </c>
      <c r="F499" s="1">
        <v>-33.741832000000002</v>
      </c>
      <c r="G499" s="1">
        <v>115.15617229999999</v>
      </c>
    </row>
    <row r="500" spans="1:7">
      <c r="A500" s="1">
        <v>497</v>
      </c>
      <c r="B500" s="1" t="s">
        <v>968</v>
      </c>
      <c r="C500" s="1">
        <v>100</v>
      </c>
      <c r="D500" s="4">
        <v>0.24263979591836737</v>
      </c>
      <c r="E500" s="6">
        <v>0.72916666666424135</v>
      </c>
      <c r="F500" s="1">
        <v>-33.753679300000002</v>
      </c>
      <c r="G500" s="1">
        <v>115.15006339999999</v>
      </c>
    </row>
    <row r="501" spans="1:7">
      <c r="A501" s="1">
        <v>498</v>
      </c>
      <c r="B501" s="1" t="s">
        <v>969</v>
      </c>
      <c r="C501" s="1">
        <v>10</v>
      </c>
      <c r="D501" s="4" t="s">
        <v>16</v>
      </c>
      <c r="E501" s="6" t="s">
        <v>16</v>
      </c>
      <c r="F501" s="1">
        <v>-33.783009870000001</v>
      </c>
      <c r="G501" s="1">
        <v>115.24072596000001</v>
      </c>
    </row>
    <row r="502" spans="1:7">
      <c r="A502" s="1">
        <v>499</v>
      </c>
      <c r="B502" s="1" t="s">
        <v>970</v>
      </c>
      <c r="C502" s="1">
        <v>10</v>
      </c>
      <c r="D502" s="4">
        <v>0.58210204081632655</v>
      </c>
      <c r="E502" s="6">
        <v>0.6875</v>
      </c>
      <c r="F502" s="1">
        <v>-33.689436720000003</v>
      </c>
      <c r="G502" s="1">
        <v>115.03605826</v>
      </c>
    </row>
    <row r="503" spans="1:7">
      <c r="A503" s="1">
        <v>500</v>
      </c>
      <c r="B503" s="1" t="s">
        <v>971</v>
      </c>
      <c r="C503" s="1">
        <v>25</v>
      </c>
      <c r="D503" s="4">
        <v>0.75071428571428567</v>
      </c>
      <c r="E503" s="6">
        <v>0.14583333333575865</v>
      </c>
      <c r="F503" s="1">
        <v>-33.773354349999998</v>
      </c>
      <c r="G503" s="1">
        <v>115.15895754</v>
      </c>
    </row>
    <row r="504" spans="1:7">
      <c r="A504" s="1">
        <v>501</v>
      </c>
      <c r="B504" s="1" t="s">
        <v>972</v>
      </c>
      <c r="C504" s="1">
        <v>10</v>
      </c>
      <c r="D504" s="4">
        <v>0.15444538775510205</v>
      </c>
      <c r="E504" s="6">
        <v>0.75</v>
      </c>
      <c r="F504" s="1">
        <v>-33.659919309999999</v>
      </c>
      <c r="G504" s="1">
        <v>115.0985969</v>
      </c>
    </row>
    <row r="505" spans="1:7">
      <c r="A505" s="1">
        <v>502</v>
      </c>
      <c r="B505" s="1" t="s">
        <v>973</v>
      </c>
      <c r="C505" s="1">
        <v>10</v>
      </c>
      <c r="D505" s="4">
        <v>0.51253095918367353</v>
      </c>
      <c r="E505" s="6">
        <v>0.52083333333575865</v>
      </c>
      <c r="F505" s="1">
        <v>-33.729767699999996</v>
      </c>
      <c r="G505" s="1">
        <v>115.26769161999999</v>
      </c>
    </row>
    <row r="506" spans="1:7">
      <c r="A506" s="1">
        <v>503</v>
      </c>
      <c r="B506" s="1" t="s">
        <v>974</v>
      </c>
      <c r="C506" s="1">
        <v>10</v>
      </c>
      <c r="D506" s="4">
        <v>0.15502040816326532</v>
      </c>
      <c r="E506" s="6">
        <v>0.64583333333575865</v>
      </c>
      <c r="F506" s="1">
        <v>-33.702643600000002</v>
      </c>
      <c r="G506" s="1">
        <v>115.0935113</v>
      </c>
    </row>
    <row r="507" spans="1:7">
      <c r="A507" s="1">
        <v>504</v>
      </c>
      <c r="B507" s="1" t="s">
        <v>975</v>
      </c>
      <c r="C507" s="1">
        <v>10</v>
      </c>
      <c r="D507" s="4">
        <v>0.72845918367346951</v>
      </c>
      <c r="E507" s="6">
        <v>0.45833333333575865</v>
      </c>
      <c r="F507" s="1">
        <v>-33.770596599999998</v>
      </c>
      <c r="G507" s="1">
        <v>115.24254368</v>
      </c>
    </row>
    <row r="508" spans="1:7">
      <c r="A508" s="1">
        <v>505</v>
      </c>
      <c r="B508" s="1" t="s">
        <v>976</v>
      </c>
      <c r="C508" s="1">
        <v>10</v>
      </c>
      <c r="D508" s="4">
        <v>0.27139355102040807</v>
      </c>
      <c r="E508" s="6">
        <v>0.77083333333575865</v>
      </c>
      <c r="F508" s="1">
        <v>-33.730197490000002</v>
      </c>
      <c r="G508" s="1">
        <v>115.11758030999999</v>
      </c>
    </row>
    <row r="509" spans="1:7">
      <c r="A509" s="1">
        <v>506</v>
      </c>
      <c r="B509" s="1" t="s">
        <v>977</v>
      </c>
      <c r="C509" s="1">
        <v>10</v>
      </c>
      <c r="D509" s="4">
        <v>0.37341836734693878</v>
      </c>
      <c r="E509" s="6">
        <v>0.58333333333575865</v>
      </c>
      <c r="F509" s="1">
        <v>-33.743043249999999</v>
      </c>
      <c r="G509" s="1">
        <v>115.11748719000001</v>
      </c>
    </row>
    <row r="510" spans="1:7">
      <c r="A510" s="1">
        <v>507</v>
      </c>
      <c r="B510" s="1" t="s">
        <v>978</v>
      </c>
      <c r="C510" s="1">
        <v>10</v>
      </c>
      <c r="D510" s="4">
        <v>3.2167397142857141</v>
      </c>
      <c r="E510" s="6">
        <v>0.97916666666424135</v>
      </c>
      <c r="F510" s="1">
        <v>-33.689878999999998</v>
      </c>
      <c r="G510" s="1">
        <v>115.26545971</v>
      </c>
    </row>
    <row r="511" spans="1:7">
      <c r="A511" s="1">
        <v>508</v>
      </c>
      <c r="B511" s="1" t="s">
        <v>979</v>
      </c>
      <c r="C511" s="1">
        <v>10</v>
      </c>
      <c r="D511" s="4" t="s">
        <v>16</v>
      </c>
      <c r="E511" s="6" t="s">
        <v>16</v>
      </c>
      <c r="F511" s="1">
        <v>-33.685776599999997</v>
      </c>
      <c r="G511" s="1">
        <v>115.0814091</v>
      </c>
    </row>
    <row r="512" spans="1:7">
      <c r="A512" s="1">
        <v>509</v>
      </c>
      <c r="B512" s="1" t="s">
        <v>980</v>
      </c>
      <c r="C512" s="1">
        <v>25</v>
      </c>
      <c r="D512" s="4" t="s">
        <v>16</v>
      </c>
      <c r="E512" s="6" t="s">
        <v>16</v>
      </c>
      <c r="F512" s="1">
        <v>-33.682180189999997</v>
      </c>
      <c r="G512" s="1">
        <v>115.03821118</v>
      </c>
    </row>
    <row r="513" spans="1:7">
      <c r="A513" s="1">
        <v>510</v>
      </c>
      <c r="B513" s="1" t="s">
        <v>981</v>
      </c>
      <c r="C513" s="1">
        <v>10</v>
      </c>
      <c r="D513" s="4" t="s">
        <v>16</v>
      </c>
      <c r="E513" s="6" t="s">
        <v>16</v>
      </c>
      <c r="F513" s="1">
        <v>-33.758982809999999</v>
      </c>
      <c r="G513" s="1">
        <v>115.15864639</v>
      </c>
    </row>
    <row r="514" spans="1:7">
      <c r="A514" s="1">
        <v>511</v>
      </c>
      <c r="B514" s="1" t="s">
        <v>982</v>
      </c>
      <c r="C514" s="1">
        <v>10</v>
      </c>
      <c r="D514" s="4">
        <v>0.65330767346938756</v>
      </c>
      <c r="E514" s="6">
        <v>0.72916666666424135</v>
      </c>
      <c r="F514" s="1">
        <v>-33.754957009999998</v>
      </c>
      <c r="G514" s="1">
        <v>115.16108564</v>
      </c>
    </row>
    <row r="515" spans="1:7">
      <c r="A515" s="1">
        <v>512</v>
      </c>
      <c r="B515" s="1" t="s">
        <v>983</v>
      </c>
      <c r="C515" s="1">
        <v>25</v>
      </c>
      <c r="D515" s="4">
        <v>6.6829714285714284E-2</v>
      </c>
      <c r="E515" s="6">
        <v>0.625</v>
      </c>
      <c r="F515" s="1">
        <v>-33.811208010000001</v>
      </c>
      <c r="G515" s="1">
        <v>115.07121877</v>
      </c>
    </row>
    <row r="516" spans="1:7">
      <c r="A516" s="1">
        <v>513</v>
      </c>
      <c r="B516" s="1" t="s">
        <v>984</v>
      </c>
      <c r="C516" s="1">
        <v>10</v>
      </c>
      <c r="D516" s="4">
        <v>0.5982347755102041</v>
      </c>
      <c r="E516" s="6">
        <v>0.8125</v>
      </c>
      <c r="F516" s="1">
        <v>-33.719145099999999</v>
      </c>
      <c r="G516" s="1">
        <v>115.2152396</v>
      </c>
    </row>
    <row r="517" spans="1:7">
      <c r="A517" s="1">
        <v>514</v>
      </c>
      <c r="B517" s="1" t="s">
        <v>985</v>
      </c>
      <c r="C517" s="1">
        <v>10</v>
      </c>
      <c r="D517" s="4" t="s">
        <v>16</v>
      </c>
      <c r="E517" s="6" t="s">
        <v>16</v>
      </c>
      <c r="F517" s="1">
        <v>-33.795972849999998</v>
      </c>
      <c r="G517" s="1">
        <v>115.09216626</v>
      </c>
    </row>
    <row r="518" spans="1:7">
      <c r="A518" s="1">
        <v>515</v>
      </c>
      <c r="B518" s="1" t="s">
        <v>986</v>
      </c>
      <c r="C518" s="1">
        <v>10</v>
      </c>
      <c r="D518" s="4">
        <v>2.5826530612244901E-2</v>
      </c>
      <c r="E518" s="6">
        <v>0.375</v>
      </c>
      <c r="F518" s="1">
        <v>-33.7564566</v>
      </c>
      <c r="G518" s="1">
        <v>115.25128470999999</v>
      </c>
    </row>
    <row r="519" spans="1:7">
      <c r="A519" s="1">
        <v>516</v>
      </c>
      <c r="B519" s="1" t="s">
        <v>987</v>
      </c>
      <c r="C519" s="1">
        <v>50</v>
      </c>
      <c r="D519" s="4">
        <v>0.38706122448979591</v>
      </c>
      <c r="E519" s="6">
        <v>0.77083333333575865</v>
      </c>
      <c r="F519" s="1">
        <v>-33.679051100000002</v>
      </c>
      <c r="G519" s="1">
        <v>115.0875368</v>
      </c>
    </row>
    <row r="520" spans="1:7">
      <c r="A520" s="1">
        <v>517</v>
      </c>
      <c r="B520" s="1" t="s">
        <v>988</v>
      </c>
      <c r="C520" s="1">
        <v>25</v>
      </c>
      <c r="D520" s="4">
        <v>0.40338775510204078</v>
      </c>
      <c r="E520" s="6">
        <v>0.85416666666424135</v>
      </c>
      <c r="F520" s="1">
        <v>-33.676173900000002</v>
      </c>
      <c r="G520" s="1">
        <v>115.091082</v>
      </c>
    </row>
    <row r="521" spans="1:7">
      <c r="A521" s="1">
        <v>518</v>
      </c>
      <c r="B521" s="1" t="s">
        <v>989</v>
      </c>
      <c r="C521" s="1">
        <v>10</v>
      </c>
      <c r="D521" s="4">
        <v>0.29400853061224491</v>
      </c>
      <c r="E521" s="6">
        <v>0.70833333333575865</v>
      </c>
      <c r="F521" s="1">
        <v>-33.727235399999998</v>
      </c>
      <c r="G521" s="1">
        <v>115.1568614</v>
      </c>
    </row>
    <row r="522" spans="1:7">
      <c r="A522" s="1">
        <v>519</v>
      </c>
      <c r="B522" s="1" t="s">
        <v>990</v>
      </c>
      <c r="C522" s="1">
        <v>25</v>
      </c>
      <c r="D522" s="4">
        <v>0.27465482448979595</v>
      </c>
      <c r="E522" s="6">
        <v>0.75</v>
      </c>
      <c r="F522" s="1">
        <v>-33.798920799999998</v>
      </c>
      <c r="G522" s="1">
        <v>115.1072276</v>
      </c>
    </row>
    <row r="523" spans="1:7">
      <c r="A523" s="1">
        <v>520</v>
      </c>
      <c r="B523" s="1" t="s">
        <v>991</v>
      </c>
      <c r="C523" s="1">
        <v>10</v>
      </c>
      <c r="D523" s="4">
        <v>0.38817293877551012</v>
      </c>
      <c r="E523" s="6">
        <v>0.72916666666424135</v>
      </c>
      <c r="F523" s="1">
        <v>-33.702197499999997</v>
      </c>
      <c r="G523" s="1">
        <v>115.0926941</v>
      </c>
    </row>
    <row r="524" spans="1:7">
      <c r="A524" s="1">
        <v>521</v>
      </c>
      <c r="B524" s="1" t="s">
        <v>992</v>
      </c>
      <c r="C524" s="1">
        <v>10</v>
      </c>
      <c r="D524" s="4">
        <v>1.4807297142857141</v>
      </c>
      <c r="E524" s="6">
        <v>0.75</v>
      </c>
      <c r="F524" s="1">
        <v>-33.722245940000001</v>
      </c>
      <c r="G524" s="1">
        <v>115.31400751</v>
      </c>
    </row>
    <row r="525" spans="1:7">
      <c r="A525" s="1">
        <v>522</v>
      </c>
      <c r="B525" s="1" t="s">
        <v>993</v>
      </c>
      <c r="C525" s="1">
        <v>25</v>
      </c>
      <c r="D525" s="4">
        <v>0.4421224489795918</v>
      </c>
      <c r="E525" s="6">
        <v>0.77083333333575865</v>
      </c>
      <c r="F525" s="1">
        <v>-33.698312639999997</v>
      </c>
      <c r="G525" s="1">
        <v>115.18800336</v>
      </c>
    </row>
    <row r="526" spans="1:7">
      <c r="A526" s="1">
        <v>523</v>
      </c>
      <c r="B526" s="1" t="s">
        <v>994</v>
      </c>
      <c r="C526" s="1">
        <v>10</v>
      </c>
      <c r="D526" s="4">
        <v>1.0724444081632654</v>
      </c>
      <c r="E526" s="6">
        <v>0.75</v>
      </c>
      <c r="F526" s="1">
        <v>-33.664764900000002</v>
      </c>
      <c r="G526" s="1">
        <v>115.03434489999999</v>
      </c>
    </row>
    <row r="527" spans="1:7">
      <c r="A527" s="1">
        <v>524</v>
      </c>
      <c r="B527" s="1" t="s">
        <v>995</v>
      </c>
      <c r="C527" s="1">
        <v>10</v>
      </c>
      <c r="D527" s="4">
        <v>0.36464285714285716</v>
      </c>
      <c r="E527" s="6">
        <v>0.75</v>
      </c>
      <c r="F527" s="1">
        <v>-33.664743000000001</v>
      </c>
      <c r="G527" s="1">
        <v>115.0363438</v>
      </c>
    </row>
    <row r="528" spans="1:7">
      <c r="A528" s="1">
        <v>525</v>
      </c>
      <c r="B528" s="1" t="s">
        <v>996</v>
      </c>
      <c r="C528" s="1">
        <v>10</v>
      </c>
      <c r="D528" s="4">
        <v>0.69270408163265307</v>
      </c>
      <c r="E528" s="6">
        <v>0.58333333333575865</v>
      </c>
      <c r="F528" s="1">
        <v>-33.664104899999998</v>
      </c>
      <c r="G528" s="1">
        <v>115.0382439</v>
      </c>
    </row>
    <row r="529" spans="1:7">
      <c r="A529" s="1">
        <v>526</v>
      </c>
      <c r="B529" s="1" t="s">
        <v>997</v>
      </c>
      <c r="C529" s="1">
        <v>10</v>
      </c>
      <c r="D529" s="4">
        <v>0.76600220408163255</v>
      </c>
      <c r="E529" s="6">
        <v>0.75</v>
      </c>
      <c r="F529" s="1">
        <v>-33.661906600000002</v>
      </c>
      <c r="G529" s="1">
        <v>115.0382438</v>
      </c>
    </row>
    <row r="530" spans="1:7">
      <c r="A530" s="1">
        <v>527</v>
      </c>
      <c r="B530" s="1" t="s">
        <v>998</v>
      </c>
      <c r="C530" s="1">
        <v>10</v>
      </c>
      <c r="D530" s="4">
        <v>0.45608163265306123</v>
      </c>
      <c r="E530" s="6">
        <v>0.72916666666424135</v>
      </c>
      <c r="F530" s="1">
        <v>-33.659990999999998</v>
      </c>
      <c r="G530" s="1">
        <v>115.03773030000001</v>
      </c>
    </row>
    <row r="531" spans="1:7">
      <c r="A531" s="1">
        <v>528</v>
      </c>
      <c r="B531" s="1" t="s">
        <v>999</v>
      </c>
      <c r="C531" s="1">
        <v>10</v>
      </c>
      <c r="D531" s="4">
        <v>0.79798979591836738</v>
      </c>
      <c r="E531" s="6">
        <v>0.83333333333575865</v>
      </c>
      <c r="F531" s="1">
        <v>-33.660474600000001</v>
      </c>
      <c r="G531" s="1">
        <v>115.03957269999999</v>
      </c>
    </row>
    <row r="532" spans="1:7">
      <c r="A532" s="1">
        <v>529</v>
      </c>
      <c r="B532" s="1" t="s">
        <v>1000</v>
      </c>
      <c r="C532" s="1">
        <v>10</v>
      </c>
      <c r="D532" s="4">
        <v>0.8942211632653061</v>
      </c>
      <c r="E532" s="6">
        <v>0.79166666666424135</v>
      </c>
      <c r="F532" s="1">
        <v>-33.660419300000001</v>
      </c>
      <c r="G532" s="1">
        <v>115.0412575</v>
      </c>
    </row>
    <row r="533" spans="1:7">
      <c r="A533" s="1">
        <v>530</v>
      </c>
      <c r="B533" s="1" t="s">
        <v>1001</v>
      </c>
      <c r="C533" s="1">
        <v>25</v>
      </c>
      <c r="D533" s="4">
        <v>0.91174873469387774</v>
      </c>
      <c r="E533" s="6">
        <v>0.77083333333575865</v>
      </c>
      <c r="F533" s="1">
        <v>-33.664752839999998</v>
      </c>
      <c r="G533" s="1">
        <v>115.04146664</v>
      </c>
    </row>
    <row r="534" spans="1:7">
      <c r="A534" s="1">
        <v>531</v>
      </c>
      <c r="B534" s="1" t="s">
        <v>1002</v>
      </c>
      <c r="C534" s="1">
        <v>25</v>
      </c>
      <c r="D534" s="4">
        <v>0.61253715918367346</v>
      </c>
      <c r="E534" s="6">
        <v>0.83333333333575865</v>
      </c>
      <c r="F534" s="1">
        <v>-33.660384499999999</v>
      </c>
      <c r="G534" s="1">
        <v>115.0465384</v>
      </c>
    </row>
    <row r="535" spans="1:7">
      <c r="A535" s="1">
        <v>532</v>
      </c>
      <c r="B535" s="1" t="s">
        <v>1003</v>
      </c>
      <c r="C535" s="1">
        <v>25</v>
      </c>
      <c r="D535" s="4">
        <v>0.37661632653061228</v>
      </c>
      <c r="E535" s="6">
        <v>0.77083333333575865</v>
      </c>
      <c r="F535" s="1">
        <v>-33.661126799999998</v>
      </c>
      <c r="G535" s="1">
        <v>115.04381909999999</v>
      </c>
    </row>
    <row r="536" spans="1:7">
      <c r="A536" s="1">
        <v>533</v>
      </c>
      <c r="B536" s="1" t="s">
        <v>1004</v>
      </c>
      <c r="C536" s="1">
        <v>25</v>
      </c>
      <c r="D536" s="4">
        <v>0.87627755102040805</v>
      </c>
      <c r="E536" s="6">
        <v>0.79166666666424135</v>
      </c>
      <c r="F536" s="1">
        <v>-33.659524900000001</v>
      </c>
      <c r="G536" s="1">
        <v>115.0512313</v>
      </c>
    </row>
    <row r="537" spans="1:7">
      <c r="A537" s="1">
        <v>534</v>
      </c>
      <c r="B537" s="1" t="s">
        <v>1005</v>
      </c>
      <c r="C537" s="1">
        <v>10</v>
      </c>
      <c r="D537" s="4">
        <v>0.42631836734693873</v>
      </c>
      <c r="E537" s="6">
        <v>0.77083333333575865</v>
      </c>
      <c r="F537" s="1">
        <v>-33.660760699999997</v>
      </c>
      <c r="G537" s="1">
        <v>115.0538311</v>
      </c>
    </row>
    <row r="538" spans="1:7">
      <c r="A538" s="1">
        <v>535</v>
      </c>
      <c r="B538" s="1" t="s">
        <v>1006</v>
      </c>
      <c r="C538" s="1">
        <v>25</v>
      </c>
      <c r="D538" s="4">
        <v>0.34829795918367351</v>
      </c>
      <c r="E538" s="6">
        <v>0.64583333333575865</v>
      </c>
      <c r="F538" s="1">
        <v>-33.6630483</v>
      </c>
      <c r="G538" s="1">
        <v>115.0538742</v>
      </c>
    </row>
    <row r="539" spans="1:7">
      <c r="A539" s="1">
        <v>536</v>
      </c>
      <c r="B539" s="1" t="s">
        <v>1007</v>
      </c>
      <c r="C539" s="1">
        <v>25</v>
      </c>
      <c r="D539" s="4">
        <v>1.1367434938775507</v>
      </c>
      <c r="E539" s="6">
        <v>0.72916666666424135</v>
      </c>
      <c r="F539" s="1">
        <v>-33.659763699999999</v>
      </c>
      <c r="G539" s="1">
        <v>115.0562516</v>
      </c>
    </row>
    <row r="540" spans="1:7">
      <c r="A540" s="1">
        <v>537</v>
      </c>
      <c r="B540" s="1" t="s">
        <v>1008</v>
      </c>
      <c r="C540" s="1">
        <v>25</v>
      </c>
      <c r="D540" s="4">
        <v>0.70166122448979595</v>
      </c>
      <c r="E540" s="6">
        <v>0.60416666666424135</v>
      </c>
      <c r="F540" s="1">
        <v>-33.6588633</v>
      </c>
      <c r="G540" s="1">
        <v>115.0569814</v>
      </c>
    </row>
    <row r="541" spans="1:7">
      <c r="A541" s="1">
        <v>538</v>
      </c>
      <c r="B541" s="1" t="s">
        <v>1009</v>
      </c>
      <c r="C541" s="1">
        <v>25</v>
      </c>
      <c r="D541" s="4">
        <v>0.4101009306122449</v>
      </c>
      <c r="E541" s="6">
        <v>0.66666666666424135</v>
      </c>
      <c r="F541" s="1">
        <v>-33.656550600000003</v>
      </c>
      <c r="G541" s="1">
        <v>115.0580404</v>
      </c>
    </row>
    <row r="542" spans="1:7">
      <c r="A542" s="1">
        <v>539</v>
      </c>
      <c r="B542" s="1" t="s">
        <v>1010</v>
      </c>
      <c r="C542" s="1">
        <v>25</v>
      </c>
      <c r="D542" s="4">
        <v>0.20656125714285711</v>
      </c>
      <c r="E542" s="6">
        <v>0.64583333333575865</v>
      </c>
      <c r="F542" s="1">
        <v>-33.656502199999998</v>
      </c>
      <c r="G542" s="1">
        <v>115.0597992</v>
      </c>
    </row>
    <row r="543" spans="1:7">
      <c r="A543" s="1">
        <v>540</v>
      </c>
      <c r="B543" s="1" t="s">
        <v>1011</v>
      </c>
      <c r="C543" s="1">
        <v>100</v>
      </c>
      <c r="D543" s="4">
        <v>0.33846224489795917</v>
      </c>
      <c r="E543" s="6">
        <v>0.6875</v>
      </c>
      <c r="F543" s="1">
        <v>-33.6657321</v>
      </c>
      <c r="G543" s="1">
        <v>115.04633800000001</v>
      </c>
    </row>
    <row r="544" spans="1:7">
      <c r="A544" s="1">
        <v>541</v>
      </c>
      <c r="B544" s="1" t="s">
        <v>1012</v>
      </c>
      <c r="C544" s="1">
        <v>25</v>
      </c>
      <c r="D544" s="4" t="s">
        <v>16</v>
      </c>
      <c r="E544" s="6" t="s">
        <v>16</v>
      </c>
      <c r="F544" s="1">
        <v>-33.668302539999999</v>
      </c>
      <c r="G544" s="1">
        <v>115.04544977</v>
      </c>
    </row>
    <row r="545" spans="1:7">
      <c r="A545" s="1">
        <v>542</v>
      </c>
      <c r="B545" s="1" t="s">
        <v>1013</v>
      </c>
      <c r="C545" s="1">
        <v>10</v>
      </c>
      <c r="D545" s="4">
        <v>0.42094657142857128</v>
      </c>
      <c r="E545" s="6">
        <v>0.72916666666424135</v>
      </c>
      <c r="F545" s="1">
        <v>-33.669194330000003</v>
      </c>
      <c r="G545" s="1">
        <v>115.04535167</v>
      </c>
    </row>
    <row r="546" spans="1:7">
      <c r="A546" s="1">
        <v>543</v>
      </c>
      <c r="B546" s="1" t="s">
        <v>1014</v>
      </c>
      <c r="C546" s="1">
        <v>25</v>
      </c>
      <c r="D546" s="4">
        <v>0.28427919999999995</v>
      </c>
      <c r="E546" s="6">
        <v>0.75</v>
      </c>
      <c r="F546" s="1">
        <v>-33.670020700000002</v>
      </c>
      <c r="G546" s="1">
        <v>115.04584939999999</v>
      </c>
    </row>
    <row r="547" spans="1:7">
      <c r="A547" s="1">
        <v>544</v>
      </c>
      <c r="B547" s="1" t="s">
        <v>1015</v>
      </c>
      <c r="C547" s="1">
        <v>10</v>
      </c>
      <c r="D547" s="4">
        <v>0.17736734693877551</v>
      </c>
      <c r="E547" s="6">
        <v>0.75</v>
      </c>
      <c r="F547" s="1">
        <v>-33.671107800000001</v>
      </c>
      <c r="G547" s="1">
        <v>115.0466335</v>
      </c>
    </row>
    <row r="548" spans="1:7">
      <c r="A548" s="1">
        <v>545</v>
      </c>
      <c r="B548" s="1" t="s">
        <v>1016</v>
      </c>
      <c r="C548" s="1">
        <v>25</v>
      </c>
      <c r="D548" s="4">
        <v>0.40179183673469387</v>
      </c>
      <c r="E548" s="6">
        <v>0.875</v>
      </c>
      <c r="F548" s="1">
        <v>-33.671635999999999</v>
      </c>
      <c r="G548" s="1">
        <v>115.04701582</v>
      </c>
    </row>
    <row r="549" spans="1:7">
      <c r="A549" s="1">
        <v>546</v>
      </c>
      <c r="B549" s="1" t="s">
        <v>1017</v>
      </c>
      <c r="C549" s="1">
        <v>25</v>
      </c>
      <c r="D549" s="4">
        <v>0.6917183673469387</v>
      </c>
      <c r="E549" s="6">
        <v>0.8125</v>
      </c>
      <c r="F549" s="1">
        <v>-33.664654499999997</v>
      </c>
      <c r="G549" s="1">
        <v>115.04754560000001</v>
      </c>
    </row>
    <row r="550" spans="1:7">
      <c r="A550" s="1">
        <v>547</v>
      </c>
      <c r="B550" s="1" t="s">
        <v>1018</v>
      </c>
      <c r="C550" s="1">
        <v>10</v>
      </c>
      <c r="D550" s="4">
        <v>0.34403061224489795</v>
      </c>
      <c r="E550" s="6">
        <v>0.9375</v>
      </c>
      <c r="F550" s="1">
        <v>-33.671952599999997</v>
      </c>
      <c r="G550" s="1">
        <v>115.0416637</v>
      </c>
    </row>
    <row r="551" spans="1:7">
      <c r="A551" s="1">
        <v>548</v>
      </c>
      <c r="B551" s="1" t="s">
        <v>1019</v>
      </c>
      <c r="C551" s="1">
        <v>10</v>
      </c>
      <c r="D551" s="4" t="s">
        <v>16</v>
      </c>
      <c r="E551" s="6" t="s">
        <v>16</v>
      </c>
      <c r="F551" s="1">
        <v>-33.670352000000001</v>
      </c>
      <c r="G551" s="1">
        <v>115.0415192</v>
      </c>
    </row>
    <row r="552" spans="1:7">
      <c r="A552" s="1">
        <v>549</v>
      </c>
      <c r="B552" s="1" t="s">
        <v>1020</v>
      </c>
      <c r="C552" s="1">
        <v>25</v>
      </c>
      <c r="D552" s="4">
        <v>0.26173498775510207</v>
      </c>
      <c r="E552" s="6">
        <v>0.79166666666424135</v>
      </c>
      <c r="F552" s="1">
        <v>-33.667378630000002</v>
      </c>
      <c r="G552" s="1">
        <v>115.05710587</v>
      </c>
    </row>
    <row r="553" spans="1:7">
      <c r="A553" s="1">
        <v>550</v>
      </c>
      <c r="B553" s="1" t="s">
        <v>1021</v>
      </c>
      <c r="C553" s="1">
        <v>10</v>
      </c>
      <c r="D553" s="4">
        <v>0.27153628571428567</v>
      </c>
      <c r="E553" s="6">
        <v>0.5625</v>
      </c>
      <c r="F553" s="1">
        <v>-33.664944200000001</v>
      </c>
      <c r="G553" s="1">
        <v>115.0539761</v>
      </c>
    </row>
    <row r="554" spans="1:7">
      <c r="A554" s="1">
        <v>551</v>
      </c>
      <c r="B554" s="1" t="s">
        <v>1022</v>
      </c>
      <c r="C554" s="1">
        <v>10</v>
      </c>
      <c r="D554" s="4">
        <v>6.5938775510204078E-2</v>
      </c>
      <c r="E554" s="6">
        <v>0.72916666666424135</v>
      </c>
      <c r="F554" s="1">
        <v>-33.665796399999998</v>
      </c>
      <c r="G554" s="1">
        <v>115.0578953</v>
      </c>
    </row>
    <row r="555" spans="1:7">
      <c r="A555" s="1">
        <v>552</v>
      </c>
      <c r="B555" s="1" t="s">
        <v>1023</v>
      </c>
      <c r="C555" s="1">
        <v>10</v>
      </c>
      <c r="D555" s="4">
        <v>0.94995428571428542</v>
      </c>
      <c r="E555" s="6">
        <v>0.75</v>
      </c>
      <c r="F555" s="1">
        <v>-33.6673361</v>
      </c>
      <c r="G555" s="1">
        <v>115.0589366</v>
      </c>
    </row>
    <row r="556" spans="1:7">
      <c r="A556" s="1">
        <v>553</v>
      </c>
      <c r="B556" s="1" t="s">
        <v>1024</v>
      </c>
      <c r="C556" s="1">
        <v>63</v>
      </c>
      <c r="D556" s="4">
        <v>9.0931324910916767E-2</v>
      </c>
      <c r="E556" s="6">
        <v>0.6875</v>
      </c>
      <c r="F556" s="1">
        <v>-33.667759199999999</v>
      </c>
      <c r="G556" s="1">
        <v>115.0608577</v>
      </c>
    </row>
    <row r="557" spans="1:7">
      <c r="A557" s="1">
        <v>554</v>
      </c>
      <c r="B557" s="1" t="s">
        <v>1025</v>
      </c>
      <c r="C557" s="1">
        <v>10</v>
      </c>
      <c r="D557" s="4">
        <v>6.9146122448979594E-2</v>
      </c>
      <c r="E557" s="6">
        <v>0.8125</v>
      </c>
      <c r="F557" s="1">
        <v>-33.665721089999998</v>
      </c>
      <c r="G557" s="1">
        <v>115.06226673</v>
      </c>
    </row>
    <row r="558" spans="1:7">
      <c r="A558" s="1">
        <v>555</v>
      </c>
      <c r="B558" s="1" t="s">
        <v>1026</v>
      </c>
      <c r="C558" s="1">
        <v>10</v>
      </c>
      <c r="D558" s="4">
        <v>1.280734693877551</v>
      </c>
      <c r="E558" s="6">
        <v>0.79166666666424135</v>
      </c>
      <c r="F558" s="1">
        <v>-33.673212399999997</v>
      </c>
      <c r="G558" s="1">
        <v>115.0994255</v>
      </c>
    </row>
    <row r="559" spans="1:7">
      <c r="A559" s="1">
        <v>556</v>
      </c>
      <c r="B559" s="1" t="s">
        <v>1027</v>
      </c>
      <c r="C559" s="1">
        <v>10</v>
      </c>
      <c r="D559" s="4">
        <v>1.5048538775510205</v>
      </c>
      <c r="E559" s="6">
        <v>0.875</v>
      </c>
      <c r="F559" s="1">
        <v>-33.675174200000001</v>
      </c>
      <c r="G559" s="1">
        <v>115.1016101</v>
      </c>
    </row>
    <row r="560" spans="1:7">
      <c r="A560" s="1">
        <v>557</v>
      </c>
      <c r="B560" s="1" t="s">
        <v>1028</v>
      </c>
      <c r="C560" s="1">
        <v>10</v>
      </c>
      <c r="D560" s="4">
        <v>0.83911224489795921</v>
      </c>
      <c r="E560" s="6">
        <v>0.77083333333575865</v>
      </c>
      <c r="F560" s="1">
        <v>-33.675519399999999</v>
      </c>
      <c r="G560" s="1">
        <v>115.10271539999999</v>
      </c>
    </row>
    <row r="561" spans="1:7">
      <c r="A561" s="1">
        <v>558</v>
      </c>
      <c r="B561" s="1" t="s">
        <v>1029</v>
      </c>
      <c r="C561" s="1">
        <v>10</v>
      </c>
      <c r="D561" s="4">
        <v>1.532094693877551</v>
      </c>
      <c r="E561" s="6">
        <v>0.66666666666424135</v>
      </c>
      <c r="F561" s="1">
        <v>-33.675608889999999</v>
      </c>
      <c r="G561" s="1">
        <v>115.10502796</v>
      </c>
    </row>
    <row r="562" spans="1:7">
      <c r="A562" s="1">
        <v>559</v>
      </c>
      <c r="B562" s="1" t="s">
        <v>1030</v>
      </c>
      <c r="C562" s="1">
        <v>10</v>
      </c>
      <c r="D562" s="4">
        <v>1.1200918367346939</v>
      </c>
      <c r="E562" s="6">
        <v>0.6875</v>
      </c>
      <c r="F562" s="1">
        <v>-33.6760637</v>
      </c>
      <c r="G562" s="1">
        <v>115.1058115</v>
      </c>
    </row>
    <row r="563" spans="1:7">
      <c r="A563" s="1">
        <v>560</v>
      </c>
      <c r="B563" s="1" t="s">
        <v>1031</v>
      </c>
      <c r="C563" s="1">
        <v>10</v>
      </c>
      <c r="D563" s="4" t="s">
        <v>16</v>
      </c>
      <c r="E563" s="6" t="s">
        <v>16</v>
      </c>
      <c r="F563" s="1">
        <v>-33.677258799999997</v>
      </c>
      <c r="G563" s="1">
        <v>115.11201079999999</v>
      </c>
    </row>
    <row r="564" spans="1:7">
      <c r="A564" s="1">
        <v>561</v>
      </c>
      <c r="B564" s="1" t="s">
        <v>1032</v>
      </c>
      <c r="C564" s="1">
        <v>25</v>
      </c>
      <c r="D564" s="4">
        <v>0.22793353469387753</v>
      </c>
      <c r="E564" s="6">
        <v>0.79166666666424135</v>
      </c>
      <c r="F564" s="1">
        <v>-33.676569299999997</v>
      </c>
      <c r="G564" s="1">
        <v>115.1090166</v>
      </c>
    </row>
    <row r="565" spans="1:7">
      <c r="A565" s="1">
        <v>562</v>
      </c>
      <c r="B565" s="1" t="s">
        <v>1033</v>
      </c>
      <c r="C565" s="1">
        <v>25</v>
      </c>
      <c r="D565" s="4">
        <v>0.52261978775510198</v>
      </c>
      <c r="E565" s="6">
        <v>0.77083333333575865</v>
      </c>
      <c r="F565" s="1">
        <v>-33.674433899999997</v>
      </c>
      <c r="G565" s="1">
        <v>115.11029550000001</v>
      </c>
    </row>
    <row r="566" spans="1:7">
      <c r="A566" s="1">
        <v>563</v>
      </c>
      <c r="B566" s="1" t="s">
        <v>1034</v>
      </c>
      <c r="C566" s="1">
        <v>10</v>
      </c>
      <c r="D566" s="4">
        <v>0.56617346938775515</v>
      </c>
      <c r="E566" s="6">
        <v>0.70833333333575865</v>
      </c>
      <c r="F566" s="1">
        <v>-33.673296530000002</v>
      </c>
      <c r="G566" s="1">
        <v>115.10689542</v>
      </c>
    </row>
    <row r="567" spans="1:7">
      <c r="A567" s="1">
        <v>564</v>
      </c>
      <c r="B567" s="1" t="s">
        <v>1035</v>
      </c>
      <c r="C567" s="1">
        <v>10</v>
      </c>
      <c r="D567" s="4">
        <v>0.48017048979591836</v>
      </c>
      <c r="E567" s="6">
        <v>0.75</v>
      </c>
      <c r="F567" s="1">
        <v>-33.6721407</v>
      </c>
      <c r="G567" s="1">
        <v>115.11603820000001</v>
      </c>
    </row>
    <row r="568" spans="1:7">
      <c r="A568" s="1">
        <v>565</v>
      </c>
      <c r="B568" s="1" t="s">
        <v>1036</v>
      </c>
      <c r="C568" s="1">
        <v>10</v>
      </c>
      <c r="D568" s="4">
        <v>0.56904081632653059</v>
      </c>
      <c r="E568" s="6">
        <v>0.75</v>
      </c>
      <c r="F568" s="1">
        <v>-33.675791689999997</v>
      </c>
      <c r="G568" s="1">
        <v>115.11941106</v>
      </c>
    </row>
    <row r="569" spans="1:7">
      <c r="A569" s="1">
        <v>566</v>
      </c>
      <c r="B569" s="1" t="s">
        <v>1037</v>
      </c>
      <c r="C569" s="1">
        <v>25</v>
      </c>
      <c r="D569" s="4">
        <v>0.67622040816326534</v>
      </c>
      <c r="E569" s="6">
        <v>0.64583333333575865</v>
      </c>
      <c r="F569" s="1">
        <v>-33.684462600000003</v>
      </c>
      <c r="G569" s="1">
        <v>115.086765</v>
      </c>
    </row>
    <row r="570" spans="1:7">
      <c r="A570" s="1">
        <v>567</v>
      </c>
      <c r="B570" s="1" t="s">
        <v>1038</v>
      </c>
      <c r="C570" s="1">
        <v>10</v>
      </c>
      <c r="D570" s="4">
        <v>0.63447959183673475</v>
      </c>
      <c r="E570" s="6">
        <v>0.72916666666424135</v>
      </c>
      <c r="F570" s="1">
        <v>-33.684095300000003</v>
      </c>
      <c r="G570" s="1">
        <v>115.0886745</v>
      </c>
    </row>
    <row r="571" spans="1:7">
      <c r="A571" s="1">
        <v>568</v>
      </c>
      <c r="B571" s="1" t="s">
        <v>1039</v>
      </c>
      <c r="C571" s="1">
        <v>10</v>
      </c>
      <c r="D571" s="4">
        <v>2.3226854693877548</v>
      </c>
      <c r="E571" s="6">
        <v>0.77083333333575865</v>
      </c>
      <c r="F571" s="1">
        <v>-33.681426700000003</v>
      </c>
      <c r="G571" s="1">
        <v>115.08694482999999</v>
      </c>
    </row>
    <row r="572" spans="1:7">
      <c r="A572" s="1">
        <v>569</v>
      </c>
      <c r="B572" s="1" t="s">
        <v>1040</v>
      </c>
      <c r="C572" s="1">
        <v>25</v>
      </c>
      <c r="D572" s="4">
        <v>0.42942857142857149</v>
      </c>
      <c r="E572" s="6">
        <v>0.60416666666424135</v>
      </c>
      <c r="F572" s="1">
        <v>-33.680215400000002</v>
      </c>
      <c r="G572" s="1">
        <v>115.088579</v>
      </c>
    </row>
    <row r="573" spans="1:7">
      <c r="A573" s="1">
        <v>570</v>
      </c>
      <c r="B573" s="1" t="s">
        <v>1041</v>
      </c>
      <c r="C573" s="1">
        <v>25</v>
      </c>
      <c r="D573" s="4">
        <v>0.32692393469387754</v>
      </c>
      <c r="E573" s="6">
        <v>0.79166666666424135</v>
      </c>
      <c r="F573" s="1">
        <v>-33.67213787</v>
      </c>
      <c r="G573" s="1">
        <v>115.09157094</v>
      </c>
    </row>
    <row r="574" spans="1:7">
      <c r="A574" s="1">
        <v>571</v>
      </c>
      <c r="B574" s="1" t="s">
        <v>1042</v>
      </c>
      <c r="C574" s="1">
        <v>10</v>
      </c>
      <c r="D574" s="4">
        <v>0.72016326530612251</v>
      </c>
      <c r="E574" s="6">
        <v>0.77083333333575865</v>
      </c>
      <c r="F574" s="1">
        <v>-33.672509300000002</v>
      </c>
      <c r="G574" s="1">
        <v>115.0922661</v>
      </c>
    </row>
    <row r="575" spans="1:7">
      <c r="A575" s="1">
        <v>572</v>
      </c>
      <c r="B575" s="1" t="s">
        <v>1043</v>
      </c>
      <c r="C575" s="1">
        <v>10</v>
      </c>
      <c r="D575" s="4">
        <v>0.71371428571428575</v>
      </c>
      <c r="E575" s="6">
        <v>0.75</v>
      </c>
      <c r="F575" s="1">
        <v>-33.674042200000002</v>
      </c>
      <c r="G575" s="1">
        <v>115.0913134</v>
      </c>
    </row>
    <row r="576" spans="1:7">
      <c r="A576" s="1">
        <v>573</v>
      </c>
      <c r="B576" s="1" t="s">
        <v>1044</v>
      </c>
      <c r="C576" s="1">
        <v>10</v>
      </c>
      <c r="D576" s="4">
        <v>0.16157142857142856</v>
      </c>
      <c r="E576" s="6">
        <v>0.52083333333575865</v>
      </c>
      <c r="F576" s="1">
        <v>-33.675210200000002</v>
      </c>
      <c r="G576" s="1">
        <v>115.0899612</v>
      </c>
    </row>
    <row r="577" spans="1:7">
      <c r="A577" s="1">
        <v>574</v>
      </c>
      <c r="B577" s="1" t="s">
        <v>1045</v>
      </c>
      <c r="C577" s="1">
        <v>10</v>
      </c>
      <c r="D577" s="4">
        <v>1.1053673469387755</v>
      </c>
      <c r="E577" s="6">
        <v>0.8125</v>
      </c>
      <c r="F577" s="1">
        <v>-33.678220199999998</v>
      </c>
      <c r="G577" s="1">
        <v>115.0921618</v>
      </c>
    </row>
    <row r="578" spans="1:7">
      <c r="A578" s="1">
        <v>575</v>
      </c>
      <c r="B578" s="1" t="s">
        <v>1046</v>
      </c>
      <c r="C578" s="1">
        <v>10</v>
      </c>
      <c r="D578" s="4">
        <v>1.1114251428571431</v>
      </c>
      <c r="E578" s="6">
        <v>0.6875</v>
      </c>
      <c r="F578" s="1">
        <v>-33.6780841</v>
      </c>
      <c r="G578" s="1">
        <v>115.09432959999999</v>
      </c>
    </row>
    <row r="579" spans="1:7">
      <c r="A579" s="1">
        <v>576</v>
      </c>
      <c r="B579" s="1" t="s">
        <v>1047</v>
      </c>
      <c r="C579" s="1">
        <v>25</v>
      </c>
      <c r="D579" s="4">
        <v>0.32457959183673468</v>
      </c>
      <c r="E579" s="6">
        <v>0.77083333333575865</v>
      </c>
      <c r="F579" s="1">
        <v>-33.679062459999997</v>
      </c>
      <c r="G579" s="1">
        <v>115.09639953999999</v>
      </c>
    </row>
    <row r="580" spans="1:7">
      <c r="A580" s="1">
        <v>577</v>
      </c>
      <c r="B580" s="1" t="s">
        <v>1048</v>
      </c>
      <c r="C580" s="1">
        <v>10</v>
      </c>
      <c r="D580" s="4">
        <v>2.0963787755102041</v>
      </c>
      <c r="E580" s="6">
        <v>0.79166666666424135</v>
      </c>
      <c r="F580" s="1">
        <v>-33.675919299999997</v>
      </c>
      <c r="G580" s="1">
        <v>115.096327</v>
      </c>
    </row>
    <row r="581" spans="1:7">
      <c r="A581" s="1">
        <v>578</v>
      </c>
      <c r="B581" s="1" t="s">
        <v>1049</v>
      </c>
      <c r="C581" s="1">
        <v>25</v>
      </c>
      <c r="D581" s="4">
        <v>0.81446661224489802</v>
      </c>
      <c r="E581" s="6">
        <v>0.83333333333575865</v>
      </c>
      <c r="F581" s="1">
        <v>-33.675747800000003</v>
      </c>
      <c r="G581" s="1">
        <v>115.0946612</v>
      </c>
    </row>
    <row r="582" spans="1:7">
      <c r="A582" s="1">
        <v>579</v>
      </c>
      <c r="B582" s="1" t="s">
        <v>1050</v>
      </c>
      <c r="C582" s="1">
        <v>10</v>
      </c>
      <c r="D582" s="4">
        <v>1.5089632653061227</v>
      </c>
      <c r="E582" s="6">
        <v>0.77083333333575865</v>
      </c>
      <c r="F582" s="1">
        <v>-33.675980500000001</v>
      </c>
      <c r="G582" s="1">
        <v>115.0931157</v>
      </c>
    </row>
    <row r="583" spans="1:7">
      <c r="A583" s="1">
        <v>580</v>
      </c>
      <c r="B583" s="1" t="s">
        <v>1051</v>
      </c>
      <c r="C583" s="1">
        <v>10</v>
      </c>
      <c r="D583" s="4">
        <v>1.0136568979591838</v>
      </c>
      <c r="E583" s="6">
        <v>0.6875</v>
      </c>
      <c r="F583" s="1">
        <v>-33.670174099999997</v>
      </c>
      <c r="G583" s="1">
        <v>115.09490289999999</v>
      </c>
    </row>
    <row r="584" spans="1:7">
      <c r="A584" s="1">
        <v>581</v>
      </c>
      <c r="B584" s="1" t="s">
        <v>1052</v>
      </c>
      <c r="C584" s="1">
        <v>200</v>
      </c>
      <c r="D584" s="4">
        <v>5.1357653061224494E-2</v>
      </c>
      <c r="E584" s="6">
        <v>0.72916666666424135</v>
      </c>
      <c r="F584" s="1">
        <v>-33.671340839999999</v>
      </c>
      <c r="G584" s="1">
        <v>115.09638002</v>
      </c>
    </row>
    <row r="585" spans="1:7">
      <c r="A585" s="1">
        <v>582</v>
      </c>
      <c r="B585" s="1" t="s">
        <v>1053</v>
      </c>
      <c r="C585" s="1">
        <v>200</v>
      </c>
      <c r="D585" s="4">
        <v>0.19694285714285717</v>
      </c>
      <c r="E585" s="6">
        <v>0.47916666666424135</v>
      </c>
      <c r="F585" s="1">
        <v>-33.672209799999997</v>
      </c>
      <c r="G585" s="1">
        <v>115.09745397</v>
      </c>
    </row>
    <row r="586" spans="1:7">
      <c r="A586" s="1">
        <v>583</v>
      </c>
      <c r="B586" s="1" t="s">
        <v>1054</v>
      </c>
      <c r="C586" s="1">
        <v>25</v>
      </c>
      <c r="D586" s="4">
        <v>0.27292734693877557</v>
      </c>
      <c r="E586" s="6">
        <v>0.77083333333575865</v>
      </c>
      <c r="F586" s="1">
        <v>-33.677689200000003</v>
      </c>
      <c r="G586" s="1">
        <v>115.0835558</v>
      </c>
    </row>
    <row r="587" spans="1:7">
      <c r="A587" s="1">
        <v>584</v>
      </c>
      <c r="B587" s="1" t="s">
        <v>1055</v>
      </c>
      <c r="C587" s="1">
        <v>25</v>
      </c>
      <c r="D587" s="4" t="s">
        <v>16</v>
      </c>
      <c r="E587" s="6" t="s">
        <v>16</v>
      </c>
      <c r="F587" s="1">
        <v>-33.7250108</v>
      </c>
      <c r="G587" s="1">
        <v>115.0642096</v>
      </c>
    </row>
    <row r="588" spans="1:7">
      <c r="A588" s="1">
        <v>585</v>
      </c>
      <c r="B588" s="1" t="s">
        <v>1056</v>
      </c>
      <c r="C588" s="1">
        <v>10</v>
      </c>
      <c r="D588" s="4">
        <v>1.1452683673469388</v>
      </c>
      <c r="E588" s="6">
        <v>0.75</v>
      </c>
      <c r="F588" s="1">
        <v>-33.69099078</v>
      </c>
      <c r="G588" s="1">
        <v>115.03738353</v>
      </c>
    </row>
    <row r="589" spans="1:7">
      <c r="A589" s="1">
        <v>586</v>
      </c>
      <c r="B589" s="1" t="s">
        <v>1057</v>
      </c>
      <c r="C589" s="1">
        <v>25</v>
      </c>
      <c r="D589" s="4" t="s">
        <v>16</v>
      </c>
      <c r="E589" s="6" t="s">
        <v>16</v>
      </c>
      <c r="F589" s="1">
        <v>-33.762919080000003</v>
      </c>
      <c r="G589" s="1">
        <v>115.08105569999999</v>
      </c>
    </row>
    <row r="590" spans="1:7">
      <c r="A590" s="1">
        <v>587</v>
      </c>
      <c r="B590" s="1" t="s">
        <v>1058</v>
      </c>
      <c r="C590" s="1">
        <v>10</v>
      </c>
      <c r="D590" s="4">
        <v>0.35997689795918364</v>
      </c>
      <c r="E590" s="6">
        <v>0.72916666666424135</v>
      </c>
      <c r="F590" s="1">
        <v>-33.693167610000003</v>
      </c>
      <c r="G590" s="1">
        <v>115.17110737</v>
      </c>
    </row>
    <row r="591" spans="1:7">
      <c r="A591" s="1">
        <v>588</v>
      </c>
      <c r="B591" s="1" t="s">
        <v>1059</v>
      </c>
      <c r="C591" s="1">
        <v>10</v>
      </c>
      <c r="D591" s="4" t="s">
        <v>16</v>
      </c>
      <c r="E591" s="6" t="s">
        <v>16</v>
      </c>
      <c r="F591" s="1">
        <v>-33.728620149999998</v>
      </c>
      <c r="G591" s="1">
        <v>115.16393246</v>
      </c>
    </row>
    <row r="592" spans="1:7">
      <c r="A592" s="1">
        <v>589</v>
      </c>
      <c r="B592" s="1" t="s">
        <v>1060</v>
      </c>
      <c r="C592" s="1">
        <v>10</v>
      </c>
      <c r="D592" s="4">
        <v>0.11730285714285715</v>
      </c>
      <c r="E592" s="6">
        <v>0.72916666666424135</v>
      </c>
      <c r="F592" s="1">
        <v>-33.669213999999997</v>
      </c>
      <c r="G592" s="1">
        <v>115.0918449</v>
      </c>
    </row>
    <row r="593" spans="1:7">
      <c r="A593" s="1">
        <v>590</v>
      </c>
      <c r="B593" s="1" t="s">
        <v>1061</v>
      </c>
      <c r="C593" s="1">
        <v>10</v>
      </c>
      <c r="D593" s="4">
        <v>0.8085714285714285</v>
      </c>
      <c r="E593" s="6">
        <v>0.70833333333575865</v>
      </c>
      <c r="F593" s="1">
        <v>-33.689655199999997</v>
      </c>
      <c r="G593" s="1">
        <v>115.15139259999999</v>
      </c>
    </row>
    <row r="594" spans="1:7">
      <c r="A594" s="1">
        <v>591</v>
      </c>
      <c r="B594" s="1" t="s">
        <v>1062</v>
      </c>
      <c r="C594" s="1">
        <v>10</v>
      </c>
      <c r="D594" s="4">
        <v>1.0229791836734696</v>
      </c>
      <c r="E594" s="6">
        <v>0.35416666666424135</v>
      </c>
      <c r="F594" s="1">
        <v>-33.695762670000001</v>
      </c>
      <c r="G594" s="1">
        <v>115.24586193</v>
      </c>
    </row>
    <row r="595" spans="1:7">
      <c r="A595" s="1">
        <v>592</v>
      </c>
      <c r="B595" s="1" t="s">
        <v>1063</v>
      </c>
      <c r="C595" s="1">
        <v>5</v>
      </c>
      <c r="D595" s="4">
        <v>1.7771510204081633</v>
      </c>
      <c r="E595" s="6">
        <v>0.70833333333575865</v>
      </c>
      <c r="F595" s="1">
        <v>-33.716437620000001</v>
      </c>
      <c r="G595" s="1">
        <v>115.29187331999999</v>
      </c>
    </row>
    <row r="596" spans="1:7">
      <c r="A596" s="1">
        <v>593</v>
      </c>
      <c r="B596" s="1" t="s">
        <v>1064</v>
      </c>
      <c r="C596" s="1">
        <v>10</v>
      </c>
      <c r="D596" s="4">
        <v>1.1557244897959182</v>
      </c>
      <c r="E596" s="6">
        <v>0.875</v>
      </c>
      <c r="F596" s="1">
        <v>-33.671563200000001</v>
      </c>
      <c r="G596" s="1">
        <v>115.0893023</v>
      </c>
    </row>
    <row r="597" spans="1:7">
      <c r="A597" s="1">
        <v>594</v>
      </c>
      <c r="B597" s="1" t="s">
        <v>1065</v>
      </c>
      <c r="C597" s="1">
        <v>63</v>
      </c>
      <c r="D597" s="4">
        <v>0.1081956592160674</v>
      </c>
      <c r="E597" s="6">
        <v>0.35416666666424135</v>
      </c>
      <c r="F597" s="1">
        <v>-33.677252299999999</v>
      </c>
      <c r="G597" s="1">
        <v>115.11519819999999</v>
      </c>
    </row>
    <row r="598" spans="1:7">
      <c r="A598" s="1">
        <v>595</v>
      </c>
      <c r="B598" s="1" t="s">
        <v>1066</v>
      </c>
      <c r="C598" s="1">
        <v>10</v>
      </c>
      <c r="D598" s="4" t="s">
        <v>16</v>
      </c>
      <c r="E598" s="6" t="s">
        <v>16</v>
      </c>
      <c r="F598" s="1">
        <v>-33.667915129999997</v>
      </c>
      <c r="G598" s="1">
        <v>115.01612675</v>
      </c>
    </row>
    <row r="599" spans="1:7">
      <c r="A599" s="1">
        <v>596</v>
      </c>
      <c r="B599" s="1" t="s">
        <v>1067</v>
      </c>
      <c r="C599" s="1">
        <v>25</v>
      </c>
      <c r="D599" s="4" t="s">
        <v>16</v>
      </c>
      <c r="E599" s="6" t="s">
        <v>16</v>
      </c>
      <c r="F599" s="1">
        <v>-33.7055054</v>
      </c>
      <c r="G599" s="1">
        <v>115.0917518</v>
      </c>
    </row>
    <row r="600" spans="1:7">
      <c r="A600" s="1">
        <v>597</v>
      </c>
      <c r="B600" s="1" t="s">
        <v>1068</v>
      </c>
      <c r="C600" s="1">
        <v>10</v>
      </c>
      <c r="D600" s="4">
        <v>0.63260865306122449</v>
      </c>
      <c r="E600" s="6">
        <v>0.64583333333575865</v>
      </c>
      <c r="F600" s="1">
        <v>-33.679957889999997</v>
      </c>
      <c r="G600" s="1">
        <v>115.13748038</v>
      </c>
    </row>
    <row r="601" spans="1:7">
      <c r="A601" s="1">
        <v>598</v>
      </c>
      <c r="B601" s="1" t="s">
        <v>1069</v>
      </c>
      <c r="C601" s="1">
        <v>10</v>
      </c>
      <c r="D601" s="4">
        <v>1.5370102040816325</v>
      </c>
      <c r="E601" s="6">
        <v>0.66666666666424135</v>
      </c>
      <c r="F601" s="1">
        <v>-33.685824199999999</v>
      </c>
      <c r="G601" s="1">
        <v>115.07866368000001</v>
      </c>
    </row>
    <row r="602" spans="1:7">
      <c r="A602" s="1">
        <v>599</v>
      </c>
      <c r="B602" s="1" t="s">
        <v>1070</v>
      </c>
      <c r="C602" s="1">
        <v>10</v>
      </c>
      <c r="D602" s="4">
        <v>0.68784314285714288</v>
      </c>
      <c r="E602" s="6">
        <v>0.79166666666424135</v>
      </c>
      <c r="F602" s="1">
        <v>-33.670406360000001</v>
      </c>
      <c r="G602" s="1">
        <v>115.09182466999999</v>
      </c>
    </row>
    <row r="603" spans="1:7">
      <c r="A603" s="1">
        <v>600</v>
      </c>
      <c r="B603" s="1" t="s">
        <v>1071</v>
      </c>
      <c r="C603" s="1">
        <v>25</v>
      </c>
      <c r="D603" s="4">
        <v>1.0783381224489796</v>
      </c>
      <c r="E603" s="6">
        <v>6.25E-2</v>
      </c>
      <c r="F603" s="1">
        <v>-33.673439979999998</v>
      </c>
      <c r="G603" s="1">
        <v>115.17013873000001</v>
      </c>
    </row>
    <row r="604" spans="1:7">
      <c r="A604" s="1">
        <v>601</v>
      </c>
      <c r="B604" s="1" t="s">
        <v>1072</v>
      </c>
      <c r="C604" s="1">
        <v>25</v>
      </c>
      <c r="D604" s="4" t="s">
        <v>16</v>
      </c>
      <c r="E604" s="6" t="s">
        <v>16</v>
      </c>
      <c r="F604" s="1">
        <v>-33.810957999999999</v>
      </c>
      <c r="G604" s="1">
        <v>115.0977515</v>
      </c>
    </row>
    <row r="605" spans="1:7">
      <c r="A605" s="1">
        <v>602</v>
      </c>
      <c r="B605" s="1" t="s">
        <v>1073</v>
      </c>
      <c r="C605" s="1">
        <v>10</v>
      </c>
      <c r="D605" s="4">
        <v>0.19088775510204081</v>
      </c>
      <c r="E605" s="6">
        <v>0.6875</v>
      </c>
      <c r="F605" s="1">
        <v>-33.78153562</v>
      </c>
      <c r="G605" s="1">
        <v>115.27546107000001</v>
      </c>
    </row>
    <row r="606" spans="1:7">
      <c r="A606" s="1">
        <v>603</v>
      </c>
      <c r="B606" s="1" t="s">
        <v>1074</v>
      </c>
      <c r="C606" s="1">
        <v>25</v>
      </c>
      <c r="D606" s="4">
        <v>0.12513469387755102</v>
      </c>
      <c r="E606" s="6">
        <v>0.72916666666424135</v>
      </c>
      <c r="F606" s="1">
        <v>-33.800466900000004</v>
      </c>
      <c r="G606" s="1">
        <v>115.2710821</v>
      </c>
    </row>
    <row r="607" spans="1:7">
      <c r="A607" s="1">
        <v>604</v>
      </c>
      <c r="B607" s="1" t="s">
        <v>1075</v>
      </c>
      <c r="C607" s="1">
        <v>10</v>
      </c>
      <c r="D607" s="4">
        <v>1.0476600000000003</v>
      </c>
      <c r="E607" s="6">
        <v>0.54166666666424135</v>
      </c>
      <c r="F607" s="1">
        <v>-33.762750320000002</v>
      </c>
      <c r="G607" s="1">
        <v>115.08501707000001</v>
      </c>
    </row>
    <row r="608" spans="1:7">
      <c r="A608" s="1">
        <v>605</v>
      </c>
      <c r="B608" s="1" t="s">
        <v>1076</v>
      </c>
      <c r="C608" s="1">
        <v>10</v>
      </c>
      <c r="D608" s="4">
        <v>0.39629093877551014</v>
      </c>
      <c r="E608" s="6">
        <v>0.75</v>
      </c>
      <c r="F608" s="1">
        <v>-33.713241019999998</v>
      </c>
      <c r="G608" s="1">
        <v>115.04300397</v>
      </c>
    </row>
    <row r="609" spans="1:7">
      <c r="A609" s="1">
        <v>606</v>
      </c>
      <c r="B609" s="1" t="s">
        <v>1077</v>
      </c>
      <c r="C609" s="1">
        <v>10</v>
      </c>
      <c r="D609" s="4">
        <v>0.51824771428571414</v>
      </c>
      <c r="E609" s="6">
        <v>0.60416666666424135</v>
      </c>
      <c r="F609" s="1">
        <v>-33.712571169999997</v>
      </c>
      <c r="G609" s="1">
        <v>115.0477545</v>
      </c>
    </row>
    <row r="610" spans="1:7">
      <c r="A610" s="1">
        <v>607</v>
      </c>
      <c r="B610" s="1" t="s">
        <v>1078</v>
      </c>
      <c r="C610" s="1">
        <v>25</v>
      </c>
      <c r="D610" s="4">
        <v>0.57914285714285718</v>
      </c>
      <c r="E610" s="6">
        <v>0.5</v>
      </c>
      <c r="F610" s="1">
        <v>-33.828041919999997</v>
      </c>
      <c r="G610" s="1">
        <v>115.167996</v>
      </c>
    </row>
    <row r="611" spans="1:7">
      <c r="A611" s="1">
        <v>608</v>
      </c>
      <c r="B611" s="1" t="s">
        <v>1079</v>
      </c>
      <c r="C611" s="1">
        <v>25</v>
      </c>
      <c r="D611" s="4">
        <v>0.42854530612244895</v>
      </c>
      <c r="E611" s="6">
        <v>0.85416666666424135</v>
      </c>
      <c r="F611" s="1">
        <v>-33.634234390000003</v>
      </c>
      <c r="G611" s="1">
        <v>115.04906676</v>
      </c>
    </row>
    <row r="612" spans="1:7">
      <c r="A612" s="1">
        <v>609</v>
      </c>
      <c r="B612" s="1" t="s">
        <v>1080</v>
      </c>
      <c r="C612" s="1">
        <v>315</v>
      </c>
      <c r="D612" s="4">
        <v>0.55551376741172653</v>
      </c>
      <c r="E612" s="6">
        <v>0.77083333333575865</v>
      </c>
      <c r="F612" s="1">
        <v>-33.64608922</v>
      </c>
      <c r="G612" s="1">
        <v>115.03253736000001</v>
      </c>
    </row>
    <row r="613" spans="1:7">
      <c r="A613" s="1">
        <v>610</v>
      </c>
      <c r="B613" s="1" t="s">
        <v>1081</v>
      </c>
      <c r="C613" s="1">
        <v>10</v>
      </c>
      <c r="D613" s="4">
        <v>0.34176530612244899</v>
      </c>
      <c r="E613" s="6">
        <v>0.625</v>
      </c>
      <c r="F613" s="1">
        <v>-33.655331099999998</v>
      </c>
      <c r="G613" s="1">
        <v>115.0429882</v>
      </c>
    </row>
    <row r="614" spans="1:7">
      <c r="A614" s="1">
        <v>611</v>
      </c>
      <c r="B614" s="1" t="s">
        <v>1082</v>
      </c>
      <c r="C614" s="1">
        <v>10</v>
      </c>
      <c r="D614" s="4">
        <v>1.6804217142857145</v>
      </c>
      <c r="E614" s="6">
        <v>0.77083333333575865</v>
      </c>
      <c r="F614" s="1">
        <v>-33.6607445</v>
      </c>
      <c r="G614" s="1">
        <v>115.0382489</v>
      </c>
    </row>
    <row r="615" spans="1:7">
      <c r="A615" s="1">
        <v>612</v>
      </c>
      <c r="B615" s="1" t="s">
        <v>1083</v>
      </c>
      <c r="C615" s="1">
        <v>25</v>
      </c>
      <c r="D615" s="4">
        <v>0.25845080816326527</v>
      </c>
      <c r="E615" s="6">
        <v>0.75</v>
      </c>
      <c r="F615" s="1">
        <v>-33.662771100000001</v>
      </c>
      <c r="G615" s="1">
        <v>115.0382438</v>
      </c>
    </row>
    <row r="616" spans="1:7">
      <c r="A616" s="1">
        <v>613</v>
      </c>
      <c r="B616" s="1" t="s">
        <v>1084</v>
      </c>
      <c r="C616" s="1">
        <v>25</v>
      </c>
      <c r="D616" s="4" t="s">
        <v>16</v>
      </c>
      <c r="E616" s="6" t="s">
        <v>16</v>
      </c>
      <c r="F616" s="1">
        <v>-33.691583139999999</v>
      </c>
      <c r="G616" s="1">
        <v>115.05576476</v>
      </c>
    </row>
    <row r="617" spans="1:7">
      <c r="A617" s="1">
        <v>614</v>
      </c>
      <c r="B617" s="1" t="s">
        <v>1085</v>
      </c>
      <c r="C617" s="1">
        <v>10</v>
      </c>
      <c r="D617" s="4">
        <v>0.83668367346938788</v>
      </c>
      <c r="E617" s="6">
        <v>0.77083333333575865</v>
      </c>
      <c r="F617" s="1">
        <v>-33.642028400000001</v>
      </c>
      <c r="G617" s="1">
        <v>115.08866810000001</v>
      </c>
    </row>
    <row r="618" spans="1:7">
      <c r="A618" s="1">
        <v>615</v>
      </c>
      <c r="B618" s="1" t="s">
        <v>1086</v>
      </c>
      <c r="C618" s="1">
        <v>10</v>
      </c>
      <c r="D618" s="4">
        <v>0.38908379591836728</v>
      </c>
      <c r="E618" s="6">
        <v>0.77083333333575865</v>
      </c>
      <c r="F618" s="1">
        <v>-33.690616599999998</v>
      </c>
      <c r="G618" s="1">
        <v>115.0567271</v>
      </c>
    </row>
    <row r="619" spans="1:7">
      <c r="A619" s="1">
        <v>616</v>
      </c>
      <c r="B619" s="1" t="s">
        <v>1087</v>
      </c>
      <c r="C619" s="1">
        <v>10</v>
      </c>
      <c r="D619" s="4">
        <v>0.13224918367346938</v>
      </c>
      <c r="E619" s="6">
        <v>0.66666666666424135</v>
      </c>
      <c r="F619" s="1">
        <v>-33.690020099999998</v>
      </c>
      <c r="G619" s="1">
        <v>115.0585116</v>
      </c>
    </row>
    <row r="620" spans="1:7">
      <c r="A620" s="1">
        <v>617</v>
      </c>
      <c r="B620" s="1" t="s">
        <v>1088</v>
      </c>
      <c r="C620" s="1">
        <v>25</v>
      </c>
      <c r="D620" s="4">
        <v>0.6083923591836734</v>
      </c>
      <c r="E620" s="6">
        <v>0.75</v>
      </c>
      <c r="F620" s="1">
        <v>-33.690333199999998</v>
      </c>
      <c r="G620" s="1">
        <v>115.0614935</v>
      </c>
    </row>
    <row r="621" spans="1:7">
      <c r="A621" s="1">
        <v>618</v>
      </c>
      <c r="B621" s="1" t="s">
        <v>1089</v>
      </c>
      <c r="C621" s="1">
        <v>25</v>
      </c>
      <c r="D621" s="4">
        <v>0.50743028571428583</v>
      </c>
      <c r="E621" s="6">
        <v>0.75</v>
      </c>
      <c r="F621" s="1">
        <v>-33.739894210000003</v>
      </c>
      <c r="G621" s="1">
        <v>115.19471799</v>
      </c>
    </row>
    <row r="622" spans="1:7">
      <c r="A622" s="1">
        <v>619</v>
      </c>
      <c r="B622" s="1" t="s">
        <v>1090</v>
      </c>
      <c r="C622" s="1">
        <v>25</v>
      </c>
      <c r="D622" s="4">
        <v>1.1164136816326531</v>
      </c>
      <c r="E622" s="6">
        <v>0.75</v>
      </c>
      <c r="F622" s="1">
        <v>-33.6860626</v>
      </c>
      <c r="G622" s="1">
        <v>115.0726545</v>
      </c>
    </row>
    <row r="623" spans="1:7">
      <c r="A623" s="1">
        <v>620</v>
      </c>
      <c r="B623" s="1" t="s">
        <v>1091</v>
      </c>
      <c r="C623" s="1">
        <v>25</v>
      </c>
      <c r="D623" s="4">
        <v>0.27712928979591833</v>
      </c>
      <c r="E623" s="6">
        <v>0.75</v>
      </c>
      <c r="F623" s="1">
        <v>-33.687665199999998</v>
      </c>
      <c r="G623" s="1">
        <v>115.0713721</v>
      </c>
    </row>
    <row r="624" spans="1:7">
      <c r="A624" s="1">
        <v>621</v>
      </c>
      <c r="B624" s="1" t="s">
        <v>1092</v>
      </c>
      <c r="C624" s="1">
        <v>25</v>
      </c>
      <c r="D624" s="4">
        <v>0.39048163265306124</v>
      </c>
      <c r="E624" s="6">
        <v>0.75</v>
      </c>
      <c r="F624" s="1">
        <v>-33.687996200000001</v>
      </c>
      <c r="G624" s="1">
        <v>115.06845389999999</v>
      </c>
    </row>
    <row r="625" spans="1:7">
      <c r="A625" s="1">
        <v>622</v>
      </c>
      <c r="B625" s="1" t="s">
        <v>1093</v>
      </c>
      <c r="C625" s="1">
        <v>25</v>
      </c>
      <c r="D625" s="4">
        <v>0.16077959183673471</v>
      </c>
      <c r="E625" s="6">
        <v>0.72916666666424135</v>
      </c>
      <c r="F625" s="1">
        <v>-33.684859699999997</v>
      </c>
      <c r="G625" s="1">
        <v>115.0671651</v>
      </c>
    </row>
    <row r="626" spans="1:7">
      <c r="A626" s="1">
        <v>623</v>
      </c>
      <c r="B626" s="1" t="s">
        <v>1094</v>
      </c>
      <c r="C626" s="1">
        <v>10</v>
      </c>
      <c r="D626" s="4">
        <v>1.1462755102040818</v>
      </c>
      <c r="E626" s="6">
        <v>0.72916666666424135</v>
      </c>
      <c r="F626" s="1">
        <v>-33.687997799999998</v>
      </c>
      <c r="G626" s="1">
        <v>115.0774174</v>
      </c>
    </row>
    <row r="627" spans="1:7">
      <c r="A627" s="1">
        <v>624</v>
      </c>
      <c r="B627" s="1" t="s">
        <v>1095</v>
      </c>
      <c r="C627" s="1">
        <v>20</v>
      </c>
      <c r="D627" s="4" t="s">
        <v>16</v>
      </c>
      <c r="E627" s="6" t="s">
        <v>16</v>
      </c>
      <c r="F627" s="1">
        <v>-33.795748959999997</v>
      </c>
      <c r="G627" s="1">
        <v>115.18878917000001</v>
      </c>
    </row>
    <row r="628" spans="1:7">
      <c r="A628" s="1">
        <v>625</v>
      </c>
      <c r="B628" s="1" t="s">
        <v>1096</v>
      </c>
      <c r="C628" s="1">
        <v>25</v>
      </c>
      <c r="D628" s="4">
        <v>1.0778225632653062</v>
      </c>
      <c r="E628" s="6">
        <v>0.75</v>
      </c>
      <c r="F628" s="1">
        <v>-33.658698899999997</v>
      </c>
      <c r="G628" s="1">
        <v>115.05325139999999</v>
      </c>
    </row>
    <row r="629" spans="1:7">
      <c r="A629" s="1">
        <v>626</v>
      </c>
      <c r="B629" s="1" t="s">
        <v>1097</v>
      </c>
      <c r="C629" s="1">
        <v>25</v>
      </c>
      <c r="D629" s="4">
        <v>0.88395139591836736</v>
      </c>
      <c r="E629" s="6">
        <v>0.375</v>
      </c>
      <c r="F629" s="1">
        <v>-33.803947399999998</v>
      </c>
      <c r="G629" s="1">
        <v>115.120329</v>
      </c>
    </row>
    <row r="630" spans="1:7">
      <c r="A630" s="1">
        <v>627</v>
      </c>
      <c r="B630" s="1" t="s">
        <v>1098</v>
      </c>
      <c r="C630" s="1">
        <v>10</v>
      </c>
      <c r="D630" s="4" t="s">
        <v>16</v>
      </c>
      <c r="E630" s="6" t="s">
        <v>16</v>
      </c>
      <c r="F630" s="1">
        <v>-33.781948720000003</v>
      </c>
      <c r="G630" s="1">
        <v>115.08065481</v>
      </c>
    </row>
    <row r="631" spans="1:7">
      <c r="A631" s="1">
        <v>628</v>
      </c>
      <c r="B631" s="1" t="s">
        <v>1099</v>
      </c>
      <c r="C631" s="1">
        <v>10</v>
      </c>
      <c r="D631" s="4">
        <v>0.33925510204081633</v>
      </c>
      <c r="E631" s="6">
        <v>0.58333333333575865</v>
      </c>
      <c r="F631" s="1">
        <v>-33.685843400000003</v>
      </c>
      <c r="G631" s="1">
        <v>115.09003079999999</v>
      </c>
    </row>
    <row r="632" spans="1:7">
      <c r="A632" s="1">
        <v>629</v>
      </c>
      <c r="B632" s="1" t="s">
        <v>1100</v>
      </c>
      <c r="C632" s="1">
        <v>10</v>
      </c>
      <c r="D632" s="4">
        <v>2.3861479591836732</v>
      </c>
      <c r="E632" s="6">
        <v>0.83333333333575865</v>
      </c>
      <c r="F632" s="1">
        <v>-33.715702800000003</v>
      </c>
      <c r="G632" s="1">
        <v>115.18275692</v>
      </c>
    </row>
    <row r="633" spans="1:7">
      <c r="A633" s="1">
        <v>630</v>
      </c>
      <c r="B633" s="1" t="s">
        <v>1101</v>
      </c>
      <c r="C633" s="1">
        <v>10</v>
      </c>
      <c r="D633" s="4">
        <v>0.69653942857142848</v>
      </c>
      <c r="E633" s="6">
        <v>0.64583333333575865</v>
      </c>
      <c r="F633" s="1">
        <v>-33.805255299999999</v>
      </c>
      <c r="G633" s="1">
        <v>115.12373239999999</v>
      </c>
    </row>
    <row r="634" spans="1:7">
      <c r="A634" s="1">
        <v>631</v>
      </c>
      <c r="B634" s="1" t="s">
        <v>1102</v>
      </c>
      <c r="C634" s="1">
        <v>25</v>
      </c>
      <c r="D634" s="4">
        <v>0.13265877551020411</v>
      </c>
      <c r="E634" s="6">
        <v>0.58333333333575865</v>
      </c>
      <c r="F634" s="1">
        <v>-33.71599938</v>
      </c>
      <c r="G634" s="1">
        <v>115.19256242</v>
      </c>
    </row>
    <row r="635" spans="1:7">
      <c r="A635" s="1">
        <v>632</v>
      </c>
      <c r="B635" s="1" t="s">
        <v>1103</v>
      </c>
      <c r="C635" s="1">
        <v>10</v>
      </c>
      <c r="D635" s="4">
        <v>0.65872061224489786</v>
      </c>
      <c r="E635" s="6">
        <v>0.75</v>
      </c>
      <c r="F635" s="1">
        <v>-33.714841589999999</v>
      </c>
      <c r="G635" s="1">
        <v>115.19255233</v>
      </c>
    </row>
    <row r="636" spans="1:7">
      <c r="A636" s="1">
        <v>633</v>
      </c>
      <c r="B636" s="1" t="s">
        <v>1104</v>
      </c>
      <c r="C636" s="1">
        <v>25</v>
      </c>
      <c r="D636" s="4">
        <v>0.2382483591836734</v>
      </c>
      <c r="E636" s="6">
        <v>0.75</v>
      </c>
      <c r="F636" s="1">
        <v>-33.764678699999997</v>
      </c>
      <c r="G636" s="1">
        <v>115.05321739999999</v>
      </c>
    </row>
    <row r="637" spans="1:7">
      <c r="A637" s="1">
        <v>634</v>
      </c>
      <c r="B637" s="1" t="s">
        <v>1105</v>
      </c>
      <c r="C637" s="1">
        <v>10</v>
      </c>
      <c r="D637" s="4">
        <v>0.87753599999999987</v>
      </c>
      <c r="E637" s="6">
        <v>0.60416666666424135</v>
      </c>
      <c r="F637" s="1">
        <v>-33.674615299999999</v>
      </c>
      <c r="G637" s="1">
        <v>115.0851729</v>
      </c>
    </row>
    <row r="638" spans="1:7">
      <c r="A638" s="1">
        <v>635</v>
      </c>
      <c r="B638" s="1" t="s">
        <v>1106</v>
      </c>
      <c r="C638" s="1">
        <v>10</v>
      </c>
      <c r="D638" s="4">
        <v>0.66616326530612247</v>
      </c>
      <c r="E638" s="6">
        <v>0.8125</v>
      </c>
      <c r="F638" s="1">
        <v>-33.675813900000001</v>
      </c>
      <c r="G638" s="1">
        <v>115.0815042</v>
      </c>
    </row>
    <row r="639" spans="1:7">
      <c r="A639" s="1">
        <v>636</v>
      </c>
      <c r="B639" s="1" t="s">
        <v>1107</v>
      </c>
      <c r="C639" s="1">
        <v>25</v>
      </c>
      <c r="D639" s="4">
        <v>0.75123245714285702</v>
      </c>
      <c r="E639" s="6">
        <v>0.75</v>
      </c>
      <c r="F639" s="1">
        <v>-33.675792379999997</v>
      </c>
      <c r="G639" s="1">
        <v>115.07851098</v>
      </c>
    </row>
    <row r="640" spans="1:7">
      <c r="A640" s="1">
        <v>637</v>
      </c>
      <c r="B640" s="1" t="s">
        <v>1108</v>
      </c>
      <c r="C640" s="1">
        <v>25</v>
      </c>
      <c r="D640" s="4">
        <v>0.44838367346938768</v>
      </c>
      <c r="E640" s="6">
        <v>0.85416666666424135</v>
      </c>
      <c r="F640" s="1">
        <v>-33.6762193</v>
      </c>
      <c r="G640" s="1">
        <v>115.0772364</v>
      </c>
    </row>
    <row r="641" spans="1:7">
      <c r="A641" s="1">
        <v>638</v>
      </c>
      <c r="B641" s="1" t="s">
        <v>1109</v>
      </c>
      <c r="C641" s="1">
        <v>25</v>
      </c>
      <c r="D641" s="4">
        <v>0.41792306938775509</v>
      </c>
      <c r="E641" s="6">
        <v>0.75</v>
      </c>
      <c r="F641" s="1">
        <v>-33.676075900000001</v>
      </c>
      <c r="G641" s="1">
        <v>115.0761445</v>
      </c>
    </row>
    <row r="642" spans="1:7">
      <c r="A642" s="1">
        <v>639</v>
      </c>
      <c r="B642" s="1" t="s">
        <v>1110</v>
      </c>
      <c r="C642" s="1">
        <v>25</v>
      </c>
      <c r="D642" s="4">
        <v>0.78967572244897966</v>
      </c>
      <c r="E642" s="6">
        <v>0.72916666666424135</v>
      </c>
      <c r="F642" s="1">
        <v>-33.675714079999999</v>
      </c>
      <c r="G642" s="1">
        <v>115.07392618999999</v>
      </c>
    </row>
    <row r="643" spans="1:7">
      <c r="A643" s="1">
        <v>640</v>
      </c>
      <c r="B643" s="1" t="s">
        <v>1111</v>
      </c>
      <c r="C643" s="1">
        <v>25</v>
      </c>
      <c r="D643" s="4">
        <v>0.23089795918367348</v>
      </c>
      <c r="E643" s="6">
        <v>0.77083333333575865</v>
      </c>
      <c r="F643" s="1">
        <v>-33.675723499999997</v>
      </c>
      <c r="G643" s="1">
        <v>115.0717993</v>
      </c>
    </row>
    <row r="644" spans="1:7">
      <c r="A644" s="1">
        <v>641</v>
      </c>
      <c r="B644" s="1" t="s">
        <v>1112</v>
      </c>
      <c r="C644" s="1">
        <v>25</v>
      </c>
      <c r="D644" s="4">
        <v>3.5444897959183673E-2</v>
      </c>
      <c r="E644" s="6">
        <v>0.6875</v>
      </c>
      <c r="F644" s="1">
        <v>-33.676662299999997</v>
      </c>
      <c r="G644" s="1">
        <v>115.0709847</v>
      </c>
    </row>
    <row r="645" spans="1:7">
      <c r="A645" s="1">
        <v>642</v>
      </c>
      <c r="B645" s="1" t="s">
        <v>1113</v>
      </c>
      <c r="C645" s="1">
        <v>25</v>
      </c>
      <c r="D645" s="4">
        <v>0.36843118367346939</v>
      </c>
      <c r="E645" s="6">
        <v>0.75</v>
      </c>
      <c r="F645" s="1">
        <v>-33.677345199999998</v>
      </c>
      <c r="G645" s="1">
        <v>115.0724367</v>
      </c>
    </row>
    <row r="646" spans="1:7">
      <c r="A646" s="1">
        <v>643</v>
      </c>
      <c r="B646" s="1" t="s">
        <v>1114</v>
      </c>
      <c r="C646" s="1">
        <v>25</v>
      </c>
      <c r="D646" s="4">
        <v>0.34785306122448978</v>
      </c>
      <c r="E646" s="6">
        <v>0.75</v>
      </c>
      <c r="F646" s="1">
        <v>-33.677517199999997</v>
      </c>
      <c r="G646" s="1">
        <v>115.06747439999999</v>
      </c>
    </row>
    <row r="647" spans="1:7">
      <c r="A647" s="1">
        <v>644</v>
      </c>
      <c r="B647" s="1" t="s">
        <v>1115</v>
      </c>
      <c r="C647" s="1">
        <v>10</v>
      </c>
      <c r="D647" s="4">
        <v>1.0685510204081632</v>
      </c>
      <c r="E647" s="6">
        <v>0.85416666666424135</v>
      </c>
      <c r="F647" s="1">
        <v>-33.678027899999996</v>
      </c>
      <c r="G647" s="1">
        <v>115.0661814</v>
      </c>
    </row>
    <row r="648" spans="1:7">
      <c r="A648" s="1">
        <v>645</v>
      </c>
      <c r="B648" s="1" t="s">
        <v>1116</v>
      </c>
      <c r="C648" s="1">
        <v>25</v>
      </c>
      <c r="D648" s="4">
        <v>0.56493469387755102</v>
      </c>
      <c r="E648" s="6">
        <v>0.77083333333575865</v>
      </c>
      <c r="F648" s="1">
        <v>-33.675666079999999</v>
      </c>
      <c r="G648" s="1">
        <v>115.06772696</v>
      </c>
    </row>
    <row r="649" spans="1:7">
      <c r="A649" s="1">
        <v>646</v>
      </c>
      <c r="B649" s="1" t="s">
        <v>1117</v>
      </c>
      <c r="C649" s="1">
        <v>25</v>
      </c>
      <c r="D649" s="4">
        <v>0.36549795918367345</v>
      </c>
      <c r="E649" s="6">
        <v>0.79166666666424135</v>
      </c>
      <c r="F649" s="1">
        <v>-33.6741922</v>
      </c>
      <c r="G649" s="1">
        <v>115.0678324</v>
      </c>
    </row>
    <row r="650" spans="1:7">
      <c r="A650" s="1">
        <v>647</v>
      </c>
      <c r="B650" s="1" t="s">
        <v>1118</v>
      </c>
      <c r="C650" s="1">
        <v>25</v>
      </c>
      <c r="D650" s="4">
        <v>0.32107755102040819</v>
      </c>
      <c r="E650" s="6">
        <v>0.77083333333575865</v>
      </c>
      <c r="F650" s="1">
        <v>-33.675203600000003</v>
      </c>
      <c r="G650" s="1">
        <v>115.0653227</v>
      </c>
    </row>
    <row r="651" spans="1:7">
      <c r="A651" s="1">
        <v>648</v>
      </c>
      <c r="B651" s="1" t="s">
        <v>1119</v>
      </c>
      <c r="C651" s="1">
        <v>25</v>
      </c>
      <c r="D651" s="4">
        <v>0.43742448979591836</v>
      </c>
      <c r="E651" s="6">
        <v>4.1666666664241347E-2</v>
      </c>
      <c r="F651" s="1">
        <v>-33.675618589999999</v>
      </c>
      <c r="G651" s="1">
        <v>115.06394994</v>
      </c>
    </row>
    <row r="652" spans="1:7">
      <c r="A652" s="1">
        <v>649</v>
      </c>
      <c r="B652" s="1" t="s">
        <v>1120</v>
      </c>
      <c r="C652" s="1">
        <v>25</v>
      </c>
      <c r="D652" s="4" t="s">
        <v>16</v>
      </c>
      <c r="E652" s="6" t="s">
        <v>16</v>
      </c>
      <c r="F652" s="1">
        <v>-33.834303839999997</v>
      </c>
      <c r="G652" s="1">
        <v>115.14558579</v>
      </c>
    </row>
    <row r="653" spans="1:7">
      <c r="A653" s="1">
        <v>650</v>
      </c>
      <c r="B653" s="1" t="s">
        <v>1121</v>
      </c>
      <c r="C653" s="1">
        <v>10</v>
      </c>
      <c r="D653" s="4">
        <v>0.29400853061224491</v>
      </c>
      <c r="E653" s="6">
        <v>0.70833333333575865</v>
      </c>
      <c r="F653" s="1">
        <v>-33.779056150000002</v>
      </c>
      <c r="G653" s="1">
        <v>115.11669264</v>
      </c>
    </row>
    <row r="654" spans="1:7">
      <c r="A654" s="1">
        <v>651</v>
      </c>
      <c r="B654" s="1" t="s">
        <v>1122</v>
      </c>
      <c r="C654" s="1">
        <v>100</v>
      </c>
      <c r="D654" s="4">
        <v>0.17100841428571428</v>
      </c>
      <c r="E654" s="6">
        <v>0.97916666666424135</v>
      </c>
      <c r="F654" s="1">
        <v>-33.839691889999997</v>
      </c>
      <c r="G654" s="1">
        <v>115.11491321</v>
      </c>
    </row>
    <row r="655" spans="1:7">
      <c r="A655" s="1">
        <v>652</v>
      </c>
      <c r="B655" s="1" t="s">
        <v>1123</v>
      </c>
      <c r="C655" s="1">
        <v>25</v>
      </c>
      <c r="D655" s="4">
        <v>0.60942857142857143</v>
      </c>
      <c r="E655" s="6">
        <v>0.79166666666424135</v>
      </c>
      <c r="F655" s="1">
        <v>-33.641704400000002</v>
      </c>
      <c r="G655" s="1">
        <v>115.0871844</v>
      </c>
    </row>
    <row r="656" spans="1:7">
      <c r="A656" s="1">
        <v>653</v>
      </c>
      <c r="B656" s="1" t="s">
        <v>1124</v>
      </c>
      <c r="C656" s="1">
        <v>25</v>
      </c>
      <c r="D656" s="4">
        <v>0.96687755102040829</v>
      </c>
      <c r="E656" s="6">
        <v>0.79166666666424135</v>
      </c>
      <c r="F656" s="1">
        <v>-33.644116599999997</v>
      </c>
      <c r="G656" s="1">
        <v>115.08287679999999</v>
      </c>
    </row>
    <row r="657" spans="1:7">
      <c r="A657" s="1">
        <v>654</v>
      </c>
      <c r="B657" s="1" t="s">
        <v>1125</v>
      </c>
      <c r="C657" s="1">
        <v>10</v>
      </c>
      <c r="D657" s="4">
        <v>0.16813265306122449</v>
      </c>
      <c r="E657" s="6">
        <v>0.70833333333575865</v>
      </c>
      <c r="F657" s="1">
        <v>-33.7290305</v>
      </c>
      <c r="G657" s="1">
        <v>115.27096450000001</v>
      </c>
    </row>
    <row r="658" spans="1:7">
      <c r="A658" s="1">
        <v>655</v>
      </c>
      <c r="B658" s="1" t="s">
        <v>1126</v>
      </c>
      <c r="C658" s="1">
        <v>25</v>
      </c>
      <c r="D658" s="4">
        <v>0.39413799183673476</v>
      </c>
      <c r="E658" s="6">
        <v>0.58333333333575865</v>
      </c>
      <c r="F658" s="1">
        <v>-33.659008499999999</v>
      </c>
      <c r="G658" s="1">
        <v>115.0361736</v>
      </c>
    </row>
    <row r="659" spans="1:7">
      <c r="A659" s="1">
        <v>656</v>
      </c>
      <c r="B659" s="1" t="s">
        <v>1127</v>
      </c>
      <c r="C659" s="1">
        <v>25</v>
      </c>
      <c r="D659" s="4">
        <v>1.3790262367346937</v>
      </c>
      <c r="E659" s="6">
        <v>0.41666666666424135</v>
      </c>
      <c r="F659" s="1">
        <v>-33.782023000000002</v>
      </c>
      <c r="G659" s="1">
        <v>115.08453590000001</v>
      </c>
    </row>
    <row r="660" spans="1:7">
      <c r="A660" s="1">
        <v>657</v>
      </c>
      <c r="B660" s="1" t="s">
        <v>1128</v>
      </c>
      <c r="C660" s="1">
        <v>25</v>
      </c>
      <c r="D660" s="4">
        <v>4.89795918367347E-3</v>
      </c>
      <c r="E660" s="6">
        <v>0.83333333333575865</v>
      </c>
      <c r="F660" s="1">
        <v>-33.680318929999999</v>
      </c>
      <c r="G660" s="1">
        <v>115.14441392000001</v>
      </c>
    </row>
    <row r="661" spans="1:7">
      <c r="A661" s="1">
        <v>658</v>
      </c>
      <c r="B661" s="1" t="s">
        <v>1129</v>
      </c>
      <c r="C661" s="1">
        <v>10</v>
      </c>
      <c r="D661" s="4">
        <v>3.3781102040816337E-2</v>
      </c>
      <c r="E661" s="6">
        <v>0.375</v>
      </c>
      <c r="F661" s="1">
        <v>-33.734145980000001</v>
      </c>
      <c r="G661" s="1">
        <v>115.05733023000001</v>
      </c>
    </row>
    <row r="662" spans="1:7">
      <c r="A662" s="1">
        <v>659</v>
      </c>
      <c r="B662" s="1" t="s">
        <v>1130</v>
      </c>
      <c r="C662" s="1">
        <v>25</v>
      </c>
      <c r="D662" s="4">
        <v>0.29527657142857139</v>
      </c>
      <c r="E662" s="6">
        <v>0.64583333333575865</v>
      </c>
      <c r="F662" s="1">
        <v>-33.695537219999999</v>
      </c>
      <c r="G662" s="1">
        <v>115.02382338</v>
      </c>
    </row>
    <row r="663" spans="1:7">
      <c r="A663" s="1">
        <v>660</v>
      </c>
      <c r="B663" s="1" t="s">
        <v>1131</v>
      </c>
      <c r="C663" s="1">
        <v>25</v>
      </c>
      <c r="D663" s="4" t="s">
        <v>16</v>
      </c>
      <c r="E663" s="6" t="s">
        <v>16</v>
      </c>
      <c r="F663" s="1">
        <v>-33.756046189999999</v>
      </c>
      <c r="G663" s="1">
        <v>115.04740698000001</v>
      </c>
    </row>
    <row r="664" spans="1:7">
      <c r="A664" s="1">
        <v>661</v>
      </c>
      <c r="B664" s="1" t="s">
        <v>1132</v>
      </c>
      <c r="C664" s="1">
        <v>100</v>
      </c>
      <c r="D664" s="4">
        <v>9.6597959183673476E-2</v>
      </c>
      <c r="E664" s="6">
        <v>0.85416666666424135</v>
      </c>
      <c r="F664" s="1">
        <v>-33.74816817</v>
      </c>
      <c r="G664" s="1">
        <v>115.17691861</v>
      </c>
    </row>
    <row r="665" spans="1:7">
      <c r="A665" s="1">
        <v>662</v>
      </c>
      <c r="B665" s="1" t="s">
        <v>1133</v>
      </c>
      <c r="C665" s="1">
        <v>25</v>
      </c>
      <c r="D665" s="4">
        <v>0.85987755102040819</v>
      </c>
      <c r="E665" s="6">
        <v>0.75</v>
      </c>
      <c r="F665" s="1">
        <v>-33.665157299999997</v>
      </c>
      <c r="G665" s="1">
        <v>115.0817483</v>
      </c>
    </row>
    <row r="666" spans="1:7">
      <c r="A666" s="1">
        <v>663</v>
      </c>
      <c r="B666" s="1" t="s">
        <v>1134</v>
      </c>
      <c r="C666" s="1">
        <v>25</v>
      </c>
      <c r="D666" s="4" t="s">
        <v>16</v>
      </c>
      <c r="E666" s="6" t="s">
        <v>16</v>
      </c>
      <c r="F666" s="1">
        <v>-33.663906400000002</v>
      </c>
      <c r="G666" s="1">
        <v>115.0789374</v>
      </c>
    </row>
    <row r="667" spans="1:7">
      <c r="A667" s="1">
        <v>664</v>
      </c>
      <c r="B667" s="1" t="s">
        <v>1135</v>
      </c>
      <c r="C667" s="1">
        <v>25</v>
      </c>
      <c r="D667" s="4">
        <v>0.3965038040816326</v>
      </c>
      <c r="E667" s="6">
        <v>0.75</v>
      </c>
      <c r="F667" s="1">
        <v>-33.662967000000002</v>
      </c>
      <c r="G667" s="1">
        <v>115.0788555</v>
      </c>
    </row>
    <row r="668" spans="1:7">
      <c r="A668" s="1">
        <v>665</v>
      </c>
      <c r="B668" s="1" t="s">
        <v>1136</v>
      </c>
      <c r="C668" s="1">
        <v>25</v>
      </c>
      <c r="D668" s="4">
        <v>0.4877354285714286</v>
      </c>
      <c r="E668" s="6">
        <v>0.79166666666424135</v>
      </c>
      <c r="F668" s="1">
        <v>-33.660722100000001</v>
      </c>
      <c r="G668" s="1">
        <v>115.07629540000001</v>
      </c>
    </row>
    <row r="669" spans="1:7">
      <c r="A669" s="1">
        <v>666</v>
      </c>
      <c r="B669" s="1" t="s">
        <v>1137</v>
      </c>
      <c r="C669" s="1">
        <v>25</v>
      </c>
      <c r="D669" s="4">
        <v>0.14685828571428572</v>
      </c>
      <c r="E669" s="6">
        <v>0.8125</v>
      </c>
      <c r="F669" s="1">
        <v>-33.63770426</v>
      </c>
      <c r="G669" s="1">
        <v>115.07739389</v>
      </c>
    </row>
    <row r="670" spans="1:7">
      <c r="A670" s="1">
        <v>667</v>
      </c>
      <c r="B670" s="1" t="s">
        <v>1138</v>
      </c>
      <c r="C670" s="1">
        <v>10</v>
      </c>
      <c r="D670" s="4">
        <v>0.93538775510204064</v>
      </c>
      <c r="E670" s="6">
        <v>0.89583333333575865</v>
      </c>
      <c r="F670" s="1">
        <v>-33.635820099999997</v>
      </c>
      <c r="G670" s="1">
        <v>115.07733229999999</v>
      </c>
    </row>
    <row r="671" spans="1:7">
      <c r="A671" s="1">
        <v>668</v>
      </c>
      <c r="B671" s="1" t="s">
        <v>1139</v>
      </c>
      <c r="C671" s="1">
        <v>10</v>
      </c>
      <c r="D671" s="4">
        <v>0.35613404081632655</v>
      </c>
      <c r="E671" s="6">
        <v>0.72916666666424135</v>
      </c>
      <c r="F671" s="1">
        <v>-33.634006200000002</v>
      </c>
      <c r="G671" s="1">
        <v>115.07627789999999</v>
      </c>
    </row>
    <row r="672" spans="1:7">
      <c r="A672" s="1">
        <v>669</v>
      </c>
      <c r="B672" s="1" t="s">
        <v>1140</v>
      </c>
      <c r="C672" s="1">
        <v>10</v>
      </c>
      <c r="D672" s="4">
        <v>0.845969387755102</v>
      </c>
      <c r="E672" s="6">
        <v>0.45833333333575865</v>
      </c>
      <c r="F672" s="1">
        <v>-33.63213141</v>
      </c>
      <c r="G672" s="1">
        <v>115.07620267</v>
      </c>
    </row>
    <row r="673" spans="1:7">
      <c r="A673" s="1">
        <v>670</v>
      </c>
      <c r="B673" s="1" t="s">
        <v>1141</v>
      </c>
      <c r="C673" s="1">
        <v>25</v>
      </c>
      <c r="D673" s="4">
        <v>0.52624628571428578</v>
      </c>
      <c r="E673" s="6">
        <v>0.75</v>
      </c>
      <c r="F673" s="1">
        <v>-33.631355620000001</v>
      </c>
      <c r="G673" s="1">
        <v>115.07530011999999</v>
      </c>
    </row>
    <row r="674" spans="1:7">
      <c r="A674" s="1">
        <v>671</v>
      </c>
      <c r="B674" s="1" t="s">
        <v>1142</v>
      </c>
      <c r="C674" s="1">
        <v>25</v>
      </c>
      <c r="D674" s="4">
        <v>0.58292062040816328</v>
      </c>
      <c r="E674" s="6">
        <v>0.77083333333575865</v>
      </c>
      <c r="F674" s="1">
        <v>-33.630797549999997</v>
      </c>
      <c r="G674" s="1">
        <v>115.07675602</v>
      </c>
    </row>
    <row r="675" spans="1:7">
      <c r="A675" s="1">
        <v>672</v>
      </c>
      <c r="B675" s="1" t="s">
        <v>1143</v>
      </c>
      <c r="C675" s="1">
        <v>25</v>
      </c>
      <c r="D675" s="4">
        <v>0.43853469387755095</v>
      </c>
      <c r="E675" s="6">
        <v>0.8125</v>
      </c>
      <c r="F675" s="1">
        <v>-33.630956300000001</v>
      </c>
      <c r="G675" s="1">
        <v>115.0785673</v>
      </c>
    </row>
    <row r="676" spans="1:7">
      <c r="A676" s="1">
        <v>673</v>
      </c>
      <c r="B676" s="1" t="s">
        <v>1144</v>
      </c>
      <c r="C676" s="1">
        <v>25</v>
      </c>
      <c r="D676" s="4">
        <v>0.1102530612244898</v>
      </c>
      <c r="E676" s="6">
        <v>0.77083333333575865</v>
      </c>
      <c r="F676" s="1">
        <v>-33.784428380000001</v>
      </c>
      <c r="G676" s="1">
        <v>115.16030766999999</v>
      </c>
    </row>
    <row r="677" spans="1:7">
      <c r="A677" s="1">
        <v>674</v>
      </c>
      <c r="B677" s="1" t="s">
        <v>1145</v>
      </c>
      <c r="C677" s="1">
        <v>25</v>
      </c>
      <c r="D677" s="4">
        <v>0.14489387755102043</v>
      </c>
      <c r="E677" s="6">
        <v>0.5</v>
      </c>
      <c r="F677" s="1">
        <v>-33.750272000000002</v>
      </c>
      <c r="G677" s="1">
        <v>115.18362392</v>
      </c>
    </row>
    <row r="678" spans="1:7">
      <c r="A678" s="1">
        <v>675</v>
      </c>
      <c r="B678" s="1" t="s">
        <v>1146</v>
      </c>
      <c r="C678" s="1">
        <v>10</v>
      </c>
      <c r="D678" s="4">
        <v>0.42350481632653053</v>
      </c>
      <c r="E678" s="6">
        <v>0.72916666666424135</v>
      </c>
      <c r="F678" s="1">
        <v>-33.825724309999998</v>
      </c>
      <c r="G678" s="1">
        <v>115.15973329000001</v>
      </c>
    </row>
    <row r="679" spans="1:7">
      <c r="A679" s="1">
        <v>676</v>
      </c>
      <c r="B679" s="1" t="s">
        <v>1147</v>
      </c>
      <c r="C679" s="1">
        <v>10</v>
      </c>
      <c r="D679" s="4">
        <v>0.56428571428571428</v>
      </c>
      <c r="E679" s="6">
        <v>0.6875</v>
      </c>
      <c r="F679" s="1">
        <v>-33.724575100000003</v>
      </c>
      <c r="G679" s="1">
        <v>115.16293469999999</v>
      </c>
    </row>
    <row r="680" spans="1:7">
      <c r="A680" s="1">
        <v>677</v>
      </c>
      <c r="B680" s="1" t="s">
        <v>1148</v>
      </c>
      <c r="C680" s="1">
        <v>25</v>
      </c>
      <c r="D680" s="4">
        <v>3.9016489795918374E-2</v>
      </c>
      <c r="E680" s="6">
        <v>0.72916666666424135</v>
      </c>
      <c r="F680" s="1">
        <v>-33.723669880000003</v>
      </c>
      <c r="G680" s="1">
        <v>115.27503978</v>
      </c>
    </row>
    <row r="681" spans="1:7">
      <c r="A681" s="1">
        <v>678</v>
      </c>
      <c r="B681" s="1" t="s">
        <v>1149</v>
      </c>
      <c r="C681" s="1">
        <v>25</v>
      </c>
      <c r="D681" s="4">
        <v>0.29176633469387758</v>
      </c>
      <c r="E681" s="6">
        <v>0.60416666666424135</v>
      </c>
      <c r="F681" s="1">
        <v>-33.804048399999999</v>
      </c>
      <c r="G681" s="1">
        <v>115.1359188</v>
      </c>
    </row>
    <row r="682" spans="1:7">
      <c r="A682" s="1">
        <v>679</v>
      </c>
      <c r="B682" s="1" t="s">
        <v>1150</v>
      </c>
      <c r="C682" s="1">
        <v>10</v>
      </c>
      <c r="D682" s="4">
        <v>0.69027599999999989</v>
      </c>
      <c r="E682" s="6">
        <v>0.77083333333575865</v>
      </c>
      <c r="F682" s="1">
        <v>-33.682829730000002</v>
      </c>
      <c r="G682" s="1">
        <v>115.14195676</v>
      </c>
    </row>
    <row r="683" spans="1:7">
      <c r="A683" s="1">
        <v>680</v>
      </c>
      <c r="B683" s="1" t="s">
        <v>1151</v>
      </c>
      <c r="C683" s="1">
        <v>10</v>
      </c>
      <c r="D683" s="4">
        <v>0.4703862857142857</v>
      </c>
      <c r="E683" s="6">
        <v>0.625</v>
      </c>
      <c r="F683" s="1">
        <v>-33.752777299999998</v>
      </c>
      <c r="G683" s="1">
        <v>115.05423033</v>
      </c>
    </row>
    <row r="684" spans="1:7">
      <c r="A684" s="1">
        <v>681</v>
      </c>
      <c r="B684" s="1" t="s">
        <v>1152</v>
      </c>
      <c r="C684" s="1">
        <v>63</v>
      </c>
      <c r="D684" s="4">
        <v>8.270165208940719E-2</v>
      </c>
      <c r="E684" s="6">
        <v>0.64583333333575865</v>
      </c>
      <c r="F684" s="1">
        <v>-33.634267829999999</v>
      </c>
      <c r="G684" s="1">
        <v>115.06110912</v>
      </c>
    </row>
    <row r="685" spans="1:7">
      <c r="A685" s="1">
        <v>682</v>
      </c>
      <c r="B685" s="1" t="s">
        <v>1153</v>
      </c>
      <c r="C685" s="1">
        <v>25</v>
      </c>
      <c r="D685" s="4">
        <v>0.33355200000000002</v>
      </c>
      <c r="E685" s="6">
        <v>0.79166666666424135</v>
      </c>
      <c r="F685" s="1">
        <v>-33.828079600000002</v>
      </c>
      <c r="G685" s="1">
        <v>115.11033810000001</v>
      </c>
    </row>
    <row r="686" spans="1:7">
      <c r="A686" s="1">
        <v>683</v>
      </c>
      <c r="B686" s="1" t="s">
        <v>1154</v>
      </c>
      <c r="C686" s="1">
        <v>25</v>
      </c>
      <c r="D686" s="4">
        <v>1.3450723265306124</v>
      </c>
      <c r="E686" s="6">
        <v>0.97916666666424135</v>
      </c>
      <c r="F686" s="1">
        <v>-33.672372529999997</v>
      </c>
      <c r="G686" s="1">
        <v>115.12642024</v>
      </c>
    </row>
    <row r="687" spans="1:7">
      <c r="A687" s="1">
        <v>684</v>
      </c>
      <c r="B687" s="1" t="s">
        <v>1155</v>
      </c>
      <c r="C687" s="1">
        <v>10</v>
      </c>
      <c r="D687" s="4">
        <v>0.29306122448979594</v>
      </c>
      <c r="E687" s="6">
        <v>0.75</v>
      </c>
      <c r="F687" s="1">
        <v>-33.69484422</v>
      </c>
      <c r="G687" s="1">
        <v>115.07477744000001</v>
      </c>
    </row>
    <row r="688" spans="1:7">
      <c r="A688" s="1">
        <v>685</v>
      </c>
      <c r="B688" s="1" t="s">
        <v>1156</v>
      </c>
      <c r="C688" s="1">
        <v>25</v>
      </c>
      <c r="D688" s="4">
        <v>1.2569875591836737</v>
      </c>
      <c r="E688" s="6">
        <v>0.5625</v>
      </c>
      <c r="F688" s="1">
        <v>-33.797588670000003</v>
      </c>
      <c r="G688" s="1">
        <v>115.07841197</v>
      </c>
    </row>
    <row r="689" spans="1:7">
      <c r="A689" s="1">
        <v>686</v>
      </c>
      <c r="B689" s="1" t="s">
        <v>1157</v>
      </c>
      <c r="C689" s="1">
        <v>25</v>
      </c>
      <c r="D689" s="4">
        <v>0.93266754285714304</v>
      </c>
      <c r="E689" s="6">
        <v>0.75</v>
      </c>
      <c r="F689" s="1">
        <v>-33.643197899999997</v>
      </c>
      <c r="G689" s="1">
        <v>115.0785959</v>
      </c>
    </row>
    <row r="690" spans="1:7">
      <c r="A690" s="1">
        <v>687</v>
      </c>
      <c r="B690" s="1" t="s">
        <v>1158</v>
      </c>
      <c r="C690" s="1">
        <v>25</v>
      </c>
      <c r="D690" s="4">
        <v>0.88449266938775506</v>
      </c>
      <c r="E690" s="6">
        <v>0.79166666666424135</v>
      </c>
      <c r="F690" s="1">
        <v>-33.640522500000003</v>
      </c>
      <c r="G690" s="1">
        <v>115.0765279</v>
      </c>
    </row>
    <row r="691" spans="1:7">
      <c r="A691" s="1">
        <v>688</v>
      </c>
      <c r="B691" s="1" t="s">
        <v>1159</v>
      </c>
      <c r="C691" s="1">
        <v>25</v>
      </c>
      <c r="D691" s="4">
        <v>0.48991428571428569</v>
      </c>
      <c r="E691" s="6">
        <v>0.33333333333575865</v>
      </c>
      <c r="F691" s="1">
        <v>-33.640569599999999</v>
      </c>
      <c r="G691" s="1">
        <v>115.07852509999999</v>
      </c>
    </row>
    <row r="692" spans="1:7">
      <c r="A692" s="1">
        <v>689</v>
      </c>
      <c r="B692" s="1" t="s">
        <v>1160</v>
      </c>
      <c r="C692" s="1">
        <v>25</v>
      </c>
      <c r="D692" s="4">
        <v>0.99767346938775503</v>
      </c>
      <c r="E692" s="6">
        <v>0.72916666666424135</v>
      </c>
      <c r="F692" s="1">
        <v>-33.638917599999999</v>
      </c>
      <c r="G692" s="1">
        <v>115.0825779</v>
      </c>
    </row>
    <row r="693" spans="1:7">
      <c r="A693" s="1">
        <v>690</v>
      </c>
      <c r="B693" s="1" t="s">
        <v>1161</v>
      </c>
      <c r="C693" s="1">
        <v>25</v>
      </c>
      <c r="D693" s="4">
        <v>0.53401632653061226</v>
      </c>
      <c r="E693" s="6">
        <v>0.875</v>
      </c>
      <c r="F693" s="1">
        <v>-33.6993358</v>
      </c>
      <c r="G693" s="1">
        <v>115.0129395</v>
      </c>
    </row>
    <row r="694" spans="1:7">
      <c r="A694" s="1">
        <v>691</v>
      </c>
      <c r="B694" s="1" t="s">
        <v>1162</v>
      </c>
      <c r="C694" s="1">
        <v>25</v>
      </c>
      <c r="D694" s="4">
        <v>0.55328163265306118</v>
      </c>
      <c r="E694" s="6">
        <v>0.77083333333575865</v>
      </c>
      <c r="F694" s="1">
        <v>-33.701526800000003</v>
      </c>
      <c r="G694" s="1">
        <v>115.0138323</v>
      </c>
    </row>
    <row r="695" spans="1:7">
      <c r="A695" s="1">
        <v>692</v>
      </c>
      <c r="B695" s="1" t="s">
        <v>1163</v>
      </c>
      <c r="C695" s="1">
        <v>25</v>
      </c>
      <c r="D695" s="4">
        <v>0.23055825306122452</v>
      </c>
      <c r="E695" s="6">
        <v>0.79166666666424135</v>
      </c>
      <c r="F695" s="1">
        <v>-33.695669600000002</v>
      </c>
      <c r="G695" s="1">
        <v>115.0150993</v>
      </c>
    </row>
    <row r="696" spans="1:7">
      <c r="A696" s="1">
        <v>693</v>
      </c>
      <c r="B696" s="1" t="s">
        <v>1164</v>
      </c>
      <c r="C696" s="1">
        <v>25</v>
      </c>
      <c r="D696" s="4">
        <v>0.89296994285714304</v>
      </c>
      <c r="E696" s="6">
        <v>0.66666666666424135</v>
      </c>
      <c r="F696" s="1">
        <v>-33.694962199999999</v>
      </c>
      <c r="G696" s="1">
        <v>115.0113729</v>
      </c>
    </row>
    <row r="697" spans="1:7">
      <c r="A697" s="1">
        <v>694</v>
      </c>
      <c r="B697" s="1" t="s">
        <v>1165</v>
      </c>
      <c r="C697" s="1">
        <v>25</v>
      </c>
      <c r="D697" s="4">
        <v>0.71518697142857146</v>
      </c>
      <c r="E697" s="6">
        <v>0.8125</v>
      </c>
      <c r="F697" s="1">
        <v>-33.696368399999997</v>
      </c>
      <c r="G697" s="1">
        <v>115.0107005</v>
      </c>
    </row>
    <row r="698" spans="1:7">
      <c r="A698" s="1">
        <v>695</v>
      </c>
      <c r="B698" s="1" t="s">
        <v>1166</v>
      </c>
      <c r="C698" s="1">
        <v>25</v>
      </c>
      <c r="D698" s="4">
        <v>0.59652244897959184</v>
      </c>
      <c r="E698" s="6">
        <v>0.75</v>
      </c>
      <c r="F698" s="1">
        <v>-33.645813400000002</v>
      </c>
      <c r="G698" s="1">
        <v>115.0557532</v>
      </c>
    </row>
    <row r="699" spans="1:7">
      <c r="A699" s="1">
        <v>696</v>
      </c>
      <c r="B699" s="1" t="s">
        <v>1167</v>
      </c>
      <c r="C699" s="1">
        <v>25</v>
      </c>
      <c r="D699" s="4">
        <v>0.53964897959183677</v>
      </c>
      <c r="E699" s="6">
        <v>0.6875</v>
      </c>
      <c r="F699" s="1">
        <v>-33.644235399999999</v>
      </c>
      <c r="G699" s="1">
        <v>115.0560187</v>
      </c>
    </row>
    <row r="700" spans="1:7">
      <c r="A700" s="1">
        <v>697</v>
      </c>
      <c r="B700" s="1" t="s">
        <v>1168</v>
      </c>
      <c r="C700" s="1">
        <v>25</v>
      </c>
      <c r="D700" s="4">
        <v>0.91688771428571425</v>
      </c>
      <c r="E700" s="6">
        <v>0.72916666666424135</v>
      </c>
      <c r="F700" s="1">
        <v>-33.641932599999997</v>
      </c>
      <c r="G700" s="1">
        <v>115.0567387</v>
      </c>
    </row>
    <row r="701" spans="1:7">
      <c r="A701" s="1">
        <v>698</v>
      </c>
      <c r="B701" s="1" t="s">
        <v>1169</v>
      </c>
      <c r="C701" s="1">
        <v>10</v>
      </c>
      <c r="D701" s="4" t="s">
        <v>16</v>
      </c>
      <c r="E701" s="6" t="s">
        <v>16</v>
      </c>
      <c r="F701" s="1">
        <v>-33.66475157</v>
      </c>
      <c r="G701" s="1">
        <v>115.1711282</v>
      </c>
    </row>
    <row r="702" spans="1:7">
      <c r="A702" s="1">
        <v>699</v>
      </c>
      <c r="B702" s="1" t="s">
        <v>1170</v>
      </c>
      <c r="C702" s="1">
        <v>200</v>
      </c>
      <c r="D702" s="4" t="s">
        <v>16</v>
      </c>
      <c r="E702" s="6" t="s">
        <v>16</v>
      </c>
      <c r="F702" s="1">
        <v>-33.698956940000002</v>
      </c>
      <c r="G702" s="1">
        <v>115.09469899</v>
      </c>
    </row>
    <row r="703" spans="1:7">
      <c r="A703" s="1">
        <v>700</v>
      </c>
      <c r="B703" s="1" t="s">
        <v>1171</v>
      </c>
      <c r="C703" s="1">
        <v>63</v>
      </c>
      <c r="D703" s="4" t="s">
        <v>16</v>
      </c>
      <c r="E703" s="6" t="s">
        <v>16</v>
      </c>
      <c r="F703" s="1">
        <v>-33.724172199999998</v>
      </c>
      <c r="G703" s="1">
        <v>115.1694474</v>
      </c>
    </row>
    <row r="704" spans="1:7">
      <c r="A704" s="1">
        <v>701</v>
      </c>
      <c r="B704" s="1" t="s">
        <v>1172</v>
      </c>
      <c r="C704" s="1">
        <v>25</v>
      </c>
      <c r="D704" s="4" t="s">
        <v>16</v>
      </c>
      <c r="E704" s="6" t="s">
        <v>16</v>
      </c>
      <c r="F704" s="1">
        <v>-33.713835779999997</v>
      </c>
      <c r="G704" s="1">
        <v>115.24484527</v>
      </c>
    </row>
    <row r="705" spans="1:7">
      <c r="A705" s="1">
        <v>702</v>
      </c>
      <c r="B705" s="1" t="s">
        <v>1173</v>
      </c>
      <c r="C705" s="1">
        <v>25</v>
      </c>
      <c r="D705" s="4" t="s">
        <v>16</v>
      </c>
      <c r="E705" s="6" t="s">
        <v>16</v>
      </c>
      <c r="F705" s="1">
        <v>-33.759248380000002</v>
      </c>
      <c r="G705" s="1">
        <v>115.17088636</v>
      </c>
    </row>
    <row r="706" spans="1:7">
      <c r="A706" s="1">
        <v>703</v>
      </c>
      <c r="B706" s="1" t="s">
        <v>1174</v>
      </c>
      <c r="C706" s="1">
        <v>25</v>
      </c>
      <c r="D706" s="4">
        <v>0.32281756734693873</v>
      </c>
      <c r="E706" s="6">
        <v>0.60416666666424135</v>
      </c>
      <c r="F706" s="1">
        <v>-33.619148699999997</v>
      </c>
      <c r="G706" s="1">
        <v>115.05651235000001</v>
      </c>
    </row>
    <row r="707" spans="1:7">
      <c r="A707" s="1">
        <v>704</v>
      </c>
      <c r="B707" s="1" t="s">
        <v>1175</v>
      </c>
      <c r="C707" s="1">
        <v>25</v>
      </c>
      <c r="D707" s="4" t="s">
        <v>16</v>
      </c>
      <c r="E707" s="6" t="s">
        <v>16</v>
      </c>
      <c r="F707" s="1">
        <v>-33.792100990000002</v>
      </c>
      <c r="G707" s="1">
        <v>115.06015481999999</v>
      </c>
    </row>
    <row r="708" spans="1:7">
      <c r="A708" s="1">
        <v>705</v>
      </c>
      <c r="B708" s="1" t="s">
        <v>1176</v>
      </c>
      <c r="C708" s="1">
        <v>25</v>
      </c>
      <c r="D708" s="4" t="s">
        <v>16</v>
      </c>
      <c r="E708" s="6" t="s">
        <v>16</v>
      </c>
      <c r="F708" s="1">
        <v>-33.78100165</v>
      </c>
      <c r="G708" s="1">
        <v>115.08835825</v>
      </c>
    </row>
    <row r="709" spans="1:7">
      <c r="A709" s="1">
        <v>706</v>
      </c>
      <c r="B709" s="1" t="s">
        <v>1177</v>
      </c>
      <c r="C709" s="1">
        <v>50</v>
      </c>
      <c r="D709" s="4">
        <v>0.34611009795918363</v>
      </c>
      <c r="E709" s="6">
        <v>0.45833333333575865</v>
      </c>
      <c r="F709" s="1">
        <v>-33.76130517</v>
      </c>
      <c r="G709" s="1">
        <v>115.04630605</v>
      </c>
    </row>
    <row r="710" spans="1:7">
      <c r="A710" s="1">
        <v>707</v>
      </c>
      <c r="B710" s="1" t="s">
        <v>1178</v>
      </c>
      <c r="C710" s="1">
        <v>25</v>
      </c>
      <c r="D710" s="4" t="s">
        <v>16</v>
      </c>
      <c r="E710" s="6" t="s">
        <v>16</v>
      </c>
      <c r="F710" s="1">
        <v>-33.776770329999998</v>
      </c>
      <c r="G710" s="1">
        <v>115.06999114</v>
      </c>
    </row>
    <row r="711" spans="1:7">
      <c r="A711" s="1">
        <v>708</v>
      </c>
      <c r="B711" s="1" t="s">
        <v>1179</v>
      </c>
      <c r="C711" s="1">
        <v>10</v>
      </c>
      <c r="D711" s="4">
        <v>0.22015179591836734</v>
      </c>
      <c r="E711" s="6">
        <v>0.77083333333575865</v>
      </c>
      <c r="F711" s="1">
        <v>-33.814182189999997</v>
      </c>
      <c r="G711" s="1">
        <v>115.13737105</v>
      </c>
    </row>
    <row r="712" spans="1:7">
      <c r="A712" s="1">
        <v>709</v>
      </c>
      <c r="B712" s="1" t="s">
        <v>1180</v>
      </c>
      <c r="C712" s="1">
        <v>25</v>
      </c>
      <c r="D712" s="4">
        <v>0.82914285714285707</v>
      </c>
      <c r="E712" s="6">
        <v>0.6875</v>
      </c>
      <c r="F712" s="1">
        <v>-33.751167500000001</v>
      </c>
      <c r="G712" s="1">
        <v>115.0770649</v>
      </c>
    </row>
    <row r="713" spans="1:7">
      <c r="A713" s="1">
        <v>710</v>
      </c>
      <c r="B713" s="1" t="s">
        <v>1181</v>
      </c>
      <c r="C713" s="1">
        <v>25</v>
      </c>
      <c r="D713" s="4" t="s">
        <v>16</v>
      </c>
      <c r="E713" s="6" t="s">
        <v>16</v>
      </c>
      <c r="F713" s="1">
        <v>-33.753813770000001</v>
      </c>
      <c r="G713" s="1">
        <v>115.08206891</v>
      </c>
    </row>
    <row r="714" spans="1:7">
      <c r="A714" s="1">
        <v>711</v>
      </c>
      <c r="B714" s="1" t="s">
        <v>1182</v>
      </c>
      <c r="C714" s="1">
        <v>25</v>
      </c>
      <c r="D714" s="4">
        <v>1.1854367346938777E-2</v>
      </c>
      <c r="E714" s="6">
        <v>0.875</v>
      </c>
      <c r="F714" s="1">
        <v>-33.790495800000002</v>
      </c>
      <c r="G714" s="1">
        <v>115.27626189999999</v>
      </c>
    </row>
    <row r="715" spans="1:7">
      <c r="A715" s="1">
        <v>712</v>
      </c>
      <c r="B715" s="1" t="s">
        <v>1183</v>
      </c>
      <c r="C715" s="1">
        <v>25</v>
      </c>
      <c r="D715" s="4">
        <v>0.36446122448979595</v>
      </c>
      <c r="E715" s="6">
        <v>0.77083333333575865</v>
      </c>
      <c r="F715" s="1">
        <v>-33.63028576</v>
      </c>
      <c r="G715" s="1">
        <v>115.08368652</v>
      </c>
    </row>
    <row r="716" spans="1:7">
      <c r="A716" s="1">
        <v>713</v>
      </c>
      <c r="B716" s="1" t="s">
        <v>1184</v>
      </c>
      <c r="C716" s="1">
        <v>25</v>
      </c>
      <c r="D716" s="4">
        <v>0.50841874285714284</v>
      </c>
      <c r="E716" s="6">
        <v>0.75</v>
      </c>
      <c r="F716" s="1">
        <v>-33.633987179999998</v>
      </c>
      <c r="G716" s="1">
        <v>115.08837862</v>
      </c>
    </row>
    <row r="717" spans="1:7">
      <c r="A717" s="1">
        <v>714</v>
      </c>
      <c r="B717" s="1" t="s">
        <v>1185</v>
      </c>
      <c r="C717" s="1">
        <v>10</v>
      </c>
      <c r="D717" s="4">
        <v>0.32396955102040809</v>
      </c>
      <c r="E717" s="6">
        <v>0.41666666666424135</v>
      </c>
      <c r="F717" s="1">
        <v>-33.6282979</v>
      </c>
      <c r="G717" s="1">
        <v>115.0664313</v>
      </c>
    </row>
    <row r="718" spans="1:7">
      <c r="A718" s="1">
        <v>715</v>
      </c>
      <c r="B718" s="1" t="s">
        <v>1186</v>
      </c>
      <c r="C718" s="1">
        <v>25</v>
      </c>
      <c r="D718" s="4" t="s">
        <v>16</v>
      </c>
      <c r="E718" s="6" t="s">
        <v>16</v>
      </c>
      <c r="F718" s="1">
        <v>-33.701768780000002</v>
      </c>
      <c r="G718" s="1">
        <v>115.08616154000001</v>
      </c>
    </row>
    <row r="719" spans="1:7">
      <c r="A719" s="1">
        <v>716</v>
      </c>
      <c r="B719" s="1" t="s">
        <v>1187</v>
      </c>
      <c r="C719" s="1">
        <v>10</v>
      </c>
      <c r="D719" s="4" t="s">
        <v>16</v>
      </c>
      <c r="E719" s="6" t="s">
        <v>16</v>
      </c>
      <c r="F719" s="1">
        <v>-33.642545820000002</v>
      </c>
      <c r="G719" s="1">
        <v>115.07277289</v>
      </c>
    </row>
    <row r="720" spans="1:7">
      <c r="A720" s="1">
        <v>717</v>
      </c>
      <c r="B720" s="1" t="s">
        <v>1188</v>
      </c>
      <c r="C720" s="1">
        <v>10</v>
      </c>
      <c r="D720" s="4">
        <v>0.70335714285714279</v>
      </c>
      <c r="E720" s="6">
        <v>0.625</v>
      </c>
      <c r="F720" s="1">
        <v>-33.801402090000003</v>
      </c>
      <c r="G720" s="1">
        <v>115.13416076999999</v>
      </c>
    </row>
    <row r="721" spans="1:7">
      <c r="A721" s="1">
        <v>718</v>
      </c>
      <c r="B721" s="1" t="s">
        <v>1189</v>
      </c>
      <c r="C721" s="1">
        <v>25</v>
      </c>
      <c r="D721" s="4">
        <v>0.34052032653061232</v>
      </c>
      <c r="E721" s="6">
        <v>0.66666666666424135</v>
      </c>
      <c r="F721" s="1">
        <v>-33.667807600000003</v>
      </c>
      <c r="G721" s="1">
        <v>115.10388682999999</v>
      </c>
    </row>
    <row r="722" spans="1:7">
      <c r="A722" s="1">
        <v>719</v>
      </c>
      <c r="B722" s="1" t="s">
        <v>1190</v>
      </c>
      <c r="C722" s="1">
        <v>25</v>
      </c>
      <c r="D722" s="4">
        <v>4.6155836734693881E-2</v>
      </c>
      <c r="E722" s="6">
        <v>0.75</v>
      </c>
      <c r="F722" s="1">
        <v>-33.668305940000003</v>
      </c>
      <c r="G722" s="1">
        <v>115.04544887</v>
      </c>
    </row>
    <row r="723" spans="1:7">
      <c r="A723" s="1">
        <v>720</v>
      </c>
      <c r="B723" s="1" t="s">
        <v>1191</v>
      </c>
      <c r="C723" s="1">
        <v>25</v>
      </c>
      <c r="D723" s="4">
        <v>0.62084897959183682</v>
      </c>
      <c r="E723" s="6">
        <v>0.97916666666424135</v>
      </c>
      <c r="F723" s="1">
        <v>-33.634074120000001</v>
      </c>
      <c r="G723" s="1">
        <v>115.0583625</v>
      </c>
    </row>
    <row r="724" spans="1:7">
      <c r="A724" s="1">
        <v>721</v>
      </c>
      <c r="B724" s="1" t="s">
        <v>1192</v>
      </c>
      <c r="C724" s="1">
        <v>10</v>
      </c>
      <c r="D724" s="4">
        <v>0.34265110204081628</v>
      </c>
      <c r="E724" s="6" t="s">
        <v>16</v>
      </c>
      <c r="F724" s="1">
        <v>-33.694949819999998</v>
      </c>
      <c r="G724" s="1">
        <v>115.16039003</v>
      </c>
    </row>
    <row r="725" spans="1:7">
      <c r="A725" s="1">
        <v>722</v>
      </c>
      <c r="B725" s="1" t="s">
        <v>1193</v>
      </c>
      <c r="C725" s="1">
        <v>10</v>
      </c>
      <c r="D725" s="4">
        <v>0.60343877551020408</v>
      </c>
      <c r="E725" s="6">
        <v>0.83333333333575865</v>
      </c>
      <c r="F725" s="1">
        <v>-33.774449300000001</v>
      </c>
      <c r="G725" s="1">
        <v>115.0902401</v>
      </c>
    </row>
    <row r="726" spans="1:7">
      <c r="A726" s="1">
        <v>723</v>
      </c>
      <c r="B726" s="1" t="s">
        <v>1194</v>
      </c>
      <c r="C726" s="1">
        <v>10</v>
      </c>
      <c r="D726" s="4">
        <v>1.2910074285714286</v>
      </c>
      <c r="E726" s="6">
        <v>0.5625</v>
      </c>
      <c r="F726" s="1">
        <v>-33.762038320000002</v>
      </c>
      <c r="G726" s="1">
        <v>115.14191709000001</v>
      </c>
    </row>
    <row r="727" spans="1:7">
      <c r="A727" s="1">
        <v>724</v>
      </c>
      <c r="B727" s="1" t="s">
        <v>1195</v>
      </c>
      <c r="C727" s="1">
        <v>10</v>
      </c>
      <c r="D727" s="4" t="s">
        <v>16</v>
      </c>
      <c r="E727" s="6" t="s">
        <v>16</v>
      </c>
      <c r="F727" s="1">
        <v>-33.769810200000002</v>
      </c>
      <c r="G727" s="1">
        <v>115.134366</v>
      </c>
    </row>
    <row r="728" spans="1:7">
      <c r="A728" s="1">
        <v>725</v>
      </c>
      <c r="B728" s="1" t="s">
        <v>1196</v>
      </c>
      <c r="C728" s="1">
        <v>25</v>
      </c>
      <c r="D728" s="4">
        <v>0.19396349387755105</v>
      </c>
      <c r="E728" s="6">
        <v>0.625</v>
      </c>
      <c r="F728" s="1">
        <v>-33.789759599999996</v>
      </c>
      <c r="G728" s="1">
        <v>115.1288225</v>
      </c>
    </row>
    <row r="729" spans="1:7">
      <c r="A729" s="1">
        <v>726</v>
      </c>
      <c r="B729" s="1" t="s">
        <v>1197</v>
      </c>
      <c r="C729" s="1">
        <v>10</v>
      </c>
      <c r="D729" s="4">
        <v>0.43887624489795912</v>
      </c>
      <c r="E729" s="6">
        <v>0.77083333333575865</v>
      </c>
      <c r="F729" s="1">
        <v>-33.772570860000002</v>
      </c>
      <c r="G729" s="1">
        <v>115.16941213</v>
      </c>
    </row>
    <row r="730" spans="1:7">
      <c r="A730" s="1">
        <v>727</v>
      </c>
      <c r="B730" s="1" t="s">
        <v>1198</v>
      </c>
      <c r="C730" s="1">
        <v>25</v>
      </c>
      <c r="D730" s="4">
        <v>0.26195918367346943</v>
      </c>
      <c r="E730" s="6">
        <v>0.875</v>
      </c>
      <c r="F730" s="1">
        <v>-33.764808160000001</v>
      </c>
      <c r="G730" s="1">
        <v>115.05999752</v>
      </c>
    </row>
    <row r="731" spans="1:7">
      <c r="A731" s="1">
        <v>728</v>
      </c>
      <c r="B731" s="1" t="s">
        <v>1199</v>
      </c>
      <c r="C731" s="1">
        <v>25</v>
      </c>
      <c r="D731" s="4">
        <v>0.20054571428571427</v>
      </c>
      <c r="E731" s="6">
        <v>0.72916666666424135</v>
      </c>
      <c r="F731" s="1">
        <v>-33.769979599999999</v>
      </c>
      <c r="G731" s="1">
        <v>115.0492015</v>
      </c>
    </row>
    <row r="732" spans="1:7">
      <c r="A732" s="1">
        <v>729</v>
      </c>
      <c r="B732" s="1" t="s">
        <v>1200</v>
      </c>
      <c r="C732" s="1">
        <v>25</v>
      </c>
      <c r="D732" s="4">
        <v>0.57681632653061221</v>
      </c>
      <c r="E732" s="6">
        <v>0.60416666666424135</v>
      </c>
      <c r="F732" s="1">
        <v>-33.83018568</v>
      </c>
      <c r="G732" s="1">
        <v>115.15788186</v>
      </c>
    </row>
    <row r="733" spans="1:7">
      <c r="A733" s="1">
        <v>730</v>
      </c>
      <c r="B733" s="1" t="s">
        <v>1201</v>
      </c>
      <c r="C733" s="1">
        <v>25</v>
      </c>
      <c r="D733" s="4" t="s">
        <v>16</v>
      </c>
      <c r="E733" s="6" t="s">
        <v>16</v>
      </c>
      <c r="F733" s="1">
        <v>-33.716803900000002</v>
      </c>
      <c r="G733" s="1">
        <v>115.0391376</v>
      </c>
    </row>
    <row r="734" spans="1:7">
      <c r="A734" s="1">
        <v>731</v>
      </c>
      <c r="B734" s="1" t="s">
        <v>1202</v>
      </c>
      <c r="C734" s="1">
        <v>10</v>
      </c>
      <c r="D734" s="4">
        <v>8.1173469387755104E-2</v>
      </c>
      <c r="E734" s="6">
        <v>0.79166666666424135</v>
      </c>
      <c r="F734" s="1">
        <v>-33.717641</v>
      </c>
      <c r="G734" s="1">
        <v>115.08731462999999</v>
      </c>
    </row>
    <row r="735" spans="1:7">
      <c r="A735" s="1">
        <v>732</v>
      </c>
      <c r="B735" s="1" t="s">
        <v>1203</v>
      </c>
      <c r="C735" s="1">
        <v>25</v>
      </c>
      <c r="D735" s="4">
        <v>0.12110987755102043</v>
      </c>
      <c r="E735" s="6">
        <v>0.5625</v>
      </c>
      <c r="F735" s="1">
        <v>-33.813839899999998</v>
      </c>
      <c r="G735" s="1">
        <v>115.1582588</v>
      </c>
    </row>
    <row r="736" spans="1:7">
      <c r="A736" s="1">
        <v>733</v>
      </c>
      <c r="B736" s="1" t="s">
        <v>1204</v>
      </c>
      <c r="C736" s="1">
        <v>25</v>
      </c>
      <c r="D736" s="4">
        <v>7.7877551020408164E-2</v>
      </c>
      <c r="E736" s="6">
        <v>0.4375</v>
      </c>
      <c r="F736" s="1">
        <v>-33.776841599999997</v>
      </c>
      <c r="G736" s="1">
        <v>115.162651</v>
      </c>
    </row>
    <row r="737" spans="1:7">
      <c r="A737" s="1">
        <v>734</v>
      </c>
      <c r="B737" s="1" t="s">
        <v>1205</v>
      </c>
      <c r="C737" s="1">
        <v>25</v>
      </c>
      <c r="D737" s="4" t="s">
        <v>16</v>
      </c>
      <c r="E737" s="6" t="s">
        <v>16</v>
      </c>
      <c r="F737" s="1">
        <v>-33.786541300000003</v>
      </c>
      <c r="G737" s="1">
        <v>115.20055189999999</v>
      </c>
    </row>
    <row r="738" spans="1:7">
      <c r="A738" s="1">
        <v>735</v>
      </c>
      <c r="B738" s="1" t="s">
        <v>1206</v>
      </c>
      <c r="C738" s="1">
        <v>25</v>
      </c>
      <c r="D738" s="4" t="s">
        <v>16</v>
      </c>
      <c r="E738" s="6" t="s">
        <v>16</v>
      </c>
      <c r="F738" s="1">
        <v>-33.699926499999997</v>
      </c>
      <c r="G738" s="1">
        <v>115.1173337</v>
      </c>
    </row>
    <row r="739" spans="1:7">
      <c r="A739" s="1">
        <v>736</v>
      </c>
      <c r="B739" s="1" t="s">
        <v>1207</v>
      </c>
      <c r="C739" s="1">
        <v>25</v>
      </c>
      <c r="D739" s="4" t="s">
        <v>16</v>
      </c>
      <c r="E739" s="6" t="s">
        <v>16</v>
      </c>
      <c r="F739" s="1">
        <v>-33.699904699999998</v>
      </c>
      <c r="G739" s="1">
        <v>115.1173325</v>
      </c>
    </row>
    <row r="740" spans="1:7">
      <c r="A740" s="1">
        <v>737</v>
      </c>
      <c r="B740" s="1" t="s">
        <v>1208</v>
      </c>
      <c r="C740" s="1">
        <v>25</v>
      </c>
      <c r="D740" s="4">
        <v>2.7890023020408163</v>
      </c>
      <c r="E740" s="6">
        <v>0.625</v>
      </c>
      <c r="F740" s="1">
        <v>-33.696102099999997</v>
      </c>
      <c r="G740" s="1">
        <v>115.1172198</v>
      </c>
    </row>
    <row r="741" spans="1:7">
      <c r="A741" s="1">
        <v>738</v>
      </c>
      <c r="B741" s="1" t="s">
        <v>1209</v>
      </c>
      <c r="C741" s="1">
        <v>25</v>
      </c>
      <c r="D741" s="4" t="s">
        <v>16</v>
      </c>
      <c r="E741" s="6" t="s">
        <v>16</v>
      </c>
      <c r="F741" s="1">
        <v>-33.6960804</v>
      </c>
      <c r="G741" s="1">
        <v>115.1172219</v>
      </c>
    </row>
    <row r="742" spans="1:7">
      <c r="A742" s="1">
        <v>739</v>
      </c>
      <c r="B742" s="1" t="s">
        <v>1210</v>
      </c>
      <c r="C742" s="1">
        <v>100</v>
      </c>
      <c r="D742" s="4" t="s">
        <v>16</v>
      </c>
      <c r="E742" s="6" t="s">
        <v>16</v>
      </c>
      <c r="F742" s="1">
        <v>-33.704767799999999</v>
      </c>
      <c r="G742" s="1">
        <v>115.17662660000001</v>
      </c>
    </row>
    <row r="743" spans="1:7">
      <c r="A743" s="1">
        <v>740</v>
      </c>
      <c r="B743" s="1" t="s">
        <v>1211</v>
      </c>
      <c r="C743" s="1">
        <v>10</v>
      </c>
      <c r="D743" s="4" t="s">
        <v>16</v>
      </c>
      <c r="E743" s="6" t="s">
        <v>16</v>
      </c>
      <c r="F743" s="1">
        <v>-33.663402099999999</v>
      </c>
      <c r="G743" s="1">
        <v>115.0340088</v>
      </c>
    </row>
    <row r="744" spans="1:7">
      <c r="A744" s="1">
        <v>741</v>
      </c>
      <c r="B744" s="1" t="s">
        <v>1212</v>
      </c>
      <c r="C744" s="1">
        <v>500</v>
      </c>
      <c r="D744" s="4">
        <v>2.382510204081633E-2</v>
      </c>
      <c r="E744" s="6">
        <v>0.4375</v>
      </c>
      <c r="F744" s="1">
        <v>-33.7519262</v>
      </c>
      <c r="G744" s="1">
        <v>115.23001259999999</v>
      </c>
    </row>
    <row r="745" spans="1:7">
      <c r="A745" s="1">
        <v>742</v>
      </c>
      <c r="B745" s="1" t="s">
        <v>1213</v>
      </c>
      <c r="C745" s="1">
        <v>200</v>
      </c>
      <c r="D745" s="4">
        <v>0.36807167346938785</v>
      </c>
      <c r="E745" s="6">
        <v>0.27083333333575865</v>
      </c>
      <c r="F745" s="1">
        <v>-33.77710416</v>
      </c>
      <c r="G745" s="1">
        <v>115.12300347</v>
      </c>
    </row>
    <row r="746" spans="1:7">
      <c r="A746" s="1">
        <v>743</v>
      </c>
      <c r="B746" s="1" t="s">
        <v>1214</v>
      </c>
      <c r="C746" s="1">
        <v>25</v>
      </c>
      <c r="D746" s="4">
        <v>0.43279675102040821</v>
      </c>
      <c r="E746" s="6">
        <v>0.60416666666424135</v>
      </c>
      <c r="F746" s="1">
        <v>-33.733580400000001</v>
      </c>
      <c r="G746" s="1">
        <v>115.2019213</v>
      </c>
    </row>
    <row r="747" spans="1:7">
      <c r="A747" s="1">
        <v>744</v>
      </c>
      <c r="B747" s="1" t="s">
        <v>1215</v>
      </c>
      <c r="C747" s="1">
        <v>10</v>
      </c>
      <c r="D747" s="4">
        <v>0.35247959183673466</v>
      </c>
      <c r="E747" s="6">
        <v>0.35416666666424135</v>
      </c>
      <c r="F747" s="1">
        <v>-33.706102319999999</v>
      </c>
      <c r="G747" s="1">
        <v>115.01772889</v>
      </c>
    </row>
    <row r="748" spans="1:7">
      <c r="A748" s="1">
        <v>745</v>
      </c>
      <c r="B748" s="1" t="s">
        <v>1216</v>
      </c>
      <c r="C748" s="1">
        <v>10</v>
      </c>
      <c r="D748" s="4">
        <v>1.4235171020408164</v>
      </c>
      <c r="E748" s="6">
        <v>0.52083333333575865</v>
      </c>
      <c r="F748" s="1">
        <v>-33.724239900000001</v>
      </c>
      <c r="G748" s="1">
        <v>115.05224200000001</v>
      </c>
    </row>
    <row r="749" spans="1:7">
      <c r="A749" s="1">
        <v>746</v>
      </c>
      <c r="B749" s="1" t="s">
        <v>1217</v>
      </c>
      <c r="C749" s="1">
        <v>25</v>
      </c>
      <c r="D749" s="4">
        <v>0.10193469387755101</v>
      </c>
      <c r="E749" s="6">
        <v>0.75</v>
      </c>
      <c r="F749" s="1">
        <v>-33.724242500000003</v>
      </c>
      <c r="G749" s="1">
        <v>115.0566881</v>
      </c>
    </row>
    <row r="750" spans="1:7">
      <c r="A750" s="1">
        <v>747</v>
      </c>
      <c r="B750" s="1" t="s">
        <v>1218</v>
      </c>
      <c r="C750" s="1">
        <v>25</v>
      </c>
      <c r="D750" s="4">
        <v>2.5290467265306127</v>
      </c>
      <c r="E750" s="6">
        <v>0.5</v>
      </c>
      <c r="F750" s="1">
        <v>-33.808565719999997</v>
      </c>
      <c r="G750" s="1">
        <v>115.06219978</v>
      </c>
    </row>
    <row r="751" spans="1:7">
      <c r="A751" s="1">
        <v>748</v>
      </c>
      <c r="B751" s="1" t="s">
        <v>1219</v>
      </c>
      <c r="C751" s="1">
        <v>25</v>
      </c>
      <c r="D751" s="4" t="s">
        <v>16</v>
      </c>
      <c r="E751" s="6" t="s">
        <v>16</v>
      </c>
      <c r="F751" s="1">
        <v>-33.808069199999998</v>
      </c>
      <c r="G751" s="1">
        <v>115.06073631</v>
      </c>
    </row>
    <row r="752" spans="1:7">
      <c r="A752" s="1">
        <v>749</v>
      </c>
      <c r="B752" s="1" t="s">
        <v>1220</v>
      </c>
      <c r="C752" s="1">
        <v>25</v>
      </c>
      <c r="D752" s="4">
        <v>5.131836734693878E-2</v>
      </c>
      <c r="E752" s="6">
        <v>0.77083333333575865</v>
      </c>
      <c r="F752" s="1">
        <v>-33.658977</v>
      </c>
      <c r="G752" s="1">
        <v>115.0628935</v>
      </c>
    </row>
    <row r="753" spans="1:7">
      <c r="A753" s="1">
        <v>750</v>
      </c>
      <c r="B753" s="1" t="s">
        <v>1221</v>
      </c>
      <c r="C753" s="1">
        <v>25</v>
      </c>
      <c r="D753" s="4">
        <v>0.7043347591836735</v>
      </c>
      <c r="E753" s="6">
        <v>0.75</v>
      </c>
      <c r="F753" s="1">
        <v>-33.659127099999999</v>
      </c>
      <c r="G753" s="1">
        <v>115.0613146</v>
      </c>
    </row>
    <row r="754" spans="1:7">
      <c r="A754" s="1">
        <v>751</v>
      </c>
      <c r="B754" s="1" t="s">
        <v>1222</v>
      </c>
      <c r="C754" s="1">
        <v>10</v>
      </c>
      <c r="D754" s="4">
        <v>4.1894285714285722E-3</v>
      </c>
      <c r="E754" s="6">
        <v>0.52083333333575865</v>
      </c>
      <c r="F754" s="1">
        <v>-33.71124476</v>
      </c>
      <c r="G754" s="1">
        <v>115.28314071</v>
      </c>
    </row>
    <row r="755" spans="1:7">
      <c r="A755" s="1">
        <v>752</v>
      </c>
      <c r="B755" s="1" t="s">
        <v>1223</v>
      </c>
      <c r="C755" s="1">
        <v>315</v>
      </c>
      <c r="D755" s="4">
        <v>0.4378110320699708</v>
      </c>
      <c r="E755" s="6">
        <v>0.75</v>
      </c>
      <c r="F755" s="1">
        <v>-33.6406043</v>
      </c>
      <c r="G755" s="1">
        <v>115.02663889999999</v>
      </c>
    </row>
    <row r="756" spans="1:7">
      <c r="A756" s="1">
        <v>753</v>
      </c>
      <c r="B756" s="1" t="s">
        <v>1224</v>
      </c>
      <c r="C756" s="1">
        <v>200</v>
      </c>
      <c r="D756" s="4">
        <v>0.52127139795918387</v>
      </c>
      <c r="E756" s="6">
        <v>0.75</v>
      </c>
      <c r="F756" s="1">
        <v>-33.642414070000001</v>
      </c>
      <c r="G756" s="1">
        <v>115.02872599</v>
      </c>
    </row>
    <row r="757" spans="1:7">
      <c r="A757" s="1">
        <v>754</v>
      </c>
      <c r="B757" s="1" t="s">
        <v>1225</v>
      </c>
      <c r="C757" s="1">
        <v>25</v>
      </c>
      <c r="D757" s="4" t="s">
        <v>16</v>
      </c>
      <c r="E757" s="6" t="s">
        <v>16</v>
      </c>
      <c r="F757" s="1">
        <v>-33.744773279999997</v>
      </c>
      <c r="G757" s="1">
        <v>115.14874426999999</v>
      </c>
    </row>
    <row r="758" spans="1:7">
      <c r="A758" s="1">
        <v>755</v>
      </c>
      <c r="B758" s="1" t="s">
        <v>1226</v>
      </c>
      <c r="C758" s="1">
        <v>200</v>
      </c>
      <c r="D758" s="4" t="s">
        <v>16</v>
      </c>
      <c r="E758" s="6" t="s">
        <v>16</v>
      </c>
      <c r="F758" s="1">
        <v>-33.767854900000003</v>
      </c>
      <c r="G758" s="1">
        <v>115.2777416</v>
      </c>
    </row>
    <row r="759" spans="1:7">
      <c r="A759" s="1">
        <v>756</v>
      </c>
      <c r="B759" s="1" t="s">
        <v>1227</v>
      </c>
      <c r="C759" s="1">
        <v>25</v>
      </c>
      <c r="D759" s="4">
        <v>0.96135653877551019</v>
      </c>
      <c r="E759" s="6">
        <v>0.39583333333575865</v>
      </c>
      <c r="F759" s="1">
        <v>-33.761716200000002</v>
      </c>
      <c r="G759" s="1">
        <v>115.1801533</v>
      </c>
    </row>
    <row r="760" spans="1:7">
      <c r="A760" s="1">
        <v>757</v>
      </c>
      <c r="B760" s="1" t="s">
        <v>1228</v>
      </c>
      <c r="C760" s="1">
        <v>10</v>
      </c>
      <c r="D760" s="4">
        <v>0.97918195918367323</v>
      </c>
      <c r="E760" s="6">
        <v>0.64583333333575865</v>
      </c>
      <c r="F760" s="1">
        <v>-33.755168259999998</v>
      </c>
      <c r="G760" s="1">
        <v>115.09581254</v>
      </c>
    </row>
    <row r="761" spans="1:7">
      <c r="A761" s="1">
        <v>758</v>
      </c>
      <c r="B761" s="1" t="s">
        <v>1229</v>
      </c>
      <c r="C761" s="1">
        <v>25</v>
      </c>
      <c r="D761" s="4">
        <v>1.4845544489795921</v>
      </c>
      <c r="E761" s="6">
        <v>0.75</v>
      </c>
      <c r="F761" s="1">
        <v>-33.624997299999997</v>
      </c>
      <c r="G761" s="1">
        <v>115.05094990000001</v>
      </c>
    </row>
    <row r="762" spans="1:7">
      <c r="A762" s="1">
        <v>759</v>
      </c>
      <c r="B762" s="1" t="s">
        <v>1230</v>
      </c>
      <c r="C762" s="1">
        <v>25</v>
      </c>
      <c r="D762" s="4">
        <v>0.20911836734693878</v>
      </c>
      <c r="E762" s="6">
        <v>0.77083333333575865</v>
      </c>
      <c r="F762" s="1">
        <v>-33.6248322</v>
      </c>
      <c r="G762" s="1">
        <v>115.0490561</v>
      </c>
    </row>
    <row r="763" spans="1:7">
      <c r="A763" s="1">
        <v>760</v>
      </c>
      <c r="B763" s="1" t="s">
        <v>1231</v>
      </c>
      <c r="C763" s="1">
        <v>50</v>
      </c>
      <c r="D763" s="4">
        <v>0.24732040816326531</v>
      </c>
      <c r="E763" s="6">
        <v>0.89583333333575865</v>
      </c>
      <c r="F763" s="1">
        <v>-33.620396999999997</v>
      </c>
      <c r="G763" s="1">
        <v>115.0452844</v>
      </c>
    </row>
    <row r="764" spans="1:7">
      <c r="A764" s="1">
        <v>761</v>
      </c>
      <c r="B764" s="1" t="s">
        <v>1232</v>
      </c>
      <c r="C764" s="1">
        <v>25</v>
      </c>
      <c r="D764" s="4">
        <v>0.25441632653061225</v>
      </c>
      <c r="E764" s="6">
        <v>0.79166666666424135</v>
      </c>
      <c r="F764" s="1">
        <v>-33.617764100000002</v>
      </c>
      <c r="G764" s="1">
        <v>115.0464281</v>
      </c>
    </row>
    <row r="765" spans="1:7">
      <c r="A765" s="1">
        <v>762</v>
      </c>
      <c r="B765" s="1" t="s">
        <v>1233</v>
      </c>
      <c r="C765" s="1">
        <v>25</v>
      </c>
      <c r="D765" s="4">
        <v>0.23870950204081626</v>
      </c>
      <c r="E765" s="6">
        <v>0.41666666666424135</v>
      </c>
      <c r="F765" s="1">
        <v>-33.6201589</v>
      </c>
      <c r="G765" s="1">
        <v>115.05041660000001</v>
      </c>
    </row>
    <row r="766" spans="1:7">
      <c r="A766" s="1">
        <v>763</v>
      </c>
      <c r="B766" s="1" t="s">
        <v>1234</v>
      </c>
      <c r="C766" s="1">
        <v>25</v>
      </c>
      <c r="D766" s="4">
        <v>0.46120434285714274</v>
      </c>
      <c r="E766" s="6">
        <v>0.72916666666424135</v>
      </c>
      <c r="F766" s="1">
        <v>-33.621290299999998</v>
      </c>
      <c r="G766" s="1">
        <v>115.05314319999999</v>
      </c>
    </row>
    <row r="767" spans="1:7">
      <c r="A767" s="1">
        <v>764</v>
      </c>
      <c r="B767" s="1" t="s">
        <v>1235</v>
      </c>
      <c r="C767" s="1">
        <v>25</v>
      </c>
      <c r="D767" s="4">
        <v>0.38852244897959182</v>
      </c>
      <c r="E767" s="6">
        <v>0.70833333333575865</v>
      </c>
      <c r="F767" s="1">
        <v>-33.625052599999997</v>
      </c>
      <c r="G767" s="1">
        <v>115.0458782</v>
      </c>
    </row>
    <row r="768" spans="1:7">
      <c r="A768" s="1">
        <v>765</v>
      </c>
      <c r="B768" s="1" t="s">
        <v>1236</v>
      </c>
      <c r="C768" s="1">
        <v>50</v>
      </c>
      <c r="D768" s="4">
        <v>0.35485601632653041</v>
      </c>
      <c r="E768" s="6">
        <v>0.77083333333575865</v>
      </c>
      <c r="F768" s="1">
        <v>-33.665633200000002</v>
      </c>
      <c r="G768" s="1">
        <v>115.07506909999999</v>
      </c>
    </row>
    <row r="769" spans="1:7">
      <c r="A769" s="1">
        <v>766</v>
      </c>
      <c r="B769" s="1" t="s">
        <v>1237</v>
      </c>
      <c r="C769" s="1">
        <v>25</v>
      </c>
      <c r="D769" s="4">
        <v>0.34206938775510204</v>
      </c>
      <c r="E769" s="6">
        <v>0.89583333333575865</v>
      </c>
      <c r="F769" s="1">
        <v>-33.664733099999999</v>
      </c>
      <c r="G769" s="1">
        <v>115.0735887</v>
      </c>
    </row>
    <row r="770" spans="1:7">
      <c r="A770" s="1">
        <v>767</v>
      </c>
      <c r="B770" s="1" t="s">
        <v>1238</v>
      </c>
      <c r="C770" s="1">
        <v>50</v>
      </c>
      <c r="D770" s="4">
        <v>0.26952448979591836</v>
      </c>
      <c r="E770" s="6">
        <v>0.64583333333575865</v>
      </c>
      <c r="F770" s="1">
        <v>-33.659764899999999</v>
      </c>
      <c r="G770" s="1">
        <v>115.0745167</v>
      </c>
    </row>
    <row r="771" spans="1:7">
      <c r="A771" s="1">
        <v>768</v>
      </c>
      <c r="B771" s="1" t="s">
        <v>1239</v>
      </c>
      <c r="C771" s="1">
        <v>25</v>
      </c>
      <c r="D771" s="4">
        <v>0.43250612244897968</v>
      </c>
      <c r="E771" s="6">
        <v>0.89583333333575865</v>
      </c>
      <c r="F771" s="1">
        <v>-33.662098499999999</v>
      </c>
      <c r="G771" s="1">
        <v>115.0749252</v>
      </c>
    </row>
    <row r="772" spans="1:7">
      <c r="A772" s="1">
        <v>769</v>
      </c>
      <c r="B772" s="1" t="s">
        <v>1240</v>
      </c>
      <c r="C772" s="1">
        <v>10</v>
      </c>
      <c r="D772" s="4">
        <v>0.7429242857142857</v>
      </c>
      <c r="E772" s="6">
        <v>0.625</v>
      </c>
      <c r="F772" s="1">
        <v>-33.690004399999999</v>
      </c>
      <c r="G772" s="1">
        <v>115.1352186</v>
      </c>
    </row>
    <row r="773" spans="1:7">
      <c r="A773" s="1">
        <v>770</v>
      </c>
      <c r="B773" s="1" t="s">
        <v>1241</v>
      </c>
      <c r="C773" s="1">
        <v>10</v>
      </c>
      <c r="D773" s="4" t="s">
        <v>16</v>
      </c>
      <c r="E773" s="6" t="s">
        <v>16</v>
      </c>
      <c r="F773" s="1">
        <v>-33.702047399999998</v>
      </c>
      <c r="G773" s="1">
        <v>115.12495061</v>
      </c>
    </row>
    <row r="774" spans="1:7">
      <c r="A774" s="1">
        <v>771</v>
      </c>
      <c r="B774" s="1" t="s">
        <v>1242</v>
      </c>
      <c r="C774" s="1">
        <v>10</v>
      </c>
      <c r="D774" s="4" t="s">
        <v>16</v>
      </c>
      <c r="E774" s="6" t="s">
        <v>16</v>
      </c>
      <c r="F774" s="1">
        <v>-33.699065609999998</v>
      </c>
      <c r="G774" s="1">
        <v>115.12861254000001</v>
      </c>
    </row>
    <row r="775" spans="1:7">
      <c r="A775" s="1">
        <v>772</v>
      </c>
      <c r="B775" s="1" t="s">
        <v>1243</v>
      </c>
      <c r="C775" s="1">
        <v>25</v>
      </c>
      <c r="D775" s="4">
        <v>0.17333213061224487</v>
      </c>
      <c r="E775" s="6">
        <v>0.5625</v>
      </c>
      <c r="F775" s="1">
        <v>-33.696054629999999</v>
      </c>
      <c r="G775" s="1">
        <v>115.12905309</v>
      </c>
    </row>
    <row r="776" spans="1:7">
      <c r="A776" s="1">
        <v>773</v>
      </c>
      <c r="B776" s="1" t="s">
        <v>1244</v>
      </c>
      <c r="C776" s="1">
        <v>25</v>
      </c>
      <c r="D776" s="4" t="s">
        <v>16</v>
      </c>
      <c r="E776" s="6" t="s">
        <v>16</v>
      </c>
      <c r="F776" s="1">
        <v>-33.695092299999999</v>
      </c>
      <c r="G776" s="1">
        <v>115.0783807</v>
      </c>
    </row>
    <row r="777" spans="1:7">
      <c r="A777" s="1">
        <v>774</v>
      </c>
      <c r="B777" s="1" t="s">
        <v>1245</v>
      </c>
      <c r="C777" s="1">
        <v>10</v>
      </c>
      <c r="D777" s="4" t="s">
        <v>16</v>
      </c>
      <c r="E777" s="6" t="s">
        <v>16</v>
      </c>
      <c r="F777" s="1">
        <v>-33.738955410000003</v>
      </c>
      <c r="G777" s="1">
        <v>115.0757089</v>
      </c>
    </row>
    <row r="778" spans="1:7">
      <c r="A778" s="1">
        <v>775</v>
      </c>
      <c r="B778" s="1" t="s">
        <v>1246</v>
      </c>
      <c r="C778" s="1">
        <v>25</v>
      </c>
      <c r="D778" s="4">
        <v>0.11636734693877551</v>
      </c>
      <c r="E778" s="6">
        <v>0.58333333333575865</v>
      </c>
      <c r="F778" s="1">
        <v>-33.7419376</v>
      </c>
      <c r="G778" s="1">
        <v>115.0409336</v>
      </c>
    </row>
    <row r="779" spans="1:7">
      <c r="A779" s="1">
        <v>776</v>
      </c>
      <c r="B779" s="1" t="s">
        <v>1247</v>
      </c>
      <c r="C779" s="1">
        <v>25</v>
      </c>
      <c r="D779" s="4">
        <v>0.60301632653061221</v>
      </c>
      <c r="E779" s="6">
        <v>0.5625</v>
      </c>
      <c r="F779" s="1">
        <v>-33.772155099999999</v>
      </c>
      <c r="G779" s="1">
        <v>115.0829511</v>
      </c>
    </row>
    <row r="780" spans="1:7">
      <c r="A780" s="1">
        <v>777</v>
      </c>
      <c r="B780" s="1" t="s">
        <v>1248</v>
      </c>
      <c r="C780" s="1">
        <v>10</v>
      </c>
      <c r="D780" s="4" t="s">
        <v>16</v>
      </c>
      <c r="E780" s="6" t="s">
        <v>16</v>
      </c>
      <c r="F780" s="1">
        <v>-33.667766880000002</v>
      </c>
      <c r="G780" s="1">
        <v>115.10552088</v>
      </c>
    </row>
    <row r="781" spans="1:7">
      <c r="A781" s="1">
        <v>778</v>
      </c>
      <c r="B781" s="1" t="s">
        <v>1249</v>
      </c>
      <c r="C781" s="1">
        <v>10</v>
      </c>
      <c r="D781" s="4">
        <v>0.34301020408163263</v>
      </c>
      <c r="E781" s="6">
        <v>0.75</v>
      </c>
      <c r="F781" s="1">
        <v>-33.750895700000001</v>
      </c>
      <c r="G781" s="1">
        <v>115.19898569999999</v>
      </c>
    </row>
    <row r="782" spans="1:7">
      <c r="A782" s="1">
        <v>779</v>
      </c>
      <c r="B782" s="1" t="s">
        <v>1250</v>
      </c>
      <c r="C782" s="1">
        <v>10</v>
      </c>
      <c r="D782" s="4">
        <v>0.28046497959183675</v>
      </c>
      <c r="E782" s="6">
        <v>0.5625</v>
      </c>
      <c r="F782" s="1">
        <v>-33.683225100000001</v>
      </c>
      <c r="G782" s="1">
        <v>115.08551060000001</v>
      </c>
    </row>
    <row r="783" spans="1:7">
      <c r="A783" s="1">
        <v>780</v>
      </c>
      <c r="B783" s="1" t="s">
        <v>1251</v>
      </c>
      <c r="C783" s="1">
        <v>25</v>
      </c>
      <c r="D783" s="4">
        <v>0.34063542857142864</v>
      </c>
      <c r="E783" s="6">
        <v>0.45833333333575865</v>
      </c>
      <c r="F783" s="1">
        <v>-33.759618799999998</v>
      </c>
      <c r="G783" s="1">
        <v>115.0932521</v>
      </c>
    </row>
    <row r="784" spans="1:7">
      <c r="A784" s="1">
        <v>781</v>
      </c>
      <c r="B784" s="1" t="s">
        <v>1252</v>
      </c>
      <c r="C784" s="1">
        <v>200</v>
      </c>
      <c r="D784" s="4">
        <v>1.1715235163265307</v>
      </c>
      <c r="E784" s="6">
        <v>0.64583333333575865</v>
      </c>
      <c r="F784" s="1">
        <v>-33.804690899999997</v>
      </c>
      <c r="G784" s="1">
        <v>115.1202569</v>
      </c>
    </row>
    <row r="785" spans="1:7">
      <c r="A785" s="1">
        <v>782</v>
      </c>
      <c r="B785" s="1" t="s">
        <v>1253</v>
      </c>
      <c r="C785" s="1">
        <v>25</v>
      </c>
      <c r="D785" s="4">
        <v>0.20004081632653062</v>
      </c>
      <c r="E785" s="6">
        <v>0.75</v>
      </c>
      <c r="F785" s="1">
        <v>-33.695642399999997</v>
      </c>
      <c r="G785" s="1">
        <v>115.0953009</v>
      </c>
    </row>
    <row r="786" spans="1:7">
      <c r="A786" s="1">
        <v>783</v>
      </c>
      <c r="B786" s="1" t="s">
        <v>1254</v>
      </c>
      <c r="C786" s="1">
        <v>10</v>
      </c>
      <c r="D786" s="4" t="s">
        <v>16</v>
      </c>
      <c r="E786" s="6" t="s">
        <v>16</v>
      </c>
      <c r="F786" s="1">
        <v>-33.73082308</v>
      </c>
      <c r="G786" s="1">
        <v>115.12121064999999</v>
      </c>
    </row>
    <row r="787" spans="1:7">
      <c r="A787" s="1">
        <v>784</v>
      </c>
      <c r="B787" s="1" t="s">
        <v>1255</v>
      </c>
      <c r="C787" s="1">
        <v>25</v>
      </c>
      <c r="D787" s="4">
        <v>0.97282089795918369</v>
      </c>
      <c r="E787" s="6">
        <v>0.77083333333575865</v>
      </c>
      <c r="F787" s="1">
        <v>-33.663646700000001</v>
      </c>
      <c r="G787" s="1">
        <v>115.10359870000001</v>
      </c>
    </row>
    <row r="788" spans="1:7">
      <c r="A788" s="1">
        <v>785</v>
      </c>
      <c r="B788" s="1" t="s">
        <v>1256</v>
      </c>
      <c r="C788" s="1">
        <v>25</v>
      </c>
      <c r="D788" s="4">
        <v>1.4469755102040815</v>
      </c>
      <c r="E788" s="6">
        <v>0.33333333333575865</v>
      </c>
      <c r="F788" s="1">
        <v>-33.759223400000003</v>
      </c>
      <c r="G788" s="1">
        <v>115.0836583</v>
      </c>
    </row>
    <row r="789" spans="1:7">
      <c r="A789" s="1">
        <v>786</v>
      </c>
      <c r="B789" s="1" t="s">
        <v>1257</v>
      </c>
      <c r="C789" s="1">
        <v>25</v>
      </c>
      <c r="D789" s="4">
        <v>3.0258182612244902</v>
      </c>
      <c r="E789" s="6">
        <v>0.5</v>
      </c>
      <c r="F789" s="1">
        <v>-33.727600700000004</v>
      </c>
      <c r="G789" s="1">
        <v>115.1141878</v>
      </c>
    </row>
    <row r="790" spans="1:7">
      <c r="A790" s="1">
        <v>787</v>
      </c>
      <c r="B790" s="1" t="s">
        <v>1258</v>
      </c>
      <c r="C790" s="1">
        <v>1000</v>
      </c>
      <c r="D790" s="4" t="s">
        <v>16</v>
      </c>
      <c r="E790" s="6" t="s">
        <v>16</v>
      </c>
      <c r="F790" s="1">
        <v>-33.756205700000002</v>
      </c>
      <c r="G790" s="1">
        <v>115.20581919999999</v>
      </c>
    </row>
    <row r="791" spans="1:7">
      <c r="A791" s="1">
        <v>788</v>
      </c>
      <c r="B791" s="1" t="s">
        <v>1259</v>
      </c>
      <c r="C791" s="1">
        <v>25</v>
      </c>
      <c r="D791" s="4">
        <v>0.29036734693877553</v>
      </c>
      <c r="E791" s="6">
        <v>0.6875</v>
      </c>
      <c r="F791" s="1">
        <v>-33.77409961</v>
      </c>
      <c r="G791" s="1">
        <v>115.24339972999999</v>
      </c>
    </row>
    <row r="792" spans="1:7">
      <c r="A792" s="1">
        <v>789</v>
      </c>
      <c r="B792" s="1" t="s">
        <v>1260</v>
      </c>
      <c r="C792" s="1">
        <v>10</v>
      </c>
      <c r="D792" s="4">
        <v>0.39468000000000003</v>
      </c>
      <c r="E792" s="6">
        <v>0.58333333333575865</v>
      </c>
      <c r="F792" s="1">
        <v>-33.6675483</v>
      </c>
      <c r="G792" s="1">
        <v>115.0621986</v>
      </c>
    </row>
    <row r="793" spans="1:7">
      <c r="A793" s="1">
        <v>790</v>
      </c>
      <c r="B793" s="1" t="s">
        <v>1261</v>
      </c>
      <c r="C793" s="1">
        <v>25</v>
      </c>
      <c r="D793" s="4" t="s">
        <v>16</v>
      </c>
      <c r="E793" s="6" t="s">
        <v>16</v>
      </c>
      <c r="F793" s="1">
        <v>-33.786114499999996</v>
      </c>
      <c r="G793" s="1">
        <v>115.2605028</v>
      </c>
    </row>
    <row r="794" spans="1:7">
      <c r="A794" s="1">
        <v>791</v>
      </c>
      <c r="B794" s="1" t="s">
        <v>1262</v>
      </c>
      <c r="C794" s="1">
        <v>100</v>
      </c>
      <c r="D794" s="4" t="s">
        <v>16</v>
      </c>
      <c r="E794" s="6" t="s">
        <v>16</v>
      </c>
      <c r="F794" s="1">
        <v>-33.799278700000002</v>
      </c>
      <c r="G794" s="1">
        <v>115.0774115</v>
      </c>
    </row>
    <row r="795" spans="1:7">
      <c r="A795" s="1">
        <v>792</v>
      </c>
      <c r="B795" s="1" t="s">
        <v>1263</v>
      </c>
      <c r="C795" s="1">
        <v>25</v>
      </c>
      <c r="D795" s="4" t="s">
        <v>16</v>
      </c>
      <c r="E795" s="6" t="s">
        <v>16</v>
      </c>
      <c r="F795" s="1">
        <v>-33.698142799999999</v>
      </c>
      <c r="G795" s="1">
        <v>115.1765195</v>
      </c>
    </row>
    <row r="796" spans="1:7">
      <c r="A796" s="1">
        <v>793</v>
      </c>
      <c r="B796" s="1" t="s">
        <v>1264</v>
      </c>
      <c r="C796" s="1">
        <v>10</v>
      </c>
      <c r="D796" s="4">
        <v>0.41404040816326521</v>
      </c>
      <c r="E796" s="6">
        <v>0.75</v>
      </c>
      <c r="F796" s="1">
        <v>-33.664192100000001</v>
      </c>
      <c r="G796" s="1">
        <v>115.0327029</v>
      </c>
    </row>
    <row r="797" spans="1:7">
      <c r="A797" s="1">
        <v>794</v>
      </c>
      <c r="B797" s="1" t="s">
        <v>1265</v>
      </c>
      <c r="C797" s="1">
        <v>25</v>
      </c>
      <c r="D797" s="4">
        <v>0.21945129795918369</v>
      </c>
      <c r="E797" s="6">
        <v>0.70833333333575865</v>
      </c>
      <c r="F797" s="1">
        <v>-33.721242699999998</v>
      </c>
      <c r="G797" s="1">
        <v>115.2152926</v>
      </c>
    </row>
    <row r="798" spans="1:7">
      <c r="A798" s="1">
        <v>795</v>
      </c>
      <c r="B798" s="1" t="s">
        <v>1266</v>
      </c>
      <c r="C798" s="1">
        <v>10</v>
      </c>
      <c r="D798" s="4">
        <v>0.41229591836734691</v>
      </c>
      <c r="E798" s="6">
        <v>0.75</v>
      </c>
      <c r="F798" s="1">
        <v>-33.797018639999997</v>
      </c>
      <c r="G798" s="1">
        <v>115.08248553</v>
      </c>
    </row>
    <row r="799" spans="1:7">
      <c r="A799" s="1">
        <v>796</v>
      </c>
      <c r="B799" s="1" t="s">
        <v>1267</v>
      </c>
      <c r="C799" s="1">
        <v>10</v>
      </c>
      <c r="D799" s="4">
        <v>0.16923942857142854</v>
      </c>
      <c r="E799" s="6">
        <v>0.64583333333575865</v>
      </c>
      <c r="F799" s="1">
        <v>-33.668429840000002</v>
      </c>
      <c r="G799" s="1">
        <v>115.09318116</v>
      </c>
    </row>
    <row r="800" spans="1:7">
      <c r="A800" s="1">
        <v>797</v>
      </c>
      <c r="B800" s="1" t="s">
        <v>1268</v>
      </c>
      <c r="C800" s="1">
        <v>10</v>
      </c>
      <c r="D800" s="4">
        <v>0.20460204081632655</v>
      </c>
      <c r="E800" s="6">
        <v>0.77083333333575865</v>
      </c>
      <c r="F800" s="1">
        <v>-33.791871</v>
      </c>
      <c r="G800" s="1">
        <v>115.2655247</v>
      </c>
    </row>
    <row r="801" spans="1:7">
      <c r="A801" s="1">
        <v>798</v>
      </c>
      <c r="B801" s="1" t="s">
        <v>1269</v>
      </c>
      <c r="C801" s="1">
        <v>100</v>
      </c>
      <c r="D801" s="4">
        <v>0.15149091836734693</v>
      </c>
      <c r="E801" s="6">
        <v>0.70833333333575865</v>
      </c>
      <c r="F801" s="1">
        <v>-33.774227099999997</v>
      </c>
      <c r="G801" s="1">
        <v>115.0572402</v>
      </c>
    </row>
    <row r="802" spans="1:7">
      <c r="A802" s="1">
        <v>799</v>
      </c>
      <c r="B802" s="1" t="s">
        <v>1270</v>
      </c>
      <c r="C802" s="1">
        <v>10</v>
      </c>
      <c r="D802" s="4">
        <v>1.3559183673469388</v>
      </c>
      <c r="E802" s="6">
        <v>0.29166666666424135</v>
      </c>
      <c r="F802" s="1">
        <v>-33.718775600000001</v>
      </c>
      <c r="G802" s="1">
        <v>115.04631639999999</v>
      </c>
    </row>
    <row r="803" spans="1:7">
      <c r="A803" s="1">
        <v>800</v>
      </c>
      <c r="B803" s="1" t="s">
        <v>1271</v>
      </c>
      <c r="C803" s="1">
        <v>10</v>
      </c>
      <c r="D803" s="4">
        <v>0.38097959183673469</v>
      </c>
      <c r="E803" s="6">
        <v>0.70833333333575865</v>
      </c>
      <c r="F803" s="1">
        <v>-33.711893410000002</v>
      </c>
      <c r="G803" s="1">
        <v>115.11119832999999</v>
      </c>
    </row>
    <row r="804" spans="1:7">
      <c r="A804" s="1">
        <v>801</v>
      </c>
      <c r="B804" s="1" t="s">
        <v>1272</v>
      </c>
      <c r="C804" s="1">
        <v>25</v>
      </c>
      <c r="D804" s="4" t="s">
        <v>16</v>
      </c>
      <c r="E804" s="6" t="s">
        <v>16</v>
      </c>
      <c r="F804" s="1">
        <v>-33.710747300000001</v>
      </c>
      <c r="G804" s="1">
        <v>115.0619952</v>
      </c>
    </row>
    <row r="805" spans="1:7">
      <c r="A805" s="1">
        <v>802</v>
      </c>
      <c r="B805" s="1" t="s">
        <v>1273</v>
      </c>
      <c r="C805" s="1">
        <v>10</v>
      </c>
      <c r="D805" s="4" t="s">
        <v>16</v>
      </c>
      <c r="E805" s="6" t="s">
        <v>16</v>
      </c>
      <c r="F805" s="1">
        <v>-33.7516818</v>
      </c>
      <c r="G805" s="1">
        <v>115.2287195</v>
      </c>
    </row>
    <row r="806" spans="1:7">
      <c r="A806" s="1">
        <v>803</v>
      </c>
      <c r="B806" s="1" t="s">
        <v>1274</v>
      </c>
      <c r="C806" s="1">
        <v>10</v>
      </c>
      <c r="D806" s="4">
        <v>0.18285714285714288</v>
      </c>
      <c r="E806" s="6">
        <v>0.20833333333575865</v>
      </c>
      <c r="F806" s="1">
        <v>-33.70299387</v>
      </c>
      <c r="G806" s="1">
        <v>115.19411551</v>
      </c>
    </row>
    <row r="807" spans="1:7">
      <c r="A807" s="1">
        <v>804</v>
      </c>
      <c r="B807" s="1" t="s">
        <v>1275</v>
      </c>
      <c r="C807" s="1">
        <v>10</v>
      </c>
      <c r="D807" s="4">
        <v>0.66234693877551032</v>
      </c>
      <c r="E807" s="6">
        <v>0.47916666666424135</v>
      </c>
      <c r="F807" s="1">
        <v>-33.675430769999998</v>
      </c>
      <c r="G807" s="1">
        <v>115.07974568</v>
      </c>
    </row>
    <row r="808" spans="1:7">
      <c r="A808" s="1">
        <v>805</v>
      </c>
      <c r="B808" s="1" t="s">
        <v>1276</v>
      </c>
      <c r="C808" s="1">
        <v>500</v>
      </c>
      <c r="D808" s="4">
        <v>0.41877968979591845</v>
      </c>
      <c r="E808" s="6">
        <v>0.625</v>
      </c>
      <c r="F808" s="1">
        <v>-33.813340709999999</v>
      </c>
      <c r="G808" s="1">
        <v>115.11961047</v>
      </c>
    </row>
    <row r="809" spans="1:7">
      <c r="A809" s="1">
        <v>806</v>
      </c>
      <c r="B809" s="1" t="s">
        <v>1277</v>
      </c>
      <c r="C809" s="1">
        <v>25</v>
      </c>
      <c r="D809" s="4">
        <v>0.18367755102040817</v>
      </c>
      <c r="E809" s="6">
        <v>0.625</v>
      </c>
      <c r="F809" s="1">
        <v>-33.784398240000002</v>
      </c>
      <c r="G809" s="1">
        <v>115.20659611000001</v>
      </c>
    </row>
    <row r="810" spans="1:7">
      <c r="A810" s="1">
        <v>807</v>
      </c>
      <c r="B810" s="1" t="s">
        <v>1278</v>
      </c>
      <c r="C810" s="1">
        <v>25</v>
      </c>
      <c r="D810" s="4">
        <v>0.85600411428571421</v>
      </c>
      <c r="E810" s="6">
        <v>0.75</v>
      </c>
      <c r="F810" s="1">
        <v>-33.652293899999997</v>
      </c>
      <c r="G810" s="1">
        <v>115.1025333</v>
      </c>
    </row>
    <row r="811" spans="1:7">
      <c r="A811" s="1">
        <v>808</v>
      </c>
      <c r="B811" s="1" t="s">
        <v>1279</v>
      </c>
      <c r="C811" s="1">
        <v>25</v>
      </c>
      <c r="D811" s="4">
        <v>0.66238999183673453</v>
      </c>
      <c r="E811" s="6">
        <v>0.75</v>
      </c>
      <c r="F811" s="1">
        <v>-33.6548126</v>
      </c>
      <c r="G811" s="1">
        <v>115.1051583</v>
      </c>
    </row>
    <row r="812" spans="1:7">
      <c r="A812" s="1">
        <v>809</v>
      </c>
      <c r="B812" s="1" t="s">
        <v>1280</v>
      </c>
      <c r="C812" s="1">
        <v>25</v>
      </c>
      <c r="D812" s="4" t="s">
        <v>16</v>
      </c>
      <c r="E812" s="6" t="s">
        <v>16</v>
      </c>
      <c r="F812" s="1">
        <v>-33.683601189999997</v>
      </c>
      <c r="G812" s="1">
        <v>115.02821302</v>
      </c>
    </row>
    <row r="813" spans="1:7">
      <c r="A813" s="1">
        <v>810</v>
      </c>
      <c r="B813" s="1" t="s">
        <v>1281</v>
      </c>
      <c r="C813" s="1">
        <v>50</v>
      </c>
      <c r="D813" s="4">
        <v>0.3908449224489795</v>
      </c>
      <c r="E813" s="6">
        <v>0.77083333333575865</v>
      </c>
      <c r="F813" s="1">
        <v>-33.6627899</v>
      </c>
      <c r="G813" s="1">
        <v>115.06065220000001</v>
      </c>
    </row>
    <row r="814" spans="1:7">
      <c r="A814" s="1">
        <v>811</v>
      </c>
      <c r="B814" s="1" t="s">
        <v>1282</v>
      </c>
      <c r="C814" s="1">
        <v>25</v>
      </c>
      <c r="D814" s="4" t="s">
        <v>16</v>
      </c>
      <c r="E814" s="6" t="s">
        <v>16</v>
      </c>
      <c r="F814" s="1">
        <v>-33.802372400000003</v>
      </c>
      <c r="G814" s="1">
        <v>115.2231489</v>
      </c>
    </row>
    <row r="815" spans="1:7">
      <c r="A815" s="1">
        <v>812</v>
      </c>
      <c r="B815" s="1" t="s">
        <v>1283</v>
      </c>
      <c r="C815" s="1">
        <v>25</v>
      </c>
      <c r="D815" s="4">
        <v>2.3029387755102038</v>
      </c>
      <c r="E815" s="6">
        <v>0.33333333333575865</v>
      </c>
      <c r="F815" s="1">
        <v>-33.802380579999998</v>
      </c>
      <c r="G815" s="1">
        <v>115.2231427</v>
      </c>
    </row>
    <row r="816" spans="1:7">
      <c r="A816" s="1">
        <v>813</v>
      </c>
      <c r="B816" s="1" t="s">
        <v>1284</v>
      </c>
      <c r="C816" s="1">
        <v>25</v>
      </c>
      <c r="D816" s="4">
        <v>5.8857142857142849E-3</v>
      </c>
      <c r="E816" s="6" t="s">
        <v>16</v>
      </c>
      <c r="F816" s="1">
        <v>-33.804858600000003</v>
      </c>
      <c r="G816" s="1">
        <v>115.20504803</v>
      </c>
    </row>
    <row r="817" spans="1:7">
      <c r="A817" s="1">
        <v>814</v>
      </c>
      <c r="B817" s="1" t="s">
        <v>1285</v>
      </c>
      <c r="C817" s="1">
        <v>10</v>
      </c>
      <c r="D817" s="4">
        <v>0.45919387755102042</v>
      </c>
      <c r="E817" s="6">
        <v>0.625</v>
      </c>
      <c r="F817" s="1">
        <v>-33.704210940000003</v>
      </c>
      <c r="G817" s="1">
        <v>115.13194781</v>
      </c>
    </row>
    <row r="818" spans="1:7">
      <c r="A818" s="1">
        <v>815</v>
      </c>
      <c r="B818" s="1" t="s">
        <v>1286</v>
      </c>
      <c r="C818" s="1">
        <v>25</v>
      </c>
      <c r="D818" s="4">
        <v>0.18446938775510205</v>
      </c>
      <c r="E818" s="6">
        <v>0.58333333333575865</v>
      </c>
      <c r="F818" s="1">
        <v>-33.700946639999998</v>
      </c>
      <c r="G818" s="1">
        <v>115.13355743</v>
      </c>
    </row>
    <row r="819" spans="1:7">
      <c r="A819" s="1">
        <v>816</v>
      </c>
      <c r="B819" s="1" t="s">
        <v>1287</v>
      </c>
      <c r="C819" s="1">
        <v>10</v>
      </c>
      <c r="D819" s="4">
        <v>6.5938775510204078E-2</v>
      </c>
      <c r="E819" s="6">
        <v>0.72916666666424135</v>
      </c>
      <c r="F819" s="1">
        <v>-33.782659430000002</v>
      </c>
      <c r="G819" s="1">
        <v>115.20292382</v>
      </c>
    </row>
    <row r="820" spans="1:7">
      <c r="A820" s="1">
        <v>817</v>
      </c>
      <c r="B820" s="1" t="s">
        <v>1288</v>
      </c>
      <c r="C820" s="1">
        <v>25</v>
      </c>
      <c r="D820" s="4">
        <v>0.16491836734693877</v>
      </c>
      <c r="E820" s="6">
        <v>0.75</v>
      </c>
      <c r="F820" s="1">
        <v>-33.833001490000001</v>
      </c>
      <c r="G820" s="1">
        <v>115.1366773</v>
      </c>
    </row>
    <row r="821" spans="1:7">
      <c r="A821" s="1">
        <v>818</v>
      </c>
      <c r="B821" s="1" t="s">
        <v>1289</v>
      </c>
      <c r="C821" s="1">
        <v>160</v>
      </c>
      <c r="D821" s="4">
        <v>0.10539930612244899</v>
      </c>
      <c r="E821" s="6">
        <v>0.33333333333575865</v>
      </c>
      <c r="F821" s="1">
        <v>-33.792567910000002</v>
      </c>
      <c r="G821" s="1">
        <v>115.06237949</v>
      </c>
    </row>
    <row r="822" spans="1:7">
      <c r="A822" s="1">
        <v>819</v>
      </c>
      <c r="B822" s="1" t="s">
        <v>1290</v>
      </c>
      <c r="C822" s="1">
        <v>10</v>
      </c>
      <c r="D822" s="4" t="s">
        <v>16</v>
      </c>
      <c r="E822" s="6" t="s">
        <v>16</v>
      </c>
      <c r="F822" s="1">
        <v>-33.731727489999997</v>
      </c>
      <c r="G822" s="1">
        <v>115.0291706</v>
      </c>
    </row>
    <row r="823" spans="1:7">
      <c r="A823" s="1">
        <v>820</v>
      </c>
      <c r="B823" s="1" t="s">
        <v>1291</v>
      </c>
      <c r="C823" s="1">
        <v>25</v>
      </c>
      <c r="D823" s="4">
        <v>1.2124714285714289</v>
      </c>
      <c r="E823" s="6">
        <v>0.77083333333575865</v>
      </c>
      <c r="F823" s="1">
        <v>-33.646704200000002</v>
      </c>
      <c r="G823" s="1">
        <v>115.09586640000001</v>
      </c>
    </row>
    <row r="824" spans="1:7">
      <c r="A824" s="1">
        <v>821</v>
      </c>
      <c r="B824" s="1" t="s">
        <v>1292</v>
      </c>
      <c r="C824" s="1">
        <v>50</v>
      </c>
      <c r="D824" s="4">
        <v>0.72607821224489788</v>
      </c>
      <c r="E824" s="6">
        <v>0.72916666666424135</v>
      </c>
      <c r="F824" s="1">
        <v>-33.646705500000003</v>
      </c>
      <c r="G824" s="1">
        <v>115.0980094</v>
      </c>
    </row>
    <row r="825" spans="1:7">
      <c r="A825" s="1">
        <v>822</v>
      </c>
      <c r="B825" s="1" t="s">
        <v>1293</v>
      </c>
      <c r="C825" s="1">
        <v>25</v>
      </c>
      <c r="D825" s="4" t="s">
        <v>16</v>
      </c>
      <c r="E825" s="6" t="s">
        <v>16</v>
      </c>
      <c r="F825" s="1">
        <v>-33.645398700000001</v>
      </c>
      <c r="G825" s="1">
        <v>115.1007841</v>
      </c>
    </row>
    <row r="826" spans="1:7">
      <c r="A826" s="1">
        <v>823</v>
      </c>
      <c r="B826" s="1" t="s">
        <v>1294</v>
      </c>
      <c r="C826" s="1">
        <v>25</v>
      </c>
      <c r="D826" s="4">
        <v>0.44905714285714288</v>
      </c>
      <c r="E826" s="6">
        <v>0.375</v>
      </c>
      <c r="F826" s="1">
        <v>-33.634827100000003</v>
      </c>
      <c r="G826" s="1">
        <v>115.071839</v>
      </c>
    </row>
    <row r="827" spans="1:7">
      <c r="A827" s="1">
        <v>824</v>
      </c>
      <c r="B827" s="1" t="s">
        <v>1295</v>
      </c>
      <c r="C827" s="1">
        <v>25</v>
      </c>
      <c r="D827" s="4">
        <v>0.78005714285714289</v>
      </c>
      <c r="E827" s="6">
        <v>0.75</v>
      </c>
      <c r="F827" s="1">
        <v>-33.631725500000002</v>
      </c>
      <c r="G827" s="1">
        <v>115.0690644</v>
      </c>
    </row>
    <row r="828" spans="1:7">
      <c r="A828" s="1">
        <v>825</v>
      </c>
      <c r="B828" s="1" t="s">
        <v>1296</v>
      </c>
      <c r="C828" s="1">
        <v>25</v>
      </c>
      <c r="D828" s="4">
        <v>0.84544897959183674</v>
      </c>
      <c r="E828" s="6">
        <v>0.72916666666424135</v>
      </c>
      <c r="F828" s="1">
        <v>-33.629778999999999</v>
      </c>
      <c r="G828" s="1">
        <v>115.0718135</v>
      </c>
    </row>
    <row r="829" spans="1:7">
      <c r="A829" s="1">
        <v>826</v>
      </c>
      <c r="B829" s="1" t="s">
        <v>1297</v>
      </c>
      <c r="C829" s="1">
        <v>25</v>
      </c>
      <c r="D829" s="4">
        <v>0.22974938775510206</v>
      </c>
      <c r="E829" s="6">
        <v>0.25</v>
      </c>
      <c r="F829" s="1">
        <v>-33.7213092</v>
      </c>
      <c r="G829" s="1">
        <v>115.12302800000001</v>
      </c>
    </row>
    <row r="830" spans="1:7">
      <c r="A830" s="1">
        <v>827</v>
      </c>
      <c r="B830" s="1" t="s">
        <v>1298</v>
      </c>
      <c r="C830" s="1">
        <v>5</v>
      </c>
      <c r="D830" s="4" t="s">
        <v>16</v>
      </c>
      <c r="E830" s="6" t="s">
        <v>16</v>
      </c>
      <c r="F830" s="1">
        <v>-33.697993609999997</v>
      </c>
      <c r="G830" s="1">
        <v>115.18600204000001</v>
      </c>
    </row>
    <row r="831" spans="1:7">
      <c r="A831" s="1">
        <v>828</v>
      </c>
      <c r="B831" s="1" t="s">
        <v>1299</v>
      </c>
      <c r="C831" s="1">
        <v>25</v>
      </c>
      <c r="D831" s="4" t="s">
        <v>16</v>
      </c>
      <c r="E831" s="6" t="s">
        <v>16</v>
      </c>
      <c r="F831" s="1">
        <v>-33.76291749</v>
      </c>
      <c r="G831" s="1">
        <v>115.08105879999999</v>
      </c>
    </row>
    <row r="832" spans="1:7">
      <c r="A832" s="1">
        <v>829</v>
      </c>
      <c r="B832" s="1" t="s">
        <v>1300</v>
      </c>
      <c r="C832" s="1">
        <v>10</v>
      </c>
      <c r="D832" s="4">
        <v>0.42029591836734692</v>
      </c>
      <c r="E832" s="6">
        <v>0.75</v>
      </c>
      <c r="F832" s="1">
        <v>-33.707445110000002</v>
      </c>
      <c r="G832" s="1">
        <v>115.26724083000001</v>
      </c>
    </row>
    <row r="833" spans="1:7">
      <c r="A833" s="1">
        <v>830</v>
      </c>
      <c r="B833" s="1" t="s">
        <v>1301</v>
      </c>
      <c r="C833" s="1">
        <v>25</v>
      </c>
      <c r="D833" s="4">
        <v>0.28904873469387748</v>
      </c>
      <c r="E833" s="6">
        <v>0.75</v>
      </c>
      <c r="F833" s="1">
        <v>-33.711797019999999</v>
      </c>
      <c r="G833" s="1">
        <v>115.14700464000001</v>
      </c>
    </row>
    <row r="834" spans="1:7">
      <c r="A834" s="1">
        <v>831</v>
      </c>
      <c r="B834" s="1" t="s">
        <v>1302</v>
      </c>
      <c r="C834" s="1">
        <v>10</v>
      </c>
      <c r="D834" s="4" t="s">
        <v>16</v>
      </c>
      <c r="E834" s="6" t="s">
        <v>16</v>
      </c>
      <c r="F834" s="1">
        <v>-33.7145169</v>
      </c>
      <c r="G834" s="1">
        <v>115.1439596</v>
      </c>
    </row>
    <row r="835" spans="1:7">
      <c r="A835" s="1">
        <v>832</v>
      </c>
      <c r="B835" s="1" t="s">
        <v>1303</v>
      </c>
      <c r="C835" s="1">
        <v>10</v>
      </c>
      <c r="D835" s="4">
        <v>0.24582653061224491</v>
      </c>
      <c r="E835" s="6">
        <v>0.70833333333575865</v>
      </c>
      <c r="F835" s="1">
        <v>-33.708065499999996</v>
      </c>
      <c r="G835" s="1">
        <v>115.0984983</v>
      </c>
    </row>
    <row r="836" spans="1:7">
      <c r="A836" s="1">
        <v>833</v>
      </c>
      <c r="B836" s="1" t="s">
        <v>1304</v>
      </c>
      <c r="C836" s="1">
        <v>25</v>
      </c>
      <c r="D836" s="4">
        <v>0.57957142857142863</v>
      </c>
      <c r="E836" s="6">
        <v>0.41666666666424135</v>
      </c>
      <c r="F836" s="1">
        <v>-33.724403080000002</v>
      </c>
      <c r="G836" s="1">
        <v>115.12437934</v>
      </c>
    </row>
    <row r="837" spans="1:7">
      <c r="A837" s="1">
        <v>834</v>
      </c>
      <c r="B837" s="1" t="s">
        <v>1305</v>
      </c>
      <c r="C837" s="1">
        <v>200</v>
      </c>
      <c r="D837" s="4" t="s">
        <v>16</v>
      </c>
      <c r="E837" s="6" t="s">
        <v>16</v>
      </c>
      <c r="F837" s="1">
        <v>-33.747512299999997</v>
      </c>
      <c r="G837" s="1">
        <v>115.233633</v>
      </c>
    </row>
    <row r="838" spans="1:7">
      <c r="A838" s="1">
        <v>835</v>
      </c>
      <c r="B838" s="1" t="s">
        <v>1306</v>
      </c>
      <c r="C838" s="1">
        <v>25</v>
      </c>
      <c r="D838" s="4">
        <v>1.2277818775510203</v>
      </c>
      <c r="E838" s="6">
        <v>0.625</v>
      </c>
      <c r="F838" s="1">
        <v>-33.715978700000001</v>
      </c>
      <c r="G838" s="1">
        <v>115.1268419</v>
      </c>
    </row>
    <row r="839" spans="1:7">
      <c r="A839" s="1">
        <v>836</v>
      </c>
      <c r="B839" s="1" t="s">
        <v>1307</v>
      </c>
      <c r="C839" s="1">
        <v>25</v>
      </c>
      <c r="D839" s="4" t="s">
        <v>16</v>
      </c>
      <c r="E839" s="6" t="s">
        <v>16</v>
      </c>
      <c r="F839" s="1">
        <v>-33.718186199999998</v>
      </c>
      <c r="G839" s="1">
        <v>115.1204659</v>
      </c>
    </row>
    <row r="840" spans="1:7">
      <c r="A840" s="1">
        <v>837</v>
      </c>
      <c r="B840" s="1" t="s">
        <v>1308</v>
      </c>
      <c r="C840" s="1">
        <v>25</v>
      </c>
      <c r="D840" s="4" t="s">
        <v>16</v>
      </c>
      <c r="E840" s="6" t="s">
        <v>16</v>
      </c>
      <c r="F840" s="1">
        <v>-33.747863099999996</v>
      </c>
      <c r="G840" s="1">
        <v>115.1466424</v>
      </c>
    </row>
    <row r="841" spans="1:7">
      <c r="A841" s="1">
        <v>838</v>
      </c>
      <c r="B841" s="1" t="s">
        <v>1309</v>
      </c>
      <c r="C841" s="1">
        <v>25</v>
      </c>
      <c r="D841" s="4">
        <v>0.14414285714285716</v>
      </c>
      <c r="E841" s="6">
        <v>0.875</v>
      </c>
      <c r="F841" s="1">
        <v>-33.784293099999999</v>
      </c>
      <c r="G841" s="1">
        <v>115.250934</v>
      </c>
    </row>
    <row r="842" spans="1:7">
      <c r="A842" s="1">
        <v>839</v>
      </c>
      <c r="B842" s="1" t="s">
        <v>1310</v>
      </c>
      <c r="C842" s="1">
        <v>25</v>
      </c>
      <c r="D842" s="4">
        <v>3.6130612244897962E-2</v>
      </c>
      <c r="E842" s="6">
        <v>0.75</v>
      </c>
      <c r="F842" s="1">
        <v>-33.817008999999999</v>
      </c>
      <c r="G842" s="1">
        <v>115.16151379999999</v>
      </c>
    </row>
    <row r="843" spans="1:7">
      <c r="A843" s="1">
        <v>840</v>
      </c>
      <c r="B843" s="1" t="s">
        <v>1311</v>
      </c>
      <c r="C843" s="1">
        <v>10</v>
      </c>
      <c r="D843" s="4">
        <v>1.936986204081633</v>
      </c>
      <c r="E843" s="6">
        <v>0.77083333333575865</v>
      </c>
      <c r="F843" s="1">
        <v>-33.645427310000002</v>
      </c>
      <c r="G843" s="1">
        <v>115.08632355</v>
      </c>
    </row>
    <row r="844" spans="1:7">
      <c r="A844" s="1">
        <v>841</v>
      </c>
      <c r="B844" s="1" t="s">
        <v>1312</v>
      </c>
      <c r="C844" s="1">
        <v>10</v>
      </c>
      <c r="D844" s="4">
        <v>0.52408163265306118</v>
      </c>
      <c r="E844" s="6">
        <v>0.625</v>
      </c>
      <c r="F844" s="1">
        <v>-33.697905599999999</v>
      </c>
      <c r="G844" s="1">
        <v>115.10635379999999</v>
      </c>
    </row>
    <row r="845" spans="1:7">
      <c r="A845" s="1">
        <v>842</v>
      </c>
      <c r="B845" s="1" t="s">
        <v>1313</v>
      </c>
      <c r="C845" s="1">
        <v>10</v>
      </c>
      <c r="D845" s="4">
        <v>0.42907142857142866</v>
      </c>
      <c r="E845" s="6">
        <v>0.75</v>
      </c>
      <c r="F845" s="1">
        <v>-33.741805300000003</v>
      </c>
      <c r="G845" s="1">
        <v>115.039783</v>
      </c>
    </row>
    <row r="846" spans="1:7">
      <c r="A846" s="1">
        <v>843</v>
      </c>
      <c r="B846" s="1" t="s">
        <v>1314</v>
      </c>
      <c r="C846" s="1">
        <v>25</v>
      </c>
      <c r="D846" s="4" t="s">
        <v>16</v>
      </c>
      <c r="E846" s="6" t="s">
        <v>16</v>
      </c>
      <c r="F846" s="1">
        <v>-33.684000699999999</v>
      </c>
      <c r="G846" s="1">
        <v>115.2368209</v>
      </c>
    </row>
    <row r="847" spans="1:7">
      <c r="A847" s="1">
        <v>844</v>
      </c>
      <c r="B847" s="1" t="s">
        <v>1315</v>
      </c>
      <c r="C847" s="1">
        <v>25</v>
      </c>
      <c r="D847" s="4">
        <v>0.96598138775510212</v>
      </c>
      <c r="E847" s="6">
        <v>0.77083333333575865</v>
      </c>
      <c r="F847" s="1">
        <v>-33.6534482</v>
      </c>
      <c r="G847" s="1">
        <v>115.0556952</v>
      </c>
    </row>
    <row r="848" spans="1:7">
      <c r="A848" s="1">
        <v>845</v>
      </c>
      <c r="B848" s="1" t="s">
        <v>1316</v>
      </c>
      <c r="C848" s="1">
        <v>315</v>
      </c>
      <c r="D848" s="4">
        <v>0.73724377214382897</v>
      </c>
      <c r="E848" s="6">
        <v>0.75</v>
      </c>
      <c r="F848" s="1">
        <v>-33.639318899999999</v>
      </c>
      <c r="G848" s="1">
        <v>115.0288522</v>
      </c>
    </row>
    <row r="849" spans="1:7">
      <c r="A849" s="1">
        <v>846</v>
      </c>
      <c r="B849" s="1" t="s">
        <v>1317</v>
      </c>
      <c r="C849" s="1">
        <v>500</v>
      </c>
      <c r="D849" s="4">
        <v>0.20282320387126526</v>
      </c>
      <c r="E849" s="6">
        <v>0.79166666666424135</v>
      </c>
      <c r="F849" s="1">
        <v>-33.656362999999999</v>
      </c>
      <c r="G849" s="1">
        <v>115.0416341</v>
      </c>
    </row>
    <row r="850" spans="1:7">
      <c r="A850" s="1">
        <v>847</v>
      </c>
      <c r="B850" s="1" t="s">
        <v>1318</v>
      </c>
      <c r="C850" s="1">
        <v>100</v>
      </c>
      <c r="D850" s="4">
        <v>1.2834010816326531</v>
      </c>
      <c r="E850" s="6">
        <v>8.3333333335758653E-2</v>
      </c>
      <c r="F850" s="1">
        <v>-33.64453546</v>
      </c>
      <c r="G850" s="1">
        <v>115.09890634999999</v>
      </c>
    </row>
    <row r="851" spans="1:7">
      <c r="A851" s="1">
        <v>848</v>
      </c>
      <c r="B851" s="1" t="s">
        <v>1319</v>
      </c>
      <c r="C851" s="1">
        <v>10</v>
      </c>
      <c r="D851" s="4">
        <v>0.56101322448979585</v>
      </c>
      <c r="E851" s="6">
        <v>0.75</v>
      </c>
      <c r="F851" s="1">
        <v>-33.656060400000001</v>
      </c>
      <c r="G851" s="1">
        <v>115.04807820000001</v>
      </c>
    </row>
    <row r="852" spans="1:7">
      <c r="A852" s="1">
        <v>849</v>
      </c>
      <c r="B852" s="1" t="s">
        <v>1320</v>
      </c>
      <c r="C852" s="1">
        <v>25</v>
      </c>
      <c r="D852" s="4">
        <v>0.74671836734693886</v>
      </c>
      <c r="E852" s="6">
        <v>0.77083333333575865</v>
      </c>
      <c r="F852" s="1">
        <v>-33.668636200000002</v>
      </c>
      <c r="G852" s="1">
        <v>115.06364170000001</v>
      </c>
    </row>
    <row r="853" spans="1:7">
      <c r="A853" s="1">
        <v>850</v>
      </c>
      <c r="B853" s="1" t="s">
        <v>1321</v>
      </c>
      <c r="C853" s="1">
        <v>25</v>
      </c>
      <c r="D853" s="4">
        <v>0.66765322448979603</v>
      </c>
      <c r="E853" s="6">
        <v>0.75</v>
      </c>
      <c r="F853" s="1">
        <v>-33.6718379</v>
      </c>
      <c r="G853" s="1">
        <v>115.0638517</v>
      </c>
    </row>
    <row r="854" spans="1:7">
      <c r="A854" s="1">
        <v>851</v>
      </c>
      <c r="B854" s="1" t="s">
        <v>1322</v>
      </c>
      <c r="C854" s="1">
        <v>25</v>
      </c>
      <c r="D854" s="4">
        <v>1.0581867102040814</v>
      </c>
      <c r="E854" s="6">
        <v>0.83333333333575865</v>
      </c>
      <c r="F854" s="1">
        <v>-33.669997799999997</v>
      </c>
      <c r="G854" s="1">
        <v>115.0636619</v>
      </c>
    </row>
    <row r="855" spans="1:7">
      <c r="A855" s="1">
        <v>852</v>
      </c>
      <c r="B855" s="1" t="s">
        <v>1323</v>
      </c>
      <c r="C855" s="1">
        <v>25</v>
      </c>
      <c r="D855" s="4">
        <v>0.64003993469387754</v>
      </c>
      <c r="E855" s="6">
        <v>0.75</v>
      </c>
      <c r="F855" s="1">
        <v>-33.665756600000002</v>
      </c>
      <c r="G855" s="1">
        <v>115.0698</v>
      </c>
    </row>
    <row r="856" spans="1:7">
      <c r="A856" s="1">
        <v>853</v>
      </c>
      <c r="B856" s="1" t="s">
        <v>1324</v>
      </c>
      <c r="C856" s="1">
        <v>25</v>
      </c>
      <c r="D856" s="4">
        <v>0.76122827755102018</v>
      </c>
      <c r="E856" s="6">
        <v>0.75</v>
      </c>
      <c r="F856" s="1">
        <v>-33.6633037</v>
      </c>
      <c r="G856" s="1">
        <v>115.06525499999999</v>
      </c>
    </row>
    <row r="857" spans="1:7">
      <c r="A857" s="1">
        <v>854</v>
      </c>
      <c r="B857" s="1" t="s">
        <v>1325</v>
      </c>
      <c r="C857" s="1">
        <v>25</v>
      </c>
      <c r="D857" s="4">
        <v>0.61999183673469394</v>
      </c>
      <c r="E857" s="6">
        <v>0.75</v>
      </c>
      <c r="F857" s="1">
        <v>-33.664359099999999</v>
      </c>
      <c r="G857" s="1">
        <v>115.0682218</v>
      </c>
    </row>
    <row r="858" spans="1:7">
      <c r="A858" s="1">
        <v>855</v>
      </c>
      <c r="B858" s="1" t="s">
        <v>1326</v>
      </c>
      <c r="C858" s="1">
        <v>25</v>
      </c>
      <c r="D858" s="4">
        <v>0.75202040816326532</v>
      </c>
      <c r="E858" s="6">
        <v>0.75</v>
      </c>
      <c r="F858" s="1">
        <v>-33.649253799999997</v>
      </c>
      <c r="G858" s="1">
        <v>115.0695633</v>
      </c>
    </row>
    <row r="859" spans="1:7">
      <c r="A859" s="1">
        <v>856</v>
      </c>
      <c r="B859" s="1" t="s">
        <v>1327</v>
      </c>
      <c r="C859" s="1">
        <v>25</v>
      </c>
      <c r="D859" s="4">
        <v>0.90062040816326527</v>
      </c>
      <c r="E859" s="6">
        <v>0.4375</v>
      </c>
      <c r="F859" s="1">
        <v>-33.649127100000001</v>
      </c>
      <c r="G859" s="1">
        <v>115.06141340000001</v>
      </c>
    </row>
    <row r="860" spans="1:7">
      <c r="A860" s="1">
        <v>857</v>
      </c>
      <c r="B860" s="1" t="s">
        <v>1328</v>
      </c>
      <c r="C860" s="1">
        <v>25</v>
      </c>
      <c r="D860" s="4">
        <v>0.57724545306122432</v>
      </c>
      <c r="E860" s="6">
        <v>0.83333333333575865</v>
      </c>
      <c r="F860" s="1">
        <v>-33.651692699999998</v>
      </c>
      <c r="G860" s="1">
        <v>115.07107689999999</v>
      </c>
    </row>
    <row r="861" spans="1:7">
      <c r="A861" s="1">
        <v>858</v>
      </c>
      <c r="B861" s="1" t="s">
        <v>1329</v>
      </c>
      <c r="C861" s="1">
        <v>25</v>
      </c>
      <c r="D861" s="4">
        <v>0.40972517020408167</v>
      </c>
      <c r="E861" s="6">
        <v>0.75</v>
      </c>
      <c r="F861" s="1">
        <v>-33.650005299999997</v>
      </c>
      <c r="G861" s="1">
        <v>115.0670437</v>
      </c>
    </row>
    <row r="862" spans="1:7">
      <c r="A862" s="1">
        <v>859</v>
      </c>
      <c r="B862" s="1" t="s">
        <v>1330</v>
      </c>
      <c r="C862" s="1">
        <v>25</v>
      </c>
      <c r="D862" s="4">
        <v>0.62052261224489791</v>
      </c>
      <c r="E862" s="6">
        <v>0.75</v>
      </c>
      <c r="F862" s="1">
        <v>-33.650483399999999</v>
      </c>
      <c r="G862" s="1">
        <v>115.0652549</v>
      </c>
    </row>
    <row r="863" spans="1:7">
      <c r="A863" s="1">
        <v>860</v>
      </c>
      <c r="B863" s="1" t="s">
        <v>1331</v>
      </c>
      <c r="C863" s="1">
        <v>25</v>
      </c>
      <c r="D863" s="4">
        <v>0.54008612244897947</v>
      </c>
      <c r="E863" s="6">
        <v>0.72916666666424135</v>
      </c>
      <c r="F863" s="1">
        <v>-33.651907899999998</v>
      </c>
      <c r="G863" s="1">
        <v>115.0669807</v>
      </c>
    </row>
    <row r="864" spans="1:7">
      <c r="A864" s="1">
        <v>861</v>
      </c>
      <c r="B864" s="1" t="s">
        <v>1332</v>
      </c>
      <c r="C864" s="1">
        <v>25</v>
      </c>
      <c r="D864" s="4">
        <v>0.55475510204081635</v>
      </c>
      <c r="E864" s="6">
        <v>0.77083333333575865</v>
      </c>
      <c r="F864" s="1">
        <v>-33.654373700000001</v>
      </c>
      <c r="G864" s="1">
        <v>115.0668532</v>
      </c>
    </row>
    <row r="865" spans="1:7">
      <c r="A865" s="1">
        <v>862</v>
      </c>
      <c r="B865" s="1" t="s">
        <v>1333</v>
      </c>
      <c r="C865" s="1">
        <v>25</v>
      </c>
      <c r="D865" s="4">
        <v>0.55879591836734699</v>
      </c>
      <c r="E865" s="6">
        <v>0.75</v>
      </c>
      <c r="F865" s="1">
        <v>-33.653714299999997</v>
      </c>
      <c r="G865" s="1">
        <v>115.06376229999999</v>
      </c>
    </row>
    <row r="866" spans="1:7">
      <c r="A866" s="1">
        <v>863</v>
      </c>
      <c r="B866" s="1" t="s">
        <v>1334</v>
      </c>
      <c r="C866" s="1">
        <v>25</v>
      </c>
      <c r="D866" s="4">
        <v>0.77894055510204074</v>
      </c>
      <c r="E866" s="6">
        <v>0.75</v>
      </c>
      <c r="F866" s="1">
        <v>-33.652992900000001</v>
      </c>
      <c r="G866" s="1">
        <v>115.0621816</v>
      </c>
    </row>
    <row r="867" spans="1:7">
      <c r="A867" s="1">
        <v>864</v>
      </c>
      <c r="B867" s="1" t="s">
        <v>1335</v>
      </c>
      <c r="C867" s="1">
        <v>25</v>
      </c>
      <c r="D867" s="4">
        <v>1.0273999346938776</v>
      </c>
      <c r="E867" s="6">
        <v>0.75</v>
      </c>
      <c r="F867" s="1">
        <v>-33.672599300000002</v>
      </c>
      <c r="G867" s="1">
        <v>115.1123995</v>
      </c>
    </row>
    <row r="868" spans="1:7">
      <c r="A868" s="1">
        <v>865</v>
      </c>
      <c r="B868" s="1" t="s">
        <v>1336</v>
      </c>
      <c r="C868" s="1">
        <v>25</v>
      </c>
      <c r="D868" s="4">
        <v>0.31722448979591839</v>
      </c>
      <c r="E868" s="6">
        <v>0.75</v>
      </c>
      <c r="F868" s="1">
        <v>-33.663558899999998</v>
      </c>
      <c r="G868" s="1">
        <v>115.0989494</v>
      </c>
    </row>
    <row r="869" spans="1:7">
      <c r="A869" s="1">
        <v>866</v>
      </c>
      <c r="B869" s="1" t="s">
        <v>1337</v>
      </c>
      <c r="C869" s="1">
        <v>25</v>
      </c>
      <c r="D869" s="4">
        <v>0.62746171428571418</v>
      </c>
      <c r="E869" s="6">
        <v>0.75</v>
      </c>
      <c r="F869" s="1">
        <v>-33.6699263</v>
      </c>
      <c r="G869" s="1">
        <v>115.1000375</v>
      </c>
    </row>
    <row r="870" spans="1:7">
      <c r="A870" s="1">
        <v>867</v>
      </c>
      <c r="B870" s="1" t="s">
        <v>1338</v>
      </c>
      <c r="C870" s="1">
        <v>25</v>
      </c>
      <c r="D870" s="4">
        <v>0.74110927346938771</v>
      </c>
      <c r="E870" s="6">
        <v>0.77083333333575865</v>
      </c>
      <c r="F870" s="1">
        <v>-33.671822800000001</v>
      </c>
      <c r="G870" s="1">
        <v>115.1005509</v>
      </c>
    </row>
    <row r="871" spans="1:7">
      <c r="A871" s="1">
        <v>868</v>
      </c>
      <c r="B871" s="1" t="s">
        <v>1339</v>
      </c>
      <c r="C871" s="1">
        <v>25</v>
      </c>
      <c r="D871" s="4">
        <v>0.72113332244897976</v>
      </c>
      <c r="E871" s="6">
        <v>0.6875</v>
      </c>
      <c r="F871" s="1">
        <v>-33.671822900000002</v>
      </c>
      <c r="G871" s="1">
        <v>115.10330089999999</v>
      </c>
    </row>
    <row r="872" spans="1:7">
      <c r="A872" s="1">
        <v>869</v>
      </c>
      <c r="B872" s="1" t="s">
        <v>1340</v>
      </c>
      <c r="C872" s="1">
        <v>10</v>
      </c>
      <c r="D872" s="4">
        <v>1.0319279183673469</v>
      </c>
      <c r="E872" s="6">
        <v>0.75</v>
      </c>
      <c r="F872" s="1">
        <v>-33.667457499999998</v>
      </c>
      <c r="G872" s="1">
        <v>115.0539082</v>
      </c>
    </row>
    <row r="873" spans="1:7">
      <c r="A873" s="1">
        <v>870</v>
      </c>
      <c r="B873" s="1" t="s">
        <v>1341</v>
      </c>
      <c r="C873" s="1">
        <v>10</v>
      </c>
      <c r="D873" s="4">
        <v>0.40787755102040818</v>
      </c>
      <c r="E873" s="6">
        <v>0.77083333333575865</v>
      </c>
      <c r="F873" s="1">
        <v>-33.666695300000001</v>
      </c>
      <c r="G873" s="1">
        <v>115.0510233</v>
      </c>
    </row>
    <row r="874" spans="1:7">
      <c r="A874" s="1">
        <v>871</v>
      </c>
      <c r="B874" s="1" t="s">
        <v>1342</v>
      </c>
      <c r="C874" s="1">
        <v>25</v>
      </c>
      <c r="D874" s="4">
        <v>0.43654857142857134</v>
      </c>
      <c r="E874" s="6">
        <v>0.75</v>
      </c>
      <c r="F874" s="1">
        <v>-33.649340199999997</v>
      </c>
      <c r="G874" s="1">
        <v>115.0524011</v>
      </c>
    </row>
    <row r="875" spans="1:7">
      <c r="A875" s="1">
        <v>872</v>
      </c>
      <c r="B875" s="1" t="s">
        <v>1343</v>
      </c>
      <c r="C875" s="1">
        <v>25</v>
      </c>
      <c r="D875" s="4">
        <v>0.48055102040816322</v>
      </c>
      <c r="E875" s="6">
        <v>0.75</v>
      </c>
      <c r="F875" s="1">
        <v>-33.649632799999999</v>
      </c>
      <c r="G875" s="1">
        <v>115.05521419999999</v>
      </c>
    </row>
    <row r="876" spans="1:7">
      <c r="A876" s="1">
        <v>873</v>
      </c>
      <c r="B876" s="1" t="s">
        <v>1344</v>
      </c>
      <c r="C876" s="1">
        <v>50</v>
      </c>
      <c r="D876" s="4">
        <v>0.62091033469387757</v>
      </c>
      <c r="E876" s="6">
        <v>0.77083333333575865</v>
      </c>
      <c r="F876" s="1">
        <v>-33.649468900000002</v>
      </c>
      <c r="G876" s="1">
        <v>115.05628179999999</v>
      </c>
    </row>
    <row r="877" spans="1:7">
      <c r="A877" s="1">
        <v>874</v>
      </c>
      <c r="B877" s="1" t="s">
        <v>1345</v>
      </c>
      <c r="C877" s="1">
        <v>25</v>
      </c>
      <c r="D877" s="4">
        <v>0.64598648163265293</v>
      </c>
      <c r="E877" s="6">
        <v>0.75</v>
      </c>
      <c r="F877" s="1">
        <v>-33.652401900000001</v>
      </c>
      <c r="G877" s="1">
        <v>115.0534167</v>
      </c>
    </row>
    <row r="878" spans="1:7">
      <c r="A878" s="1">
        <v>875</v>
      </c>
      <c r="B878" s="1" t="s">
        <v>1346</v>
      </c>
      <c r="C878" s="1">
        <v>50</v>
      </c>
      <c r="D878" s="4">
        <v>0.42040417959183662</v>
      </c>
      <c r="E878" s="6">
        <v>0.75</v>
      </c>
      <c r="F878" s="1">
        <v>-33.653717899999997</v>
      </c>
      <c r="G878" s="1">
        <v>115.0527725</v>
      </c>
    </row>
    <row r="879" spans="1:7">
      <c r="A879" s="1">
        <v>876</v>
      </c>
      <c r="B879" s="1" t="s">
        <v>1347</v>
      </c>
      <c r="C879" s="1">
        <v>25</v>
      </c>
      <c r="D879" s="4" t="s">
        <v>16</v>
      </c>
      <c r="E879" s="6" t="s">
        <v>16</v>
      </c>
      <c r="F879" s="1">
        <v>-33.797584829999998</v>
      </c>
      <c r="G879" s="1">
        <v>115.07841242000001</v>
      </c>
    </row>
    <row r="880" spans="1:7">
      <c r="A880" s="1">
        <v>877</v>
      </c>
      <c r="B880" s="1" t="s">
        <v>1348</v>
      </c>
      <c r="C880" s="1">
        <v>25</v>
      </c>
      <c r="D880" s="4" t="s">
        <v>16</v>
      </c>
      <c r="E880" s="6" t="s">
        <v>16</v>
      </c>
      <c r="F880" s="1">
        <v>-33.71093595</v>
      </c>
      <c r="G880" s="1">
        <v>115.03503643000001</v>
      </c>
    </row>
    <row r="881" spans="1:7">
      <c r="A881" s="1">
        <v>878</v>
      </c>
      <c r="B881" s="1" t="s">
        <v>1349</v>
      </c>
      <c r="C881" s="1">
        <v>10</v>
      </c>
      <c r="D881" s="4">
        <v>0.11059183673469389</v>
      </c>
      <c r="E881" s="6">
        <v>0.6875</v>
      </c>
      <c r="F881" s="1">
        <v>-33.664008850000002</v>
      </c>
      <c r="G881" s="1">
        <v>115.09143804</v>
      </c>
    </row>
    <row r="882" spans="1:7">
      <c r="A882" s="1">
        <v>879</v>
      </c>
      <c r="B882" s="1" t="s">
        <v>1350</v>
      </c>
      <c r="C882" s="1">
        <v>63</v>
      </c>
      <c r="D882" s="4" t="s">
        <v>16</v>
      </c>
      <c r="E882" s="6" t="s">
        <v>16</v>
      </c>
      <c r="F882" s="1">
        <v>-33.792209999999997</v>
      </c>
      <c r="G882" s="1">
        <v>115.0779763</v>
      </c>
    </row>
    <row r="883" spans="1:7">
      <c r="A883" s="1">
        <v>880</v>
      </c>
      <c r="B883" s="1" t="s">
        <v>1351</v>
      </c>
      <c r="C883" s="1">
        <v>25</v>
      </c>
      <c r="D883" s="4">
        <v>1.8330383673469388</v>
      </c>
      <c r="E883" s="6">
        <v>0.1875</v>
      </c>
      <c r="F883" s="1">
        <v>-33.778611570000002</v>
      </c>
      <c r="G883" s="1">
        <v>115.23578551999999</v>
      </c>
    </row>
    <row r="884" spans="1:7">
      <c r="A884" s="1">
        <v>881</v>
      </c>
      <c r="B884" s="1" t="s">
        <v>1352</v>
      </c>
      <c r="C884" s="1">
        <v>10</v>
      </c>
      <c r="D884" s="4">
        <v>0.57255102040816319</v>
      </c>
      <c r="E884" s="6">
        <v>0.25</v>
      </c>
      <c r="F884" s="1">
        <v>-33.665617009999998</v>
      </c>
      <c r="G884" s="1">
        <v>115.18325113</v>
      </c>
    </row>
    <row r="885" spans="1:7">
      <c r="A885" s="1">
        <v>882</v>
      </c>
      <c r="B885" s="1" t="s">
        <v>1353</v>
      </c>
      <c r="C885" s="1">
        <v>25</v>
      </c>
      <c r="D885" s="4">
        <v>0.68991020408163262</v>
      </c>
      <c r="E885" s="6">
        <v>0.58333333333575865</v>
      </c>
      <c r="F885" s="1">
        <v>-33.7153019</v>
      </c>
      <c r="G885" s="1">
        <v>115.1318788</v>
      </c>
    </row>
    <row r="886" spans="1:7">
      <c r="A886" s="1">
        <v>883</v>
      </c>
      <c r="B886" s="1" t="s">
        <v>1354</v>
      </c>
      <c r="C886" s="1">
        <v>25</v>
      </c>
      <c r="D886" s="4">
        <v>0.74355612244897973</v>
      </c>
      <c r="E886" s="6">
        <v>0.52083333333575865</v>
      </c>
      <c r="F886" s="1">
        <v>-33.7126023</v>
      </c>
      <c r="G886" s="1">
        <v>115.1282114</v>
      </c>
    </row>
    <row r="887" spans="1:7">
      <c r="A887" s="1">
        <v>884</v>
      </c>
      <c r="B887" s="1" t="s">
        <v>1355</v>
      </c>
      <c r="C887" s="1">
        <v>10</v>
      </c>
      <c r="D887" s="4">
        <v>0.76287755102040811</v>
      </c>
      <c r="E887" s="6">
        <v>0.47916666666424135</v>
      </c>
      <c r="F887" s="1">
        <v>-33.621566229999999</v>
      </c>
      <c r="G887" s="1">
        <v>115.05911668</v>
      </c>
    </row>
    <row r="888" spans="1:7">
      <c r="A888" s="1">
        <v>885</v>
      </c>
      <c r="B888" s="1" t="s">
        <v>1356</v>
      </c>
      <c r="C888" s="1">
        <v>200</v>
      </c>
      <c r="D888" s="4">
        <v>0.41209224489795915</v>
      </c>
      <c r="E888" s="6">
        <v>0.29166666666424135</v>
      </c>
      <c r="F888" s="1">
        <v>-33.748742700000001</v>
      </c>
      <c r="G888" s="1">
        <v>115.21924370000001</v>
      </c>
    </row>
    <row r="889" spans="1:7">
      <c r="A889" s="1">
        <v>886</v>
      </c>
      <c r="B889" s="1" t="s">
        <v>1357</v>
      </c>
      <c r="C889" s="1">
        <v>10</v>
      </c>
      <c r="D889" s="4">
        <v>0.71510204081632656</v>
      </c>
      <c r="E889" s="6">
        <v>0.35416666666424135</v>
      </c>
      <c r="F889" s="1">
        <v>-33.779085989999999</v>
      </c>
      <c r="G889" s="1">
        <v>115.23292059000001</v>
      </c>
    </row>
    <row r="890" spans="1:7">
      <c r="A890" s="1">
        <v>887</v>
      </c>
      <c r="B890" s="1" t="s">
        <v>1358</v>
      </c>
      <c r="C890" s="1">
        <v>25</v>
      </c>
      <c r="D890" s="4">
        <v>1.2127102040816324</v>
      </c>
      <c r="E890" s="6">
        <v>0.83333333333575865</v>
      </c>
      <c r="F890" s="1">
        <v>-33.77246633</v>
      </c>
      <c r="G890" s="1">
        <v>115.10952041</v>
      </c>
    </row>
    <row r="891" spans="1:7">
      <c r="A891" s="1">
        <v>888</v>
      </c>
      <c r="B891" s="1" t="s">
        <v>1359</v>
      </c>
      <c r="C891" s="1">
        <v>25</v>
      </c>
      <c r="D891" s="4" t="s">
        <v>16</v>
      </c>
      <c r="E891" s="6" t="s">
        <v>16</v>
      </c>
      <c r="F891" s="1">
        <v>-33.727062599999996</v>
      </c>
      <c r="G891" s="1">
        <v>115.0509701</v>
      </c>
    </row>
    <row r="892" spans="1:7">
      <c r="A892" s="1">
        <v>889</v>
      </c>
      <c r="B892" s="1" t="s">
        <v>1360</v>
      </c>
      <c r="C892" s="1">
        <v>10</v>
      </c>
      <c r="D892" s="4">
        <v>0.69926326530612248</v>
      </c>
      <c r="E892" s="6">
        <v>0.77083333333575865</v>
      </c>
      <c r="F892" s="1">
        <v>-34.996066499999998</v>
      </c>
      <c r="G892" s="1">
        <v>117.85698859999999</v>
      </c>
    </row>
    <row r="893" spans="1:7">
      <c r="A893" s="1">
        <v>890</v>
      </c>
      <c r="B893" s="1" t="s">
        <v>1361</v>
      </c>
      <c r="C893" s="1">
        <v>10</v>
      </c>
      <c r="D893" s="4">
        <v>0.33061224489795915</v>
      </c>
      <c r="E893" s="6">
        <v>0.875</v>
      </c>
      <c r="F893" s="1">
        <v>-33.673492160000002</v>
      </c>
      <c r="G893" s="1">
        <v>115.00455478000001</v>
      </c>
    </row>
    <row r="894" spans="1:7">
      <c r="A894" s="1">
        <v>891</v>
      </c>
      <c r="B894" s="1" t="s">
        <v>1362</v>
      </c>
      <c r="C894" s="1">
        <v>63</v>
      </c>
      <c r="D894" s="4">
        <v>1.5082293488824099E-2</v>
      </c>
      <c r="E894" s="6">
        <v>0.64583333333575865</v>
      </c>
      <c r="F894" s="1">
        <v>-33.695361290000001</v>
      </c>
      <c r="G894" s="1">
        <v>115.08593270999999</v>
      </c>
    </row>
    <row r="895" spans="1:7">
      <c r="A895" s="1">
        <v>892</v>
      </c>
      <c r="B895" s="1" t="s">
        <v>1363</v>
      </c>
      <c r="C895" s="1">
        <v>25</v>
      </c>
      <c r="D895" s="4" t="s">
        <v>16</v>
      </c>
      <c r="E895" s="6" t="s">
        <v>16</v>
      </c>
      <c r="F895" s="1">
        <v>-33.647077699999997</v>
      </c>
      <c r="G895" s="1">
        <v>115.0983739</v>
      </c>
    </row>
    <row r="896" spans="1:7">
      <c r="A896" s="1">
        <v>893</v>
      </c>
      <c r="B896" s="1" t="s">
        <v>1364</v>
      </c>
      <c r="C896" s="1">
        <v>25</v>
      </c>
      <c r="D896" s="4" t="s">
        <v>16</v>
      </c>
      <c r="E896" s="6" t="s">
        <v>16</v>
      </c>
      <c r="F896" s="1">
        <v>-33.8023667</v>
      </c>
      <c r="G896" s="1">
        <v>115.2231529</v>
      </c>
    </row>
    <row r="897" spans="1:7">
      <c r="A897" s="1">
        <v>894</v>
      </c>
      <c r="B897" s="1" t="s">
        <v>1365</v>
      </c>
      <c r="C897" s="1">
        <v>10</v>
      </c>
      <c r="D897" s="4" t="s">
        <v>16</v>
      </c>
      <c r="E897" s="6" t="s">
        <v>16</v>
      </c>
      <c r="F897" s="1">
        <v>-33.833939999999998</v>
      </c>
      <c r="G897" s="1">
        <v>115.1414231</v>
      </c>
    </row>
    <row r="898" spans="1:7">
      <c r="A898" s="1">
        <v>895</v>
      </c>
      <c r="B898" s="1" t="s">
        <v>1366</v>
      </c>
      <c r="C898" s="1">
        <v>50</v>
      </c>
      <c r="D898" s="4">
        <v>0.70491614693877547</v>
      </c>
      <c r="E898" s="6">
        <v>0.75</v>
      </c>
      <c r="F898" s="1">
        <v>-33.649815060000002</v>
      </c>
      <c r="G898" s="1">
        <v>115.10080972</v>
      </c>
    </row>
    <row r="899" spans="1:7">
      <c r="A899" s="1">
        <v>896</v>
      </c>
      <c r="B899" s="1" t="s">
        <v>1367</v>
      </c>
      <c r="C899" s="1">
        <v>25</v>
      </c>
      <c r="D899" s="4">
        <v>0.62833568979591836</v>
      </c>
      <c r="E899" s="6">
        <v>0.75</v>
      </c>
      <c r="F899" s="1">
        <v>-33.649449699999998</v>
      </c>
      <c r="G899" s="1">
        <v>115.0991004</v>
      </c>
    </row>
    <row r="900" spans="1:7">
      <c r="A900" s="1">
        <v>897</v>
      </c>
      <c r="B900" s="1" t="s">
        <v>1368</v>
      </c>
      <c r="C900" s="1">
        <v>25</v>
      </c>
      <c r="D900" s="4" t="s">
        <v>16</v>
      </c>
      <c r="E900" s="6" t="s">
        <v>16</v>
      </c>
      <c r="F900" s="1">
        <v>-33.784245300000002</v>
      </c>
      <c r="G900" s="1">
        <v>115.29251024</v>
      </c>
    </row>
    <row r="901" spans="1:7">
      <c r="A901" s="1">
        <v>898</v>
      </c>
      <c r="B901" s="1" t="s">
        <v>1369</v>
      </c>
      <c r="C901" s="1">
        <v>50</v>
      </c>
      <c r="D901" s="4">
        <v>0.28414285714285714</v>
      </c>
      <c r="E901" s="6">
        <v>0.75</v>
      </c>
      <c r="F901" s="1">
        <v>-33.652544370000001</v>
      </c>
      <c r="G901" s="1">
        <v>115.05894369000001</v>
      </c>
    </row>
    <row r="902" spans="1:7">
      <c r="A902" s="1">
        <v>899</v>
      </c>
      <c r="B902" s="1" t="s">
        <v>1370</v>
      </c>
      <c r="C902" s="1">
        <v>10</v>
      </c>
      <c r="D902" s="4">
        <v>0.6629591836734694</v>
      </c>
      <c r="E902" s="6">
        <v>0.75</v>
      </c>
      <c r="F902" s="1">
        <v>-33.711287030000001</v>
      </c>
      <c r="G902" s="1">
        <v>115.20629232</v>
      </c>
    </row>
    <row r="903" spans="1:7">
      <c r="A903" s="1">
        <v>900</v>
      </c>
      <c r="B903" s="1" t="s">
        <v>1371</v>
      </c>
      <c r="C903" s="1">
        <v>63</v>
      </c>
      <c r="D903" s="4">
        <v>0.21611143505021058</v>
      </c>
      <c r="E903" s="6">
        <v>0.58333333333575865</v>
      </c>
      <c r="F903" s="1">
        <v>-33.692170500000003</v>
      </c>
      <c r="G903" s="1">
        <v>115.1576196</v>
      </c>
    </row>
    <row r="904" spans="1:7">
      <c r="A904" s="1">
        <v>901</v>
      </c>
      <c r="B904" s="1" t="s">
        <v>1372</v>
      </c>
      <c r="C904" s="1">
        <v>10</v>
      </c>
      <c r="D904" s="4">
        <v>3.4959183673469382E-2</v>
      </c>
      <c r="E904" s="6">
        <v>0.75</v>
      </c>
      <c r="F904" s="1">
        <v>-33.768328500000003</v>
      </c>
      <c r="G904" s="1">
        <v>115.0681716</v>
      </c>
    </row>
    <row r="905" spans="1:7">
      <c r="A905" s="1">
        <v>902</v>
      </c>
      <c r="B905" s="1" t="s">
        <v>1373</v>
      </c>
      <c r="C905" s="1">
        <v>160</v>
      </c>
      <c r="D905" s="4">
        <v>0.25168571428571429</v>
      </c>
      <c r="E905" s="6">
        <v>8.3333333335758653E-2</v>
      </c>
      <c r="F905" s="1">
        <v>-33.683960399999997</v>
      </c>
      <c r="G905" s="1">
        <v>115.1233969</v>
      </c>
    </row>
    <row r="906" spans="1:7">
      <c r="A906" s="1">
        <v>903</v>
      </c>
      <c r="B906" s="1" t="s">
        <v>1374</v>
      </c>
      <c r="C906" s="1">
        <v>25</v>
      </c>
      <c r="D906" s="4" t="s">
        <v>16</v>
      </c>
      <c r="E906" s="6" t="s">
        <v>16</v>
      </c>
      <c r="F906" s="1">
        <v>-33.74866188</v>
      </c>
      <c r="G906" s="1">
        <v>115.13710353</v>
      </c>
    </row>
    <row r="907" spans="1:7">
      <c r="A907" s="1">
        <v>904</v>
      </c>
      <c r="B907" s="1" t="s">
        <v>1375</v>
      </c>
      <c r="C907" s="1">
        <v>25</v>
      </c>
      <c r="D907" s="4">
        <v>1.7265306122448978</v>
      </c>
      <c r="E907" s="6">
        <v>0.60416666666424135</v>
      </c>
      <c r="F907" s="1">
        <v>-33.7153183</v>
      </c>
      <c r="G907" s="1">
        <v>115.0456665</v>
      </c>
    </row>
    <row r="908" spans="1:7">
      <c r="A908" s="1">
        <v>905</v>
      </c>
      <c r="B908" s="1" t="s">
        <v>1376</v>
      </c>
      <c r="C908" s="1">
        <v>25</v>
      </c>
      <c r="D908" s="4">
        <v>7.01070857142857E-2</v>
      </c>
      <c r="E908" s="6">
        <v>0.75</v>
      </c>
      <c r="F908" s="1">
        <v>-33.745205130000002</v>
      </c>
      <c r="G908" s="1">
        <v>115.18583859</v>
      </c>
    </row>
    <row r="909" spans="1:7">
      <c r="A909" s="1">
        <v>906</v>
      </c>
      <c r="B909" s="1" t="s">
        <v>1377</v>
      </c>
      <c r="C909" s="1">
        <v>25</v>
      </c>
      <c r="D909" s="4">
        <v>6.3107314285714283E-2</v>
      </c>
      <c r="E909" s="6">
        <v>0.75</v>
      </c>
      <c r="F909" s="1">
        <v>-33.6884102</v>
      </c>
      <c r="G909" s="1">
        <v>115.0815532</v>
      </c>
    </row>
    <row r="910" spans="1:7">
      <c r="A910" s="1">
        <v>907</v>
      </c>
      <c r="B910" s="1" t="s">
        <v>1378</v>
      </c>
      <c r="C910" s="1">
        <v>10</v>
      </c>
      <c r="D910" s="4">
        <v>0.60728326530612242</v>
      </c>
      <c r="E910" s="6">
        <v>0.91666666666424135</v>
      </c>
      <c r="F910" s="1">
        <v>-33.686703100000003</v>
      </c>
      <c r="G910" s="1">
        <v>115.0854217</v>
      </c>
    </row>
    <row r="911" spans="1:7">
      <c r="A911" s="1">
        <v>908</v>
      </c>
      <c r="B911" s="1" t="s">
        <v>1379</v>
      </c>
      <c r="C911" s="1">
        <v>10</v>
      </c>
      <c r="D911" s="4" t="s">
        <v>16</v>
      </c>
      <c r="E911" s="6" t="s">
        <v>16</v>
      </c>
      <c r="F911" s="1">
        <v>-33.732441799999997</v>
      </c>
      <c r="G911" s="1">
        <v>115.16347829999999</v>
      </c>
    </row>
    <row r="912" spans="1:7">
      <c r="A912" s="1">
        <v>909</v>
      </c>
      <c r="B912" s="1" t="s">
        <v>1380</v>
      </c>
      <c r="C912" s="1">
        <v>10</v>
      </c>
      <c r="D912" s="4">
        <v>0.64546946938775507</v>
      </c>
      <c r="E912" s="6">
        <v>0.75</v>
      </c>
      <c r="F912" s="1">
        <v>-33.776678840000002</v>
      </c>
      <c r="G912" s="1">
        <v>115.10267433</v>
      </c>
    </row>
    <row r="913" spans="1:7">
      <c r="A913" s="1">
        <v>910</v>
      </c>
      <c r="B913" s="1" t="s">
        <v>1381</v>
      </c>
      <c r="C913" s="1">
        <v>25</v>
      </c>
      <c r="D913" s="4">
        <v>5.011020408163265E-2</v>
      </c>
      <c r="E913" s="6">
        <v>0.85416666666424135</v>
      </c>
      <c r="F913" s="1">
        <v>-33.753585719999997</v>
      </c>
      <c r="G913" s="1">
        <v>115.06226822000001</v>
      </c>
    </row>
    <row r="914" spans="1:7">
      <c r="A914" s="1">
        <v>911</v>
      </c>
      <c r="B914" s="1" t="s">
        <v>1382</v>
      </c>
      <c r="C914" s="1">
        <v>315</v>
      </c>
      <c r="D914" s="4">
        <v>7.38581146744412E-2</v>
      </c>
      <c r="E914" s="6">
        <v>0.8125</v>
      </c>
      <c r="F914" s="1">
        <v>-33.713438410000002</v>
      </c>
      <c r="G914" s="1">
        <v>115.16661154000001</v>
      </c>
    </row>
    <row r="915" spans="1:7">
      <c r="A915" s="1">
        <v>912</v>
      </c>
      <c r="B915" s="1" t="s">
        <v>1383</v>
      </c>
      <c r="C915" s="1">
        <v>10</v>
      </c>
      <c r="D915" s="4">
        <v>0.38817293877551012</v>
      </c>
      <c r="E915" s="6">
        <v>0.72916666666424135</v>
      </c>
      <c r="F915" s="1">
        <v>-33.809707500000002</v>
      </c>
      <c r="G915" s="1">
        <v>115.2092413</v>
      </c>
    </row>
    <row r="916" spans="1:7">
      <c r="A916" s="1">
        <v>913</v>
      </c>
      <c r="B916" s="1" t="s">
        <v>1384</v>
      </c>
      <c r="C916" s="1">
        <v>50</v>
      </c>
      <c r="D916" s="4">
        <v>0.40906326530612247</v>
      </c>
      <c r="E916" s="6">
        <v>0.47916666666424135</v>
      </c>
      <c r="F916" s="1">
        <v>-33.751699500000001</v>
      </c>
      <c r="G916" s="1">
        <v>115.04373579999999</v>
      </c>
    </row>
    <row r="917" spans="1:7">
      <c r="A917" s="1">
        <v>914</v>
      </c>
      <c r="B917" s="1" t="s">
        <v>1385</v>
      </c>
      <c r="C917" s="1">
        <v>25</v>
      </c>
      <c r="D917" s="4" t="s">
        <v>16</v>
      </c>
      <c r="E917" s="6" t="s">
        <v>16</v>
      </c>
      <c r="F917" s="1">
        <v>-33.734705599999998</v>
      </c>
      <c r="G917" s="1">
        <v>115.0502843</v>
      </c>
    </row>
    <row r="918" spans="1:7">
      <c r="A918" s="1">
        <v>915</v>
      </c>
      <c r="B918" s="1" t="s">
        <v>1386</v>
      </c>
      <c r="C918" s="1">
        <v>63</v>
      </c>
      <c r="D918" s="4" t="s">
        <v>16</v>
      </c>
      <c r="E918" s="6" t="s">
        <v>16</v>
      </c>
      <c r="F918" s="1">
        <v>-33.787649000000002</v>
      </c>
      <c r="G918" s="1">
        <v>115.130369</v>
      </c>
    </row>
    <row r="919" spans="1:7">
      <c r="A919" s="1">
        <v>916</v>
      </c>
      <c r="B919" s="1" t="s">
        <v>1387</v>
      </c>
      <c r="C919" s="1">
        <v>10</v>
      </c>
      <c r="D919" s="4" t="s">
        <v>16</v>
      </c>
      <c r="E919" s="6" t="s">
        <v>16</v>
      </c>
      <c r="F919" s="1">
        <v>-33.770104629999999</v>
      </c>
      <c r="G919" s="1">
        <v>115.16244159</v>
      </c>
    </row>
    <row r="920" spans="1:7">
      <c r="A920" s="1">
        <v>917</v>
      </c>
      <c r="B920" s="1" t="s">
        <v>1388</v>
      </c>
      <c r="C920" s="1">
        <v>100</v>
      </c>
      <c r="D920" s="4">
        <v>0.92470726530612257</v>
      </c>
      <c r="E920" s="6">
        <v>0.77083333333575865</v>
      </c>
      <c r="F920" s="1">
        <v>-33.688698299999999</v>
      </c>
      <c r="G920" s="1">
        <v>115.08932489999999</v>
      </c>
    </row>
    <row r="921" spans="1:7">
      <c r="A921" s="1">
        <v>918</v>
      </c>
      <c r="B921" s="1" t="s">
        <v>1389</v>
      </c>
      <c r="C921" s="1">
        <v>25</v>
      </c>
      <c r="D921" s="4">
        <v>0.13265877551020411</v>
      </c>
      <c r="E921" s="6">
        <v>0.58333333333575865</v>
      </c>
      <c r="F921" s="1">
        <v>-33.7895124</v>
      </c>
      <c r="G921" s="1">
        <v>115.1373658</v>
      </c>
    </row>
    <row r="922" spans="1:7">
      <c r="A922" s="1">
        <v>919</v>
      </c>
      <c r="B922" s="1" t="s">
        <v>1390</v>
      </c>
      <c r="C922" s="1">
        <v>10</v>
      </c>
      <c r="D922" s="4">
        <v>0.81163265306122445</v>
      </c>
      <c r="E922" s="6">
        <v>0.85416666666424135</v>
      </c>
      <c r="F922" s="1">
        <v>-33.729749200000001</v>
      </c>
      <c r="G922" s="1">
        <v>115.0640144</v>
      </c>
    </row>
    <row r="923" spans="1:7">
      <c r="A923" s="1">
        <v>920</v>
      </c>
      <c r="B923" s="1" t="s">
        <v>1391</v>
      </c>
      <c r="C923" s="1">
        <v>25</v>
      </c>
      <c r="D923" s="4" t="s">
        <v>16</v>
      </c>
      <c r="E923" s="6" t="s">
        <v>16</v>
      </c>
      <c r="F923" s="1">
        <v>-33.727513399999999</v>
      </c>
      <c r="G923" s="1">
        <v>115.0595593</v>
      </c>
    </row>
    <row r="924" spans="1:7">
      <c r="A924" s="1">
        <v>921</v>
      </c>
      <c r="B924" s="1" t="s">
        <v>1392</v>
      </c>
      <c r="C924" s="1">
        <v>10</v>
      </c>
      <c r="D924" s="4">
        <v>1.3284081632653062</v>
      </c>
      <c r="E924" s="6">
        <v>0.54166666666424135</v>
      </c>
      <c r="F924" s="1">
        <v>-33.775401909999999</v>
      </c>
      <c r="G924" s="1">
        <v>115.22180787000001</v>
      </c>
    </row>
    <row r="925" spans="1:7">
      <c r="A925" s="1">
        <v>922</v>
      </c>
      <c r="B925" s="1" t="s">
        <v>1393</v>
      </c>
      <c r="C925" s="1">
        <v>10</v>
      </c>
      <c r="D925" s="4">
        <v>0.84986432653061217</v>
      </c>
      <c r="E925" s="6">
        <v>0.58333333333575865</v>
      </c>
      <c r="F925" s="1">
        <v>-33.660033040000002</v>
      </c>
      <c r="G925" s="1">
        <v>115.18394275999999</v>
      </c>
    </row>
    <row r="926" spans="1:7">
      <c r="A926" s="1">
        <v>923</v>
      </c>
      <c r="B926" s="1" t="s">
        <v>1394</v>
      </c>
      <c r="C926" s="1">
        <v>25</v>
      </c>
      <c r="D926" s="4">
        <v>0.74132653061224507</v>
      </c>
      <c r="E926" s="6">
        <v>0.97916666666424135</v>
      </c>
      <c r="F926" s="1">
        <v>-33.647647999999997</v>
      </c>
      <c r="G926" s="1">
        <v>115.029076</v>
      </c>
    </row>
    <row r="927" spans="1:7">
      <c r="A927" s="1">
        <v>924</v>
      </c>
      <c r="B927" s="1" t="s">
        <v>1395</v>
      </c>
      <c r="C927" s="1">
        <v>25</v>
      </c>
      <c r="D927" s="4" t="s">
        <v>16</v>
      </c>
      <c r="E927" s="6" t="s">
        <v>16</v>
      </c>
      <c r="F927" s="1">
        <v>-33.647647499999998</v>
      </c>
      <c r="G927" s="1">
        <v>115.0291</v>
      </c>
    </row>
    <row r="928" spans="1:7">
      <c r="A928" s="1">
        <v>925</v>
      </c>
      <c r="B928" s="1" t="s">
        <v>1396</v>
      </c>
      <c r="C928" s="1">
        <v>25</v>
      </c>
      <c r="D928" s="4">
        <v>0.19654099591836741</v>
      </c>
      <c r="E928" s="6">
        <v>0.54166666666424135</v>
      </c>
      <c r="F928" s="1">
        <v>-33.668375099999999</v>
      </c>
      <c r="G928" s="1">
        <v>115.1462284</v>
      </c>
    </row>
    <row r="929" spans="1:7">
      <c r="A929" s="1">
        <v>926</v>
      </c>
      <c r="B929" s="1" t="s">
        <v>1397</v>
      </c>
      <c r="C929" s="1">
        <v>1000</v>
      </c>
      <c r="D929" s="4">
        <v>0.20513979591836737</v>
      </c>
      <c r="E929" s="6" t="s">
        <v>16</v>
      </c>
      <c r="F929" s="1">
        <v>-33.830045900000002</v>
      </c>
      <c r="G929" s="1">
        <v>115.142021</v>
      </c>
    </row>
    <row r="930" spans="1:7">
      <c r="A930" s="1">
        <v>927</v>
      </c>
      <c r="B930" s="1" t="s">
        <v>1398</v>
      </c>
      <c r="C930" s="1">
        <v>10</v>
      </c>
      <c r="D930" s="4">
        <v>0.35117816326530626</v>
      </c>
      <c r="E930" s="6">
        <v>0.52083333333575865</v>
      </c>
      <c r="F930" s="1">
        <v>-33.808857760000002</v>
      </c>
      <c r="G930" s="1">
        <v>115.05216014</v>
      </c>
    </row>
    <row r="931" spans="1:7">
      <c r="A931" s="1">
        <v>928</v>
      </c>
      <c r="B931" s="1" t="s">
        <v>1399</v>
      </c>
      <c r="C931" s="1">
        <v>10</v>
      </c>
      <c r="D931" s="4">
        <v>0.46312244897959187</v>
      </c>
      <c r="E931" s="6">
        <v>0.75</v>
      </c>
      <c r="F931" s="1">
        <v>-33.819520179999998</v>
      </c>
      <c r="G931" s="1">
        <v>115.10898773</v>
      </c>
    </row>
    <row r="932" spans="1:7">
      <c r="A932" s="1">
        <v>929</v>
      </c>
      <c r="B932" s="1" t="s">
        <v>1400</v>
      </c>
      <c r="C932" s="1">
        <v>10</v>
      </c>
      <c r="D932" s="4" t="s">
        <v>16</v>
      </c>
      <c r="E932" s="6" t="s">
        <v>16</v>
      </c>
      <c r="F932" s="1">
        <v>-33.782363269999998</v>
      </c>
      <c r="G932" s="1">
        <v>115.21522212000001</v>
      </c>
    </row>
    <row r="933" spans="1:7">
      <c r="A933" s="1">
        <v>930</v>
      </c>
      <c r="B933" s="1" t="s">
        <v>1401</v>
      </c>
      <c r="C933" s="1">
        <v>25</v>
      </c>
      <c r="D933" s="4">
        <v>0.52101632653061225</v>
      </c>
      <c r="E933" s="6">
        <v>0.91666666666424135</v>
      </c>
      <c r="F933" s="1">
        <v>-33.707793899999999</v>
      </c>
      <c r="G933" s="1">
        <v>115.0518537</v>
      </c>
    </row>
    <row r="934" spans="1:7">
      <c r="A934" s="1">
        <v>931</v>
      </c>
      <c r="B934" s="1" t="s">
        <v>1402</v>
      </c>
      <c r="C934" s="1">
        <v>10</v>
      </c>
      <c r="D934" s="4">
        <v>1.9782514285714285</v>
      </c>
      <c r="E934" s="6">
        <v>0.52083333333575865</v>
      </c>
      <c r="F934" s="1">
        <v>-33.720075399999999</v>
      </c>
      <c r="G934" s="1">
        <v>115.1473412</v>
      </c>
    </row>
    <row r="935" spans="1:7">
      <c r="A935" s="1">
        <v>932</v>
      </c>
      <c r="B935" s="1" t="s">
        <v>1403</v>
      </c>
      <c r="C935" s="1">
        <v>25</v>
      </c>
      <c r="D935" s="4">
        <v>0.65226122448979595</v>
      </c>
      <c r="E935" s="6">
        <v>0.70833333333575865</v>
      </c>
      <c r="F935" s="1">
        <v>-33.636296100000003</v>
      </c>
      <c r="G935" s="1">
        <v>115.0717815</v>
      </c>
    </row>
    <row r="936" spans="1:7">
      <c r="A936" s="1">
        <v>933</v>
      </c>
      <c r="B936" s="1" t="s">
        <v>1404</v>
      </c>
      <c r="C936" s="1">
        <v>160</v>
      </c>
      <c r="D936" s="4" t="s">
        <v>16</v>
      </c>
      <c r="E936" s="6" t="s">
        <v>16</v>
      </c>
      <c r="F936" s="1">
        <v>-33.740423999999997</v>
      </c>
      <c r="G936" s="1">
        <v>115.1591707</v>
      </c>
    </row>
    <row r="937" spans="1:7">
      <c r="A937" s="1">
        <v>934</v>
      </c>
      <c r="B937" s="1" t="s">
        <v>1405</v>
      </c>
      <c r="C937" s="1">
        <v>315</v>
      </c>
      <c r="D937" s="4">
        <v>0.43493780369290574</v>
      </c>
      <c r="E937" s="6">
        <v>0.77083333333575865</v>
      </c>
      <c r="F937" s="1">
        <v>-33.651770499999998</v>
      </c>
      <c r="G937" s="1">
        <v>115.0890392</v>
      </c>
    </row>
    <row r="938" spans="1:7">
      <c r="A938" s="1">
        <v>935</v>
      </c>
      <c r="B938" s="1" t="s">
        <v>1406</v>
      </c>
      <c r="C938" s="1">
        <v>25</v>
      </c>
      <c r="D938" s="4">
        <v>0.53556020408163274</v>
      </c>
      <c r="E938" s="6">
        <v>0.41666666666424135</v>
      </c>
      <c r="F938" s="1">
        <v>-33.708922860000001</v>
      </c>
      <c r="G938" s="1">
        <v>115.13153463</v>
      </c>
    </row>
    <row r="939" spans="1:7">
      <c r="A939" s="1">
        <v>936</v>
      </c>
      <c r="B939" s="1" t="s">
        <v>1407</v>
      </c>
      <c r="C939" s="1">
        <v>10</v>
      </c>
      <c r="D939" s="4" t="s">
        <v>16</v>
      </c>
      <c r="E939" s="6" t="s">
        <v>16</v>
      </c>
      <c r="F939" s="1">
        <v>-33.756880199999998</v>
      </c>
      <c r="G939" s="1">
        <v>115.1981408</v>
      </c>
    </row>
    <row r="940" spans="1:7">
      <c r="A940" s="1">
        <v>937</v>
      </c>
      <c r="B940" s="1" t="s">
        <v>1408</v>
      </c>
      <c r="C940" s="1">
        <v>10</v>
      </c>
      <c r="D940" s="4">
        <v>1.0370034775510202</v>
      </c>
      <c r="E940" s="6">
        <v>0.25</v>
      </c>
      <c r="F940" s="1">
        <v>-33.763469370000003</v>
      </c>
      <c r="G940" s="1">
        <v>115.21138322</v>
      </c>
    </row>
    <row r="941" spans="1:7">
      <c r="A941" s="1">
        <v>938</v>
      </c>
      <c r="B941" s="1" t="s">
        <v>1409</v>
      </c>
      <c r="C941" s="1">
        <v>63</v>
      </c>
      <c r="D941" s="4">
        <v>4.0994493035309372E-3</v>
      </c>
      <c r="E941" s="6">
        <v>0.375</v>
      </c>
      <c r="F941" s="1">
        <v>-33.781915300000001</v>
      </c>
      <c r="G941" s="1">
        <v>115.131394</v>
      </c>
    </row>
    <row r="942" spans="1:7">
      <c r="A942" s="1">
        <v>939</v>
      </c>
      <c r="B942" s="1" t="s">
        <v>1410</v>
      </c>
      <c r="C942" s="1">
        <v>50</v>
      </c>
      <c r="D942" s="4">
        <v>0.47638073469387754</v>
      </c>
      <c r="E942" s="6">
        <v>0.5</v>
      </c>
      <c r="F942" s="1">
        <v>-33.622553000000003</v>
      </c>
      <c r="G942" s="1">
        <v>115.04832759999999</v>
      </c>
    </row>
    <row r="943" spans="1:7">
      <c r="A943" s="1">
        <v>940</v>
      </c>
      <c r="B943" s="1" t="s">
        <v>1411</v>
      </c>
      <c r="C943" s="1">
        <v>25</v>
      </c>
      <c r="D943" s="4">
        <v>0.64480946938775507</v>
      </c>
      <c r="E943" s="6">
        <v>0.70833333333575865</v>
      </c>
      <c r="F943" s="1">
        <v>-33.651625299999999</v>
      </c>
      <c r="G943" s="1">
        <v>115.09878019999999</v>
      </c>
    </row>
    <row r="944" spans="1:7">
      <c r="A944" s="1">
        <v>941</v>
      </c>
      <c r="B944" s="1" t="s">
        <v>1412</v>
      </c>
      <c r="C944" s="1">
        <v>25</v>
      </c>
      <c r="D944" s="4">
        <v>0.67475918367346954</v>
      </c>
      <c r="E944" s="6">
        <v>0.97916666666424135</v>
      </c>
      <c r="F944" s="1">
        <v>-33.644488600000003</v>
      </c>
      <c r="G944" s="1">
        <v>115.07397349999999</v>
      </c>
    </row>
    <row r="945" spans="1:7">
      <c r="A945" s="1">
        <v>942</v>
      </c>
      <c r="B945" s="1" t="s">
        <v>1413</v>
      </c>
      <c r="C945" s="1">
        <v>10</v>
      </c>
      <c r="D945" s="4">
        <v>8.8612244897959186E-2</v>
      </c>
      <c r="E945" s="6">
        <v>0.6875</v>
      </c>
      <c r="F945" s="1">
        <v>-33.764137329999997</v>
      </c>
      <c r="G945" s="1">
        <v>115.07526858999999</v>
      </c>
    </row>
    <row r="946" spans="1:7">
      <c r="A946" s="1">
        <v>943</v>
      </c>
      <c r="B946" s="1" t="s">
        <v>1414</v>
      </c>
      <c r="C946" s="1">
        <v>25</v>
      </c>
      <c r="D946" s="4">
        <v>0.7268468163265307</v>
      </c>
      <c r="E946" s="6">
        <v>0.41666666666424135</v>
      </c>
      <c r="F946" s="1">
        <v>-33.681578700000003</v>
      </c>
      <c r="G946" s="1">
        <v>115.03294889999999</v>
      </c>
    </row>
    <row r="947" spans="1:7">
      <c r="A947" s="1">
        <v>944</v>
      </c>
      <c r="B947" s="1" t="s">
        <v>1415</v>
      </c>
      <c r="C947" s="1">
        <v>50</v>
      </c>
      <c r="D947" s="4" t="s">
        <v>16</v>
      </c>
      <c r="E947" s="6" t="s">
        <v>16</v>
      </c>
      <c r="F947" s="1">
        <v>-33.740117740000002</v>
      </c>
      <c r="G947" s="1">
        <v>115.0807938</v>
      </c>
    </row>
    <row r="948" spans="1:7">
      <c r="A948" s="1">
        <v>945</v>
      </c>
      <c r="B948" s="1" t="s">
        <v>1416</v>
      </c>
      <c r="C948" s="1">
        <v>50</v>
      </c>
      <c r="D948" s="4">
        <v>1.2100114285714283</v>
      </c>
      <c r="E948" s="6">
        <v>0.5625</v>
      </c>
      <c r="F948" s="1">
        <v>-33.740119640000003</v>
      </c>
      <c r="G948" s="1">
        <v>115.0808286</v>
      </c>
    </row>
    <row r="949" spans="1:7">
      <c r="A949" s="1">
        <v>946</v>
      </c>
      <c r="B949" s="1" t="s">
        <v>1417</v>
      </c>
      <c r="C949" s="1">
        <v>25</v>
      </c>
      <c r="D949" s="4" t="s">
        <v>16</v>
      </c>
      <c r="E949" s="6" t="s">
        <v>16</v>
      </c>
      <c r="F949" s="1">
        <v>-33.740349199999997</v>
      </c>
      <c r="G949" s="1">
        <v>115.1372957</v>
      </c>
    </row>
    <row r="950" spans="1:7">
      <c r="A950" s="1">
        <v>947</v>
      </c>
      <c r="B950" s="1" t="s">
        <v>1418</v>
      </c>
      <c r="C950" s="1">
        <v>25</v>
      </c>
      <c r="D950" s="4" t="s">
        <v>16</v>
      </c>
      <c r="E950" s="6" t="s">
        <v>16</v>
      </c>
      <c r="F950" s="1">
        <v>-33.621942900000001</v>
      </c>
      <c r="G950" s="1">
        <v>115.0714988</v>
      </c>
    </row>
    <row r="951" spans="1:7">
      <c r="A951" s="1">
        <v>948</v>
      </c>
      <c r="B951" s="1" t="s">
        <v>1419</v>
      </c>
      <c r="C951" s="1">
        <v>10</v>
      </c>
      <c r="D951" s="4">
        <v>0.62513265306122456</v>
      </c>
      <c r="E951" s="6">
        <v>0.79166666666424135</v>
      </c>
      <c r="F951" s="1">
        <v>-33.773618990000003</v>
      </c>
      <c r="G951" s="1">
        <v>115.10996774</v>
      </c>
    </row>
    <row r="952" spans="1:7">
      <c r="A952" s="1">
        <v>949</v>
      </c>
      <c r="B952" s="1" t="s">
        <v>1420</v>
      </c>
      <c r="C952" s="1">
        <v>25</v>
      </c>
      <c r="D952" s="4">
        <v>0.79910612244897972</v>
      </c>
      <c r="E952" s="6">
        <v>0.6875</v>
      </c>
      <c r="F952" s="1">
        <v>-33.636159399999997</v>
      </c>
      <c r="G952" s="1">
        <v>115.0692021</v>
      </c>
    </row>
    <row r="953" spans="1:7">
      <c r="A953" s="1">
        <v>950</v>
      </c>
      <c r="B953" s="1" t="s">
        <v>1421</v>
      </c>
      <c r="C953" s="1">
        <v>25</v>
      </c>
      <c r="D953" s="4">
        <v>0.66818367346938767</v>
      </c>
      <c r="E953" s="6">
        <v>0.83333333333575865</v>
      </c>
      <c r="F953" s="1">
        <v>-33.633608099999996</v>
      </c>
      <c r="G953" s="1">
        <v>115.069298</v>
      </c>
    </row>
    <row r="954" spans="1:7">
      <c r="A954" s="1">
        <v>951</v>
      </c>
      <c r="B954" s="1" t="s">
        <v>1422</v>
      </c>
      <c r="C954" s="1">
        <v>63</v>
      </c>
      <c r="D954" s="4">
        <v>0.21510366051182378</v>
      </c>
      <c r="E954" s="6">
        <v>0.39583333333575865</v>
      </c>
      <c r="F954" s="1">
        <v>-33.6801277</v>
      </c>
      <c r="G954" s="1">
        <v>115.1018478</v>
      </c>
    </row>
    <row r="955" spans="1:7">
      <c r="A955" s="1">
        <v>952</v>
      </c>
      <c r="B955" s="1" t="s">
        <v>1423</v>
      </c>
      <c r="C955" s="1">
        <v>63</v>
      </c>
      <c r="D955" s="4">
        <v>0.79172458049886629</v>
      </c>
      <c r="E955" s="6">
        <v>0.79166666666424135</v>
      </c>
      <c r="F955" s="1">
        <v>-33.6799982</v>
      </c>
      <c r="G955" s="1">
        <v>115.10385580000001</v>
      </c>
    </row>
    <row r="956" spans="1:7">
      <c r="A956" s="1">
        <v>953</v>
      </c>
      <c r="B956" s="1" t="s">
        <v>1424</v>
      </c>
      <c r="C956" s="1">
        <v>25</v>
      </c>
      <c r="D956" s="4">
        <v>0.64039288163265307</v>
      </c>
      <c r="E956" s="6">
        <v>0.77083333333575865</v>
      </c>
      <c r="F956" s="1">
        <v>-33.662696699999998</v>
      </c>
      <c r="G956" s="1">
        <v>115.1059777</v>
      </c>
    </row>
    <row r="957" spans="1:7">
      <c r="A957" s="1">
        <v>954</v>
      </c>
      <c r="B957" s="1" t="s">
        <v>1425</v>
      </c>
      <c r="C957" s="1">
        <v>25</v>
      </c>
      <c r="D957" s="4">
        <v>1.1780702040816327</v>
      </c>
      <c r="E957" s="6">
        <v>0.75</v>
      </c>
      <c r="F957" s="1">
        <v>-33.672909799999999</v>
      </c>
      <c r="G957" s="1">
        <v>115.0600482</v>
      </c>
    </row>
    <row r="958" spans="1:7">
      <c r="A958" s="1">
        <v>955</v>
      </c>
      <c r="B958" s="1" t="s">
        <v>1426</v>
      </c>
      <c r="C958" s="1">
        <v>25</v>
      </c>
      <c r="D958" s="4">
        <v>0.61242522448979575</v>
      </c>
      <c r="E958" s="6">
        <v>0.75</v>
      </c>
      <c r="F958" s="1">
        <v>-33.671325600000003</v>
      </c>
      <c r="G958" s="1">
        <v>115.059184</v>
      </c>
    </row>
    <row r="959" spans="1:7">
      <c r="A959" s="1">
        <v>956</v>
      </c>
      <c r="B959" s="1" t="s">
        <v>1427</v>
      </c>
      <c r="C959" s="1">
        <v>10</v>
      </c>
      <c r="D959" s="4">
        <v>0.528974775510204</v>
      </c>
      <c r="E959" s="6">
        <v>0.75</v>
      </c>
      <c r="F959" s="1">
        <v>-33.671905099999996</v>
      </c>
      <c r="G959" s="1">
        <v>115.0578024</v>
      </c>
    </row>
    <row r="960" spans="1:7">
      <c r="A960" s="1">
        <v>957</v>
      </c>
      <c r="B960" s="1" t="s">
        <v>1428</v>
      </c>
      <c r="C960" s="1">
        <v>25</v>
      </c>
      <c r="D960" s="4">
        <v>1.2117648489795918</v>
      </c>
      <c r="E960" s="6">
        <v>0.77083333333575865</v>
      </c>
      <c r="F960" s="1">
        <v>-33.651786399999999</v>
      </c>
      <c r="G960" s="1">
        <v>115.1001741</v>
      </c>
    </row>
    <row r="961" spans="1:7">
      <c r="A961" s="1">
        <v>958</v>
      </c>
      <c r="B961" s="1" t="s">
        <v>1429</v>
      </c>
      <c r="C961" s="1">
        <v>50</v>
      </c>
      <c r="D961" s="4">
        <v>0.79210318367346944</v>
      </c>
      <c r="E961" s="6">
        <v>0.85416666666424135</v>
      </c>
      <c r="F961" s="1">
        <v>-33.651606899999997</v>
      </c>
      <c r="G961" s="1">
        <v>115.095206</v>
      </c>
    </row>
    <row r="962" spans="1:7">
      <c r="A962" s="1">
        <v>959</v>
      </c>
      <c r="B962" s="1" t="s">
        <v>1430</v>
      </c>
      <c r="C962" s="1">
        <v>25</v>
      </c>
      <c r="D962" s="4">
        <v>0.33067456326530609</v>
      </c>
      <c r="E962" s="6">
        <v>0.72916666666424135</v>
      </c>
      <c r="F962" s="1">
        <v>-33.681554200000001</v>
      </c>
      <c r="G962" s="1">
        <v>115.0621015</v>
      </c>
    </row>
    <row r="963" spans="1:7">
      <c r="A963" s="1">
        <v>960</v>
      </c>
      <c r="B963" s="1" t="s">
        <v>1431</v>
      </c>
      <c r="C963" s="1">
        <v>25</v>
      </c>
      <c r="D963" s="4">
        <v>0.47456734693877556</v>
      </c>
      <c r="E963" s="6">
        <v>0.72916666666424135</v>
      </c>
      <c r="F963" s="1">
        <v>-33.684507699999997</v>
      </c>
      <c r="G963" s="1">
        <v>115.0579345</v>
      </c>
    </row>
    <row r="964" spans="1:7">
      <c r="A964" s="1">
        <v>961</v>
      </c>
      <c r="B964" s="1" t="s">
        <v>1432</v>
      </c>
      <c r="C964" s="1">
        <v>25</v>
      </c>
      <c r="D964" s="4">
        <v>0.44588571428571433</v>
      </c>
      <c r="E964" s="6">
        <v>0.79166666666424135</v>
      </c>
      <c r="F964" s="1">
        <v>-33.683922500000001</v>
      </c>
      <c r="G964" s="1">
        <v>115.0611306</v>
      </c>
    </row>
    <row r="965" spans="1:7">
      <c r="A965" s="1">
        <v>962</v>
      </c>
      <c r="B965" s="1" t="s">
        <v>1433</v>
      </c>
      <c r="C965" s="1">
        <v>63</v>
      </c>
      <c r="D965" s="4">
        <v>0.43697944784580495</v>
      </c>
      <c r="E965" s="6">
        <v>0.97916666666424135</v>
      </c>
      <c r="F965" s="1">
        <v>-33.692102800000001</v>
      </c>
      <c r="G965" s="1">
        <v>115.00713491</v>
      </c>
    </row>
    <row r="966" spans="1:7">
      <c r="A966" s="1">
        <v>963</v>
      </c>
      <c r="B966" s="1" t="s">
        <v>1434</v>
      </c>
      <c r="C966" s="1">
        <v>63</v>
      </c>
      <c r="D966" s="4">
        <v>0.19967606090055071</v>
      </c>
      <c r="E966" s="6">
        <v>0.875</v>
      </c>
      <c r="F966" s="1">
        <v>-33.691408510000002</v>
      </c>
      <c r="G966" s="1">
        <v>115.00766849999999</v>
      </c>
    </row>
    <row r="967" spans="1:7">
      <c r="A967" s="1">
        <v>964</v>
      </c>
      <c r="B967" s="1" t="s">
        <v>1435</v>
      </c>
      <c r="C967" s="1">
        <v>63</v>
      </c>
      <c r="D967" s="4">
        <v>0.52481103336572732</v>
      </c>
      <c r="E967" s="6">
        <v>0.79166666666424135</v>
      </c>
      <c r="F967" s="1">
        <v>-33.6908599</v>
      </c>
      <c r="G967" s="1">
        <v>115.00466311</v>
      </c>
    </row>
    <row r="968" spans="1:7">
      <c r="A968" s="1">
        <v>965</v>
      </c>
      <c r="B968" s="1" t="s">
        <v>1436</v>
      </c>
      <c r="C968" s="1">
        <v>63</v>
      </c>
      <c r="D968" s="4">
        <v>0.25473760932944606</v>
      </c>
      <c r="E968" s="6">
        <v>0.8125</v>
      </c>
      <c r="F968" s="1">
        <v>-33.68769829</v>
      </c>
      <c r="G968" s="1">
        <v>115.00445559000001</v>
      </c>
    </row>
    <row r="969" spans="1:7">
      <c r="A969" s="1">
        <v>966</v>
      </c>
      <c r="B969" s="1" t="s">
        <v>1437</v>
      </c>
      <c r="C969" s="1">
        <v>10</v>
      </c>
      <c r="D969" s="4">
        <v>2.3307857142857142</v>
      </c>
      <c r="E969" s="6">
        <v>0.64583333333575865</v>
      </c>
      <c r="F969" s="1">
        <v>-33.685742099999999</v>
      </c>
      <c r="G969" s="1">
        <v>115.0088946</v>
      </c>
    </row>
    <row r="970" spans="1:7">
      <c r="A970" s="1">
        <v>967</v>
      </c>
      <c r="B970" s="1" t="s">
        <v>1438</v>
      </c>
      <c r="C970" s="1">
        <v>63</v>
      </c>
      <c r="D970" s="4">
        <v>0.36838665370910278</v>
      </c>
      <c r="E970" s="6">
        <v>0.75</v>
      </c>
      <c r="F970" s="1">
        <v>-33.700757500000002</v>
      </c>
      <c r="G970" s="1">
        <v>114.99113641</v>
      </c>
    </row>
    <row r="971" spans="1:7">
      <c r="A971" s="1">
        <v>968</v>
      </c>
      <c r="B971" s="1" t="s">
        <v>1439</v>
      </c>
      <c r="C971" s="1">
        <v>63</v>
      </c>
      <c r="D971" s="4" t="s">
        <v>16</v>
      </c>
      <c r="E971" s="6" t="s">
        <v>16</v>
      </c>
      <c r="F971" s="1">
        <v>-33.694254899999997</v>
      </c>
      <c r="G971" s="1">
        <v>114.9947398</v>
      </c>
    </row>
    <row r="972" spans="1:7">
      <c r="A972" s="1">
        <v>969</v>
      </c>
      <c r="B972" s="1" t="s">
        <v>1440</v>
      </c>
      <c r="C972" s="1">
        <v>160</v>
      </c>
      <c r="D972" s="4">
        <v>0.2001873405612245</v>
      </c>
      <c r="E972" s="6">
        <v>0.35416666666424135</v>
      </c>
      <c r="F972" s="1">
        <v>-33.690815399999998</v>
      </c>
      <c r="G972" s="1">
        <v>114.99619749999999</v>
      </c>
    </row>
    <row r="973" spans="1:7">
      <c r="A973" s="1">
        <v>970</v>
      </c>
      <c r="B973" s="1" t="s">
        <v>1441</v>
      </c>
      <c r="C973" s="1">
        <v>160</v>
      </c>
      <c r="D973" s="4">
        <v>0.26530612244897961</v>
      </c>
      <c r="E973" s="6">
        <v>0.875</v>
      </c>
      <c r="F973" s="1">
        <v>-33.688360699999997</v>
      </c>
      <c r="G973" s="1">
        <v>114.9968078</v>
      </c>
    </row>
    <row r="974" spans="1:7">
      <c r="A974" s="1">
        <v>971</v>
      </c>
      <c r="B974" s="1" t="s">
        <v>1442</v>
      </c>
      <c r="C974" s="1">
        <v>63</v>
      </c>
      <c r="D974" s="4">
        <v>0.52060414642047292</v>
      </c>
      <c r="E974" s="6">
        <v>0.75</v>
      </c>
      <c r="F974" s="1">
        <v>-33.656716099999997</v>
      </c>
      <c r="G974" s="1">
        <v>115.06784620000001</v>
      </c>
    </row>
    <row r="975" spans="1:7">
      <c r="A975" s="1">
        <v>972</v>
      </c>
      <c r="B975" s="1" t="s">
        <v>1443</v>
      </c>
      <c r="C975" s="1">
        <v>63</v>
      </c>
      <c r="D975" s="4">
        <v>0.85406759313249103</v>
      </c>
      <c r="E975" s="6">
        <v>0.79166666666424135</v>
      </c>
      <c r="F975" s="1">
        <v>-33.683054900000002</v>
      </c>
      <c r="G975" s="1">
        <v>115.0983904</v>
      </c>
    </row>
    <row r="976" spans="1:7">
      <c r="A976" s="1">
        <v>973</v>
      </c>
      <c r="B976" s="1" t="s">
        <v>1444</v>
      </c>
      <c r="C976" s="1">
        <v>10</v>
      </c>
      <c r="D976" s="4" t="s">
        <v>16</v>
      </c>
      <c r="E976" s="6" t="s">
        <v>16</v>
      </c>
      <c r="F976" s="1">
        <v>-33.75139661</v>
      </c>
      <c r="G976" s="1">
        <v>115.23486200000001</v>
      </c>
    </row>
    <row r="977" spans="1:7">
      <c r="A977" s="1">
        <v>974</v>
      </c>
      <c r="B977" s="1" t="s">
        <v>1445</v>
      </c>
      <c r="C977" s="1">
        <v>315</v>
      </c>
      <c r="D977" s="4">
        <v>2.9704684159378037E-2</v>
      </c>
      <c r="E977" s="6">
        <v>0.70833333333575865</v>
      </c>
      <c r="F977" s="1">
        <v>-33.698799299999997</v>
      </c>
      <c r="G977" s="1">
        <v>115.1932973</v>
      </c>
    </row>
    <row r="978" spans="1:7">
      <c r="A978" s="1">
        <v>975</v>
      </c>
      <c r="B978" s="1" t="s">
        <v>1446</v>
      </c>
      <c r="C978" s="1">
        <v>160</v>
      </c>
      <c r="D978" s="4" t="s">
        <v>16</v>
      </c>
      <c r="E978" s="6" t="s">
        <v>16</v>
      </c>
      <c r="F978" s="1">
        <v>-33.731727810000002</v>
      </c>
      <c r="G978" s="1">
        <v>115.04394827</v>
      </c>
    </row>
    <row r="979" spans="1:7">
      <c r="A979" s="1">
        <v>976</v>
      </c>
      <c r="B979" s="1" t="s">
        <v>1447</v>
      </c>
      <c r="C979" s="1">
        <v>25</v>
      </c>
      <c r="D979" s="4">
        <v>0.379804081632653</v>
      </c>
      <c r="E979" s="6">
        <v>0.45833333333575865</v>
      </c>
      <c r="F979" s="1">
        <v>-33.690572199999998</v>
      </c>
      <c r="G979" s="1">
        <v>115.0669602</v>
      </c>
    </row>
    <row r="980" spans="1:7">
      <c r="A980" s="1">
        <v>977</v>
      </c>
      <c r="B980" s="1" t="s">
        <v>1448</v>
      </c>
      <c r="C980" s="1">
        <v>25</v>
      </c>
      <c r="D980" s="4" t="s">
        <v>16</v>
      </c>
      <c r="E980" s="6" t="s">
        <v>16</v>
      </c>
      <c r="F980" s="1">
        <v>-33.758699800000002</v>
      </c>
      <c r="G980" s="1">
        <v>115.1266916</v>
      </c>
    </row>
    <row r="981" spans="1:7">
      <c r="A981" s="1">
        <v>978</v>
      </c>
      <c r="B981" s="1" t="s">
        <v>1449</v>
      </c>
      <c r="C981" s="1">
        <v>25</v>
      </c>
      <c r="D981" s="4">
        <v>0.94352718367346955</v>
      </c>
      <c r="E981" s="6">
        <v>0.70833333333575865</v>
      </c>
      <c r="F981" s="1">
        <v>-33.655543000000002</v>
      </c>
      <c r="G981" s="1">
        <v>115.0963938</v>
      </c>
    </row>
    <row r="982" spans="1:7">
      <c r="A982" s="1">
        <v>979</v>
      </c>
      <c r="B982" s="1" t="s">
        <v>1450</v>
      </c>
      <c r="C982" s="1">
        <v>25</v>
      </c>
      <c r="D982" s="4">
        <v>0.54217142857142864</v>
      </c>
      <c r="E982" s="6">
        <v>0.64583333333575865</v>
      </c>
      <c r="F982" s="1">
        <v>-33.654756300000003</v>
      </c>
      <c r="G982" s="1">
        <v>115.0964608</v>
      </c>
    </row>
    <row r="983" spans="1:7">
      <c r="A983" s="1">
        <v>980</v>
      </c>
      <c r="B983" s="1" t="s">
        <v>1451</v>
      </c>
      <c r="C983" s="1">
        <v>25</v>
      </c>
      <c r="D983" s="4">
        <v>0.30929387755102039</v>
      </c>
      <c r="E983" s="6">
        <v>0.72916666666424135</v>
      </c>
      <c r="F983" s="1">
        <v>-33.654136399999999</v>
      </c>
      <c r="G983" s="1">
        <v>115.10221420000001</v>
      </c>
    </row>
    <row r="984" spans="1:7">
      <c r="A984" s="1">
        <v>981</v>
      </c>
      <c r="B984" s="1" t="s">
        <v>1452</v>
      </c>
      <c r="C984" s="1">
        <v>10</v>
      </c>
      <c r="D984" s="4">
        <v>0.53810979591836727</v>
      </c>
      <c r="E984" s="6">
        <v>0.75</v>
      </c>
      <c r="F984" s="1">
        <v>-33.731257499999998</v>
      </c>
      <c r="G984" s="1">
        <v>115.2016397</v>
      </c>
    </row>
    <row r="985" spans="1:7">
      <c r="A985" s="1">
        <v>982</v>
      </c>
      <c r="B985" s="1" t="s">
        <v>1453</v>
      </c>
      <c r="C985" s="1">
        <v>315</v>
      </c>
      <c r="D985" s="4">
        <v>0.52649588597343688</v>
      </c>
      <c r="E985" s="6">
        <v>0.20833333333575865</v>
      </c>
      <c r="F985" s="1">
        <v>-33.728939799999999</v>
      </c>
      <c r="G985" s="1">
        <v>115.1699184</v>
      </c>
    </row>
    <row r="986" spans="1:7">
      <c r="A986" s="1">
        <v>983</v>
      </c>
      <c r="B986" s="1" t="s">
        <v>1454</v>
      </c>
      <c r="C986" s="1">
        <v>10</v>
      </c>
      <c r="D986" s="4" t="s">
        <v>16</v>
      </c>
      <c r="E986" s="6" t="s">
        <v>16</v>
      </c>
      <c r="F986" s="1">
        <v>-33.784022</v>
      </c>
      <c r="G986" s="1">
        <v>115.1411109</v>
      </c>
    </row>
    <row r="987" spans="1:7">
      <c r="A987" s="1">
        <v>984</v>
      </c>
      <c r="B987" s="1" t="s">
        <v>1455</v>
      </c>
      <c r="C987" s="1">
        <v>50</v>
      </c>
      <c r="D987" s="4">
        <v>8.9815257142857152E-2</v>
      </c>
      <c r="E987" s="6">
        <v>0.75</v>
      </c>
      <c r="F987" s="1">
        <v>-33.690827900000002</v>
      </c>
      <c r="G987" s="1">
        <v>115.0994417</v>
      </c>
    </row>
    <row r="988" spans="1:7">
      <c r="A988" s="1">
        <v>985</v>
      </c>
      <c r="B988" s="1" t="s">
        <v>1456</v>
      </c>
      <c r="C988" s="1">
        <v>10</v>
      </c>
      <c r="D988" s="4">
        <v>9.7438775510204079E-2</v>
      </c>
      <c r="E988" s="6">
        <v>0.33333333333575865</v>
      </c>
      <c r="F988" s="1">
        <v>-33.677644770000001</v>
      </c>
      <c r="G988" s="1">
        <v>115.16211826</v>
      </c>
    </row>
    <row r="989" spans="1:7">
      <c r="A989" s="1">
        <v>986</v>
      </c>
      <c r="B989" s="1" t="s">
        <v>1457</v>
      </c>
      <c r="C989" s="1">
        <v>50</v>
      </c>
      <c r="D989" s="4" t="s">
        <v>16</v>
      </c>
      <c r="E989" s="6" t="s">
        <v>16</v>
      </c>
      <c r="F989" s="1">
        <v>-33.734857400000003</v>
      </c>
      <c r="G989" s="1">
        <v>115.0389931</v>
      </c>
    </row>
    <row r="990" spans="1:7">
      <c r="A990" s="1">
        <v>987</v>
      </c>
      <c r="B990" s="1" t="s">
        <v>1458</v>
      </c>
      <c r="C990" s="1">
        <v>50</v>
      </c>
      <c r="D990" s="4">
        <v>0.59344693877551025</v>
      </c>
      <c r="E990" s="6">
        <v>0.77083333333575865</v>
      </c>
      <c r="F990" s="1">
        <v>-33.734857400000003</v>
      </c>
      <c r="G990" s="1">
        <v>115.0390234</v>
      </c>
    </row>
    <row r="991" spans="1:7">
      <c r="A991" s="1">
        <v>988</v>
      </c>
      <c r="B991" s="1" t="s">
        <v>1459</v>
      </c>
      <c r="C991" s="1">
        <v>25</v>
      </c>
      <c r="D991" s="4">
        <v>0.96631118367346946</v>
      </c>
      <c r="E991" s="6">
        <v>0.70833333333575865</v>
      </c>
      <c r="F991" s="1">
        <v>-33.659651799999999</v>
      </c>
      <c r="G991" s="1">
        <v>115.0648814</v>
      </c>
    </row>
    <row r="992" spans="1:7">
      <c r="A992" s="1">
        <v>989</v>
      </c>
      <c r="B992" s="1" t="s">
        <v>1460</v>
      </c>
      <c r="C992" s="1">
        <v>25</v>
      </c>
      <c r="D992" s="4">
        <v>0.29733469387755102</v>
      </c>
      <c r="E992" s="6">
        <v>0.3125</v>
      </c>
      <c r="F992" s="1">
        <v>-33.659558799999999</v>
      </c>
      <c r="G992" s="1">
        <v>115.06965150000001</v>
      </c>
    </row>
    <row r="993" spans="1:7">
      <c r="A993" s="1">
        <v>990</v>
      </c>
      <c r="B993" s="1" t="s">
        <v>1461</v>
      </c>
      <c r="C993" s="1">
        <v>25</v>
      </c>
      <c r="D993" s="4">
        <v>0.38617142857142861</v>
      </c>
      <c r="E993" s="6">
        <v>0.27083333333575865</v>
      </c>
      <c r="F993" s="1">
        <v>-33.661455799999999</v>
      </c>
      <c r="G993" s="1">
        <v>115.06924979999999</v>
      </c>
    </row>
    <row r="994" spans="1:7">
      <c r="A994" s="1">
        <v>991</v>
      </c>
      <c r="B994" s="1" t="s">
        <v>1462</v>
      </c>
      <c r="C994" s="1">
        <v>10</v>
      </c>
      <c r="D994" s="4">
        <v>0.16653061224489796</v>
      </c>
      <c r="E994" s="6">
        <v>0.77083333333575865</v>
      </c>
      <c r="F994" s="1">
        <v>-33.690580799999999</v>
      </c>
      <c r="G994" s="1">
        <v>115.112578</v>
      </c>
    </row>
    <row r="995" spans="1:7">
      <c r="A995" s="1">
        <v>992</v>
      </c>
      <c r="B995" s="1" t="s">
        <v>1463</v>
      </c>
      <c r="C995" s="1">
        <v>25</v>
      </c>
      <c r="D995" s="4">
        <v>0.77789795918367344</v>
      </c>
      <c r="E995" s="6">
        <v>0.70833333333575865</v>
      </c>
      <c r="F995" s="1">
        <v>-33.741676099999999</v>
      </c>
      <c r="G995" s="1">
        <v>115.2376524</v>
      </c>
    </row>
    <row r="996" spans="1:7">
      <c r="A996" s="1">
        <v>993</v>
      </c>
      <c r="B996" s="1" t="s">
        <v>1464</v>
      </c>
      <c r="C996" s="1">
        <v>10</v>
      </c>
      <c r="D996" s="4">
        <v>0.75088775510204075</v>
      </c>
      <c r="E996" s="6">
        <v>0.79166666666424135</v>
      </c>
      <c r="F996" s="1">
        <v>-33.662272129999998</v>
      </c>
      <c r="G996" s="1">
        <v>115.18375690000001</v>
      </c>
    </row>
    <row r="997" spans="1:7">
      <c r="A997" s="1">
        <v>994</v>
      </c>
      <c r="B997" s="1" t="s">
        <v>1465</v>
      </c>
      <c r="C997" s="1">
        <v>10</v>
      </c>
      <c r="D997" s="4">
        <v>0.22483591836734695</v>
      </c>
      <c r="E997" s="6">
        <v>0.58333333333575865</v>
      </c>
      <c r="F997" s="1">
        <v>-33.789641500000002</v>
      </c>
      <c r="G997" s="1">
        <v>115.2411092</v>
      </c>
    </row>
    <row r="998" spans="1:7">
      <c r="A998" s="1">
        <v>995</v>
      </c>
      <c r="B998" s="1" t="s">
        <v>1466</v>
      </c>
      <c r="C998" s="1">
        <v>500</v>
      </c>
      <c r="D998" s="4">
        <v>0.2978523428571429</v>
      </c>
      <c r="E998" s="6">
        <v>0.54166666666424135</v>
      </c>
      <c r="F998" s="1">
        <v>-33.704437769999998</v>
      </c>
      <c r="G998" s="1">
        <v>115.07995080000001</v>
      </c>
    </row>
    <row r="999" spans="1:7">
      <c r="A999" s="1">
        <v>996</v>
      </c>
      <c r="B999" s="1" t="s">
        <v>1467</v>
      </c>
      <c r="C999" s="1">
        <v>10</v>
      </c>
      <c r="D999" s="4" t="s">
        <v>16</v>
      </c>
      <c r="E999" s="6" t="s">
        <v>16</v>
      </c>
      <c r="F999" s="1">
        <v>-33.624046669999998</v>
      </c>
      <c r="G999" s="1">
        <v>115.07327397</v>
      </c>
    </row>
    <row r="1000" spans="1:7">
      <c r="A1000" s="1">
        <v>997</v>
      </c>
      <c r="B1000" s="1" t="s">
        <v>1468</v>
      </c>
      <c r="C1000" s="1">
        <v>25</v>
      </c>
      <c r="D1000" s="4">
        <v>0.79649436734693879</v>
      </c>
      <c r="E1000" s="6">
        <v>0.625</v>
      </c>
      <c r="F1000" s="1">
        <v>-33.779992489999998</v>
      </c>
      <c r="G1000" s="1">
        <v>115.25015009000001</v>
      </c>
    </row>
    <row r="1001" spans="1:7">
      <c r="A1001" s="1">
        <v>998</v>
      </c>
      <c r="B1001" s="1" t="s">
        <v>1469</v>
      </c>
      <c r="C1001" s="1">
        <v>10</v>
      </c>
      <c r="D1001" s="4">
        <v>1.5541797142857143</v>
      </c>
      <c r="E1001" s="6">
        <v>0.58333333333575865</v>
      </c>
      <c r="F1001" s="1">
        <v>-33.716637249999998</v>
      </c>
      <c r="G1001" s="1">
        <v>115.29677467</v>
      </c>
    </row>
    <row r="1002" spans="1:7">
      <c r="A1002" s="1">
        <v>999</v>
      </c>
      <c r="B1002" s="1" t="s">
        <v>1470</v>
      </c>
      <c r="C1002" s="1">
        <v>25</v>
      </c>
      <c r="D1002" s="4">
        <v>0.50030612244897954</v>
      </c>
      <c r="E1002" s="6">
        <v>0.75</v>
      </c>
      <c r="F1002" s="1">
        <v>-33.673868849999998</v>
      </c>
      <c r="G1002" s="1">
        <v>115.05432156000001</v>
      </c>
    </row>
    <row r="1003" spans="1:7">
      <c r="A1003" s="1">
        <v>1000</v>
      </c>
      <c r="B1003" s="1" t="s">
        <v>1471</v>
      </c>
      <c r="C1003" s="1">
        <v>25</v>
      </c>
      <c r="D1003" s="4">
        <v>0.49301632653061228</v>
      </c>
      <c r="E1003" s="6">
        <v>0.75</v>
      </c>
      <c r="F1003" s="1">
        <v>-33.672346500000003</v>
      </c>
      <c r="G1003" s="1">
        <v>115.0487536</v>
      </c>
    </row>
    <row r="1004" spans="1:7">
      <c r="A1004" s="1">
        <v>1001</v>
      </c>
      <c r="B1004" s="1" t="s">
        <v>1472</v>
      </c>
      <c r="C1004" s="1">
        <v>10</v>
      </c>
      <c r="D1004" s="4">
        <v>0.3282531836734694</v>
      </c>
      <c r="E1004" s="6">
        <v>0.3125</v>
      </c>
      <c r="F1004" s="1">
        <v>-33.796528199999997</v>
      </c>
      <c r="G1004" s="1">
        <v>115.2158542</v>
      </c>
    </row>
    <row r="1005" spans="1:7">
      <c r="A1005" s="1">
        <v>1002</v>
      </c>
      <c r="B1005" s="1" t="s">
        <v>1473</v>
      </c>
      <c r="C1005" s="1">
        <v>25</v>
      </c>
      <c r="D1005" s="4">
        <v>1.1073935673469386</v>
      </c>
      <c r="E1005" s="6">
        <v>0.75</v>
      </c>
      <c r="F1005" s="1">
        <v>-33.784474109999998</v>
      </c>
      <c r="G1005" s="1">
        <v>115.15054929</v>
      </c>
    </row>
    <row r="1006" spans="1:7">
      <c r="A1006" s="1">
        <v>1003</v>
      </c>
      <c r="B1006" s="1" t="s">
        <v>1474</v>
      </c>
      <c r="C1006" s="1">
        <v>50</v>
      </c>
      <c r="D1006" s="4" t="s">
        <v>16</v>
      </c>
      <c r="E1006" s="6" t="s">
        <v>16</v>
      </c>
      <c r="F1006" s="1">
        <v>-33.797326990000002</v>
      </c>
      <c r="G1006" s="1">
        <v>115.22222666</v>
      </c>
    </row>
    <row r="1007" spans="1:7">
      <c r="A1007" s="1">
        <v>1004</v>
      </c>
      <c r="B1007" s="1" t="s">
        <v>1475</v>
      </c>
      <c r="C1007" s="1">
        <v>50</v>
      </c>
      <c r="D1007" s="4">
        <v>0.44289039183673468</v>
      </c>
      <c r="E1007" s="6">
        <v>0.39583333333575865</v>
      </c>
      <c r="F1007" s="1">
        <v>-33.669134100000001</v>
      </c>
      <c r="G1007" s="1">
        <v>115.0302985</v>
      </c>
    </row>
    <row r="1008" spans="1:7">
      <c r="A1008" s="1">
        <v>1005</v>
      </c>
      <c r="B1008" s="1" t="s">
        <v>1476</v>
      </c>
      <c r="C1008" s="1">
        <v>25</v>
      </c>
      <c r="D1008" s="4" t="s">
        <v>16</v>
      </c>
      <c r="E1008" s="6" t="s">
        <v>16</v>
      </c>
      <c r="F1008" s="1">
        <v>-33.681780969999998</v>
      </c>
      <c r="G1008" s="1">
        <v>115.01176390000001</v>
      </c>
    </row>
    <row r="1009" spans="1:7">
      <c r="A1009" s="1">
        <v>1006</v>
      </c>
      <c r="B1009" s="1" t="s">
        <v>1477</v>
      </c>
      <c r="C1009" s="1">
        <v>630</v>
      </c>
      <c r="D1009" s="4">
        <v>3.4079090379008747E-2</v>
      </c>
      <c r="E1009" s="6">
        <v>0.77083333333575865</v>
      </c>
      <c r="F1009" s="1">
        <v>-33.646073100000002</v>
      </c>
      <c r="G1009" s="1">
        <v>115.03118980000001</v>
      </c>
    </row>
    <row r="1010" spans="1:7">
      <c r="A1010" s="1">
        <v>1007</v>
      </c>
      <c r="B1010" s="1" t="s">
        <v>1478</v>
      </c>
      <c r="C1010" s="1">
        <v>315</v>
      </c>
      <c r="D1010" s="4">
        <v>0.11679659280855199</v>
      </c>
      <c r="E1010" s="6">
        <v>0.72916666666424135</v>
      </c>
      <c r="F1010" s="1">
        <v>-33.656091199999999</v>
      </c>
      <c r="G1010" s="1">
        <v>115.0867882</v>
      </c>
    </row>
    <row r="1011" spans="1:7">
      <c r="A1011" s="1">
        <v>1008</v>
      </c>
      <c r="B1011" s="1" t="s">
        <v>1479</v>
      </c>
      <c r="C1011" s="1">
        <v>25</v>
      </c>
      <c r="D1011" s="4" t="s">
        <v>16</v>
      </c>
      <c r="E1011" s="6" t="s">
        <v>16</v>
      </c>
      <c r="F1011" s="1">
        <v>-33.7255672</v>
      </c>
      <c r="G1011" s="1">
        <v>115.0712315</v>
      </c>
    </row>
    <row r="1012" spans="1:7">
      <c r="A1012" s="1">
        <v>1009</v>
      </c>
      <c r="B1012" s="1" t="s">
        <v>1480</v>
      </c>
      <c r="C1012" s="1">
        <v>25</v>
      </c>
      <c r="D1012" s="4">
        <v>3.0489795918367344E-3</v>
      </c>
      <c r="E1012" s="6">
        <v>0.52083333333575865</v>
      </c>
      <c r="F1012" s="1">
        <v>-33.7224991</v>
      </c>
      <c r="G1012" s="1">
        <v>115.079167</v>
      </c>
    </row>
    <row r="1013" spans="1:7">
      <c r="A1013" s="1">
        <v>1010</v>
      </c>
      <c r="B1013" s="1" t="s">
        <v>1481</v>
      </c>
      <c r="C1013" s="1">
        <v>25</v>
      </c>
      <c r="D1013" s="4">
        <v>0.18036519183673469</v>
      </c>
      <c r="E1013" s="6">
        <v>0.52083333333575865</v>
      </c>
      <c r="F1013" s="1">
        <v>-33.793491250000002</v>
      </c>
      <c r="G1013" s="1">
        <v>115.1119788</v>
      </c>
    </row>
    <row r="1014" spans="1:7">
      <c r="A1014" s="1">
        <v>1011</v>
      </c>
      <c r="B1014" s="1" t="s">
        <v>1482</v>
      </c>
      <c r="C1014" s="1">
        <v>10</v>
      </c>
      <c r="D1014" s="4">
        <v>0.29138738775510198</v>
      </c>
      <c r="E1014" s="6">
        <v>0.6875</v>
      </c>
      <c r="F1014" s="1">
        <v>-33.669645799999998</v>
      </c>
      <c r="G1014" s="1">
        <v>115.02650319999999</v>
      </c>
    </row>
    <row r="1015" spans="1:7">
      <c r="A1015" s="1">
        <v>1012</v>
      </c>
      <c r="B1015" s="1" t="s">
        <v>1483</v>
      </c>
      <c r="C1015" s="1">
        <v>25</v>
      </c>
      <c r="D1015" s="4">
        <v>1.4472254693877553</v>
      </c>
      <c r="E1015" s="6">
        <v>0.625</v>
      </c>
      <c r="F1015" s="1">
        <v>-33.669211400000002</v>
      </c>
      <c r="G1015" s="1">
        <v>115.02986079999999</v>
      </c>
    </row>
    <row r="1016" spans="1:7">
      <c r="A1016" s="1">
        <v>1013</v>
      </c>
      <c r="B1016" s="1" t="s">
        <v>1484</v>
      </c>
      <c r="C1016" s="1">
        <v>10</v>
      </c>
      <c r="D1016" s="4">
        <v>0.19433673469387752</v>
      </c>
      <c r="E1016" s="6">
        <v>0.3125</v>
      </c>
      <c r="F1016" s="1">
        <v>-33.790298630000002</v>
      </c>
      <c r="G1016" s="1">
        <v>115.16728869000001</v>
      </c>
    </row>
    <row r="1017" spans="1:7">
      <c r="A1017" s="1">
        <v>1014</v>
      </c>
      <c r="B1017" s="1" t="s">
        <v>1485</v>
      </c>
      <c r="C1017" s="1">
        <v>50</v>
      </c>
      <c r="D1017" s="4" t="s">
        <v>16</v>
      </c>
      <c r="E1017" s="6" t="s">
        <v>16</v>
      </c>
      <c r="F1017" s="1">
        <v>-33.68596565</v>
      </c>
      <c r="G1017" s="1">
        <v>115.02245696999999</v>
      </c>
    </row>
    <row r="1018" spans="1:7">
      <c r="A1018" s="1">
        <v>1015</v>
      </c>
      <c r="B1018" s="1" t="s">
        <v>1486</v>
      </c>
      <c r="C1018" s="1">
        <v>25</v>
      </c>
      <c r="D1018" s="4">
        <v>0.10835102040816326</v>
      </c>
      <c r="E1018" s="6">
        <v>0.41666666666424135</v>
      </c>
      <c r="F1018" s="1">
        <v>-33.678315099999999</v>
      </c>
      <c r="G1018" s="1">
        <v>115.142797</v>
      </c>
    </row>
    <row r="1019" spans="1:7">
      <c r="A1019" s="1">
        <v>1016</v>
      </c>
      <c r="B1019" s="1" t="s">
        <v>1487</v>
      </c>
      <c r="C1019" s="1">
        <v>50</v>
      </c>
      <c r="D1019" s="4">
        <v>0.15311020408163267</v>
      </c>
      <c r="E1019" s="6">
        <v>0.66666666666424135</v>
      </c>
      <c r="F1019" s="1">
        <v>-33.777127229999998</v>
      </c>
      <c r="G1019" s="1">
        <v>115.11385734</v>
      </c>
    </row>
    <row r="1020" spans="1:7">
      <c r="A1020" s="1">
        <v>1017</v>
      </c>
      <c r="B1020" s="1" t="s">
        <v>1488</v>
      </c>
      <c r="C1020" s="1">
        <v>25</v>
      </c>
      <c r="D1020" s="4" t="s">
        <v>16</v>
      </c>
      <c r="E1020" s="6" t="s">
        <v>16</v>
      </c>
      <c r="F1020" s="1">
        <v>-33.698091099999999</v>
      </c>
      <c r="G1020" s="1">
        <v>115.0909367</v>
      </c>
    </row>
    <row r="1021" spans="1:7">
      <c r="A1021" s="1">
        <v>1018</v>
      </c>
      <c r="B1021" s="1" t="s">
        <v>1489</v>
      </c>
      <c r="C1021" s="1">
        <v>10</v>
      </c>
      <c r="D1021" s="4">
        <v>3.3316224489795924E-2</v>
      </c>
      <c r="E1021" s="6">
        <v>0.375</v>
      </c>
      <c r="F1021" s="1">
        <v>-33.776140230000003</v>
      </c>
      <c r="G1021" s="1">
        <v>115.10284144000001</v>
      </c>
    </row>
    <row r="1022" spans="1:7">
      <c r="A1022" s="1">
        <v>1019</v>
      </c>
      <c r="B1022" s="1" t="s">
        <v>1490</v>
      </c>
      <c r="C1022" s="1">
        <v>160</v>
      </c>
      <c r="D1022" s="4">
        <v>0.5022271173469387</v>
      </c>
      <c r="E1022" s="6">
        <v>0.75</v>
      </c>
      <c r="F1022" s="1">
        <v>-33.644379139999998</v>
      </c>
      <c r="G1022" s="1">
        <v>115.07112840000001</v>
      </c>
    </row>
    <row r="1023" spans="1:7">
      <c r="A1023" s="1">
        <v>1020</v>
      </c>
      <c r="B1023" s="1" t="s">
        <v>1491</v>
      </c>
      <c r="C1023" s="1">
        <v>160</v>
      </c>
      <c r="D1023" s="4">
        <v>0.25269260204081634</v>
      </c>
      <c r="E1023" s="6">
        <v>0.77083333333575865</v>
      </c>
      <c r="F1023" s="1">
        <v>-33.645981499999998</v>
      </c>
      <c r="G1023" s="1">
        <v>115.0613762</v>
      </c>
    </row>
    <row r="1024" spans="1:7">
      <c r="A1024" s="1">
        <v>1021</v>
      </c>
      <c r="B1024" s="1" t="s">
        <v>1492</v>
      </c>
      <c r="C1024" s="1">
        <v>25</v>
      </c>
      <c r="D1024" s="4">
        <v>6.1840816326530608E-2</v>
      </c>
      <c r="E1024" s="6">
        <v>0.79166666666424135</v>
      </c>
      <c r="F1024" s="1">
        <v>-33.663519800000003</v>
      </c>
      <c r="G1024" s="1">
        <v>115.10865440000001</v>
      </c>
    </row>
    <row r="1025" spans="1:7">
      <c r="A1025" s="1">
        <v>1022</v>
      </c>
      <c r="B1025" s="1" t="s">
        <v>1493</v>
      </c>
      <c r="C1025" s="1">
        <v>25</v>
      </c>
      <c r="D1025" s="4">
        <v>0.18933061224489794</v>
      </c>
      <c r="E1025" s="6">
        <v>0.8125</v>
      </c>
      <c r="F1025" s="1">
        <v>-33.842269690000002</v>
      </c>
      <c r="G1025" s="1">
        <v>115.11309007</v>
      </c>
    </row>
    <row r="1026" spans="1:7">
      <c r="A1026" s="1">
        <v>1023</v>
      </c>
      <c r="B1026" s="1" t="s">
        <v>1494</v>
      </c>
      <c r="C1026" s="1">
        <v>63</v>
      </c>
      <c r="D1026" s="4">
        <v>0.82414045999352126</v>
      </c>
      <c r="E1026" s="6">
        <v>0.72916666666424135</v>
      </c>
      <c r="F1026" s="1">
        <v>-33.645226000000001</v>
      </c>
      <c r="G1026" s="1">
        <v>115.0817313</v>
      </c>
    </row>
    <row r="1027" spans="1:7">
      <c r="A1027" s="1">
        <v>1024</v>
      </c>
      <c r="B1027" s="1" t="s">
        <v>1495</v>
      </c>
      <c r="C1027" s="1">
        <v>25</v>
      </c>
      <c r="D1027" s="4">
        <v>0.21273877551020404</v>
      </c>
      <c r="E1027" s="6">
        <v>0.79166666666424135</v>
      </c>
      <c r="F1027" s="1">
        <v>-33.673912299999998</v>
      </c>
      <c r="G1027" s="1">
        <v>115.0911771</v>
      </c>
    </row>
    <row r="1028" spans="1:7">
      <c r="A1028" s="1">
        <v>1025</v>
      </c>
      <c r="B1028" s="1" t="s">
        <v>1496</v>
      </c>
      <c r="C1028" s="1">
        <v>25</v>
      </c>
      <c r="D1028" s="4">
        <v>0.29728924081632657</v>
      </c>
      <c r="E1028" s="6">
        <v>0.79166666666424135</v>
      </c>
      <c r="F1028" s="1">
        <v>-33.681767110000003</v>
      </c>
      <c r="G1028" s="1">
        <v>115.02417404000001</v>
      </c>
    </row>
    <row r="1029" spans="1:7">
      <c r="A1029" s="1">
        <v>1026</v>
      </c>
      <c r="B1029" s="1" t="s">
        <v>1497</v>
      </c>
      <c r="C1029" s="1">
        <v>25</v>
      </c>
      <c r="D1029" s="4">
        <v>0.5345697959183674</v>
      </c>
      <c r="E1029" s="6">
        <v>0.70833333333575865</v>
      </c>
      <c r="F1029" s="1">
        <v>-33.721753499999998</v>
      </c>
      <c r="G1029" s="1">
        <v>115.06359517999999</v>
      </c>
    </row>
    <row r="1030" spans="1:7">
      <c r="A1030" s="1">
        <v>1027</v>
      </c>
      <c r="B1030" s="1" t="s">
        <v>1498</v>
      </c>
      <c r="C1030" s="1">
        <v>50</v>
      </c>
      <c r="D1030" s="4">
        <v>1.1961981428571429</v>
      </c>
      <c r="E1030" s="6">
        <v>0.97916666666424135</v>
      </c>
      <c r="F1030" s="1">
        <v>-33.735534000000001</v>
      </c>
      <c r="G1030" s="1">
        <v>115.0230286</v>
      </c>
    </row>
    <row r="1031" spans="1:7">
      <c r="A1031" s="1">
        <v>1028</v>
      </c>
      <c r="B1031" s="1" t="s">
        <v>1499</v>
      </c>
      <c r="C1031" s="1">
        <v>50</v>
      </c>
      <c r="D1031" s="4" t="s">
        <v>16</v>
      </c>
      <c r="E1031" s="6" t="s">
        <v>16</v>
      </c>
      <c r="F1031" s="1">
        <v>-33.708658839999998</v>
      </c>
      <c r="G1031" s="1">
        <v>115.06649068</v>
      </c>
    </row>
    <row r="1032" spans="1:7">
      <c r="A1032" s="1">
        <v>1029</v>
      </c>
      <c r="B1032" s="1" t="s">
        <v>1500</v>
      </c>
      <c r="C1032" s="1">
        <v>10</v>
      </c>
      <c r="D1032" s="4" t="s">
        <v>16</v>
      </c>
      <c r="E1032" s="6" t="s">
        <v>16</v>
      </c>
      <c r="F1032" s="1">
        <v>-33.746740299999999</v>
      </c>
      <c r="G1032" s="1">
        <v>115.16000588</v>
      </c>
    </row>
    <row r="1033" spans="1:7">
      <c r="A1033" s="1">
        <v>1030</v>
      </c>
      <c r="B1033" s="1" t="s">
        <v>1501</v>
      </c>
      <c r="C1033" s="1">
        <v>10</v>
      </c>
      <c r="D1033" s="4" t="s">
        <v>16</v>
      </c>
      <c r="E1033" s="6" t="s">
        <v>16</v>
      </c>
      <c r="F1033" s="1">
        <v>-33.804508300000002</v>
      </c>
      <c r="G1033" s="1">
        <v>115.1220264</v>
      </c>
    </row>
    <row r="1034" spans="1:7">
      <c r="A1034" s="1">
        <v>1031</v>
      </c>
      <c r="B1034" s="1" t="s">
        <v>1502</v>
      </c>
      <c r="C1034" s="1">
        <v>10</v>
      </c>
      <c r="D1034" s="4" t="s">
        <v>16</v>
      </c>
      <c r="E1034" s="6" t="s">
        <v>16</v>
      </c>
      <c r="F1034" s="1">
        <v>-33.698934600000001</v>
      </c>
      <c r="G1034" s="1">
        <v>115.1868042</v>
      </c>
    </row>
    <row r="1035" spans="1:7">
      <c r="A1035" s="1">
        <v>1032</v>
      </c>
      <c r="B1035" s="1" t="s">
        <v>1503</v>
      </c>
      <c r="C1035" s="1">
        <v>10</v>
      </c>
      <c r="D1035" s="4" t="s">
        <v>16</v>
      </c>
      <c r="E1035" s="6" t="s">
        <v>16</v>
      </c>
      <c r="F1035" s="1">
        <v>-33.681564729999998</v>
      </c>
      <c r="G1035" s="1">
        <v>115.11282513</v>
      </c>
    </row>
    <row r="1036" spans="1:7">
      <c r="A1036" s="1">
        <v>1033</v>
      </c>
      <c r="B1036" s="1" t="s">
        <v>1504</v>
      </c>
      <c r="C1036" s="1">
        <v>10</v>
      </c>
      <c r="D1036" s="4" t="s">
        <v>16</v>
      </c>
      <c r="E1036" s="6" t="s">
        <v>16</v>
      </c>
      <c r="F1036" s="1">
        <v>-33.680786699999999</v>
      </c>
      <c r="G1036" s="1">
        <v>115.0816099</v>
      </c>
    </row>
    <row r="1037" spans="1:7">
      <c r="A1037" s="1">
        <v>1034</v>
      </c>
      <c r="B1037" s="1" t="s">
        <v>1505</v>
      </c>
      <c r="C1037" s="1">
        <v>10</v>
      </c>
      <c r="D1037" s="4" t="s">
        <v>16</v>
      </c>
      <c r="E1037" s="6" t="s">
        <v>16</v>
      </c>
      <c r="F1037" s="1">
        <v>-33.667758399999997</v>
      </c>
      <c r="G1037" s="1">
        <v>115.061622</v>
      </c>
    </row>
    <row r="1038" spans="1:7">
      <c r="A1038" s="1">
        <v>1035</v>
      </c>
      <c r="B1038" s="1" t="s">
        <v>1506</v>
      </c>
      <c r="C1038" s="1">
        <v>10</v>
      </c>
      <c r="D1038" s="4">
        <v>0.26576102040816324</v>
      </c>
      <c r="E1038" s="6">
        <v>0.72916666666424135</v>
      </c>
      <c r="F1038" s="1">
        <v>-33.73783014</v>
      </c>
      <c r="G1038" s="1">
        <v>115.14617625</v>
      </c>
    </row>
    <row r="1039" spans="1:7">
      <c r="A1039" s="1">
        <v>1036</v>
      </c>
      <c r="B1039" s="1" t="s">
        <v>1507</v>
      </c>
      <c r="C1039" s="1">
        <v>25</v>
      </c>
      <c r="D1039" s="4">
        <v>0.57566742857142872</v>
      </c>
      <c r="E1039" s="6">
        <v>0.77083333333575865</v>
      </c>
      <c r="F1039" s="1">
        <v>-33.73419122</v>
      </c>
      <c r="G1039" s="1">
        <v>115.14490617</v>
      </c>
    </row>
    <row r="1040" spans="1:7">
      <c r="A1040" s="1">
        <v>1037</v>
      </c>
      <c r="B1040" s="1" t="s">
        <v>1508</v>
      </c>
      <c r="C1040" s="1">
        <v>630</v>
      </c>
      <c r="D1040" s="4">
        <v>0.41904607968901847</v>
      </c>
      <c r="E1040" s="6">
        <v>0.72916666666424135</v>
      </c>
      <c r="F1040" s="1">
        <v>-33.661643599999998</v>
      </c>
      <c r="G1040" s="1">
        <v>115.0155463</v>
      </c>
    </row>
    <row r="1041" spans="1:7">
      <c r="A1041" s="1">
        <v>1038</v>
      </c>
      <c r="B1041" s="1" t="s">
        <v>1509</v>
      </c>
      <c r="C1041" s="1">
        <v>50</v>
      </c>
      <c r="D1041" s="4" t="s">
        <v>16</v>
      </c>
      <c r="E1041" s="6" t="s">
        <v>16</v>
      </c>
      <c r="F1041" s="1">
        <v>-33.7291551</v>
      </c>
      <c r="G1041" s="1">
        <v>115.2442405</v>
      </c>
    </row>
    <row r="1042" spans="1:7">
      <c r="A1042" s="1">
        <v>1039</v>
      </c>
      <c r="B1042" s="1" t="s">
        <v>1510</v>
      </c>
      <c r="C1042" s="1">
        <v>25</v>
      </c>
      <c r="D1042" s="4" t="s">
        <v>16</v>
      </c>
      <c r="E1042" s="6" t="s">
        <v>16</v>
      </c>
      <c r="F1042" s="1">
        <v>-33.639034000000002</v>
      </c>
      <c r="G1042" s="1">
        <v>115.08395059999999</v>
      </c>
    </row>
    <row r="1043" spans="1:7">
      <c r="A1043" s="1">
        <v>1040</v>
      </c>
      <c r="B1043" s="1" t="s">
        <v>1511</v>
      </c>
      <c r="C1043" s="1">
        <v>100</v>
      </c>
      <c r="D1043" s="4">
        <v>0.19500000000000001</v>
      </c>
      <c r="E1043" s="6">
        <v>0.39583333333575865</v>
      </c>
      <c r="F1043" s="1">
        <v>-33.6856157</v>
      </c>
      <c r="G1043" s="1">
        <v>115.1422366</v>
      </c>
    </row>
    <row r="1044" spans="1:7">
      <c r="A1044" s="1">
        <v>1041</v>
      </c>
      <c r="B1044" s="1" t="s">
        <v>1512</v>
      </c>
      <c r="C1044" s="1">
        <v>160</v>
      </c>
      <c r="D1044" s="4">
        <v>0.31334608981836737</v>
      </c>
      <c r="E1044" s="6">
        <v>0.79166666666424135</v>
      </c>
      <c r="F1044" s="1">
        <v>-33.674113130000002</v>
      </c>
      <c r="G1044" s="1">
        <v>115.04333382</v>
      </c>
    </row>
    <row r="1045" spans="1:7">
      <c r="A1045" s="1">
        <v>1042</v>
      </c>
      <c r="B1045" s="1" t="s">
        <v>1513</v>
      </c>
      <c r="C1045" s="1">
        <v>63</v>
      </c>
      <c r="D1045" s="4">
        <v>0.51540492387431169</v>
      </c>
      <c r="E1045" s="6">
        <v>0.79166666666424135</v>
      </c>
      <c r="F1045" s="1">
        <v>-33.67933704</v>
      </c>
      <c r="G1045" s="1">
        <v>115.04414392</v>
      </c>
    </row>
    <row r="1046" spans="1:7">
      <c r="A1046" s="1">
        <v>1043</v>
      </c>
      <c r="B1046" s="1" t="s">
        <v>1514</v>
      </c>
      <c r="C1046" s="1">
        <v>25</v>
      </c>
      <c r="D1046" s="4">
        <v>0.77036326530612242</v>
      </c>
      <c r="E1046" s="6">
        <v>0.75</v>
      </c>
      <c r="F1046" s="1">
        <v>-33.675445799999999</v>
      </c>
      <c r="G1046" s="1">
        <v>115.05211559999999</v>
      </c>
    </row>
    <row r="1047" spans="1:7">
      <c r="A1047" s="1">
        <v>1044</v>
      </c>
      <c r="B1047" s="1" t="s">
        <v>1515</v>
      </c>
      <c r="C1047" s="1">
        <v>25</v>
      </c>
      <c r="D1047" s="4">
        <v>0.33261224489795915</v>
      </c>
      <c r="E1047" s="6">
        <v>0.77083333333575865</v>
      </c>
      <c r="F1047" s="1">
        <v>-33.675893500000001</v>
      </c>
      <c r="G1047" s="1">
        <v>115.051772</v>
      </c>
    </row>
    <row r="1048" spans="1:7">
      <c r="A1048" s="1">
        <v>1045</v>
      </c>
      <c r="B1048" s="1" t="s">
        <v>1516</v>
      </c>
      <c r="C1048" s="1">
        <v>25</v>
      </c>
      <c r="D1048" s="4">
        <v>0.62662287346938772</v>
      </c>
      <c r="E1048" s="6">
        <v>0.75</v>
      </c>
      <c r="F1048" s="1">
        <v>-33.676594000000001</v>
      </c>
      <c r="G1048" s="1">
        <v>115.05346230000001</v>
      </c>
    </row>
    <row r="1049" spans="1:7">
      <c r="A1049" s="1">
        <v>1046</v>
      </c>
      <c r="B1049" s="1" t="s">
        <v>1517</v>
      </c>
      <c r="C1049" s="1">
        <v>315</v>
      </c>
      <c r="D1049" s="4">
        <v>0.24211435050210559</v>
      </c>
      <c r="E1049" s="6">
        <v>0.75</v>
      </c>
      <c r="F1049" s="1">
        <v>-33.685586000000001</v>
      </c>
      <c r="G1049" s="1">
        <v>115.10048089999999</v>
      </c>
    </row>
    <row r="1050" spans="1:7">
      <c r="A1050" s="1">
        <v>1047</v>
      </c>
      <c r="B1050" s="1" t="s">
        <v>1518</v>
      </c>
      <c r="C1050" s="1">
        <v>63</v>
      </c>
      <c r="D1050" s="4">
        <v>0.24365403304178818</v>
      </c>
      <c r="E1050" s="6">
        <v>0.77083333333575865</v>
      </c>
      <c r="F1050" s="1">
        <v>-33.6829185</v>
      </c>
      <c r="G1050" s="1">
        <v>115.10716600000001</v>
      </c>
    </row>
    <row r="1051" spans="1:7">
      <c r="A1051" s="1">
        <v>1048</v>
      </c>
      <c r="B1051" s="1" t="s">
        <v>1519</v>
      </c>
      <c r="C1051" s="1">
        <v>25</v>
      </c>
      <c r="D1051" s="4">
        <v>4.8459624489795912E-2</v>
      </c>
      <c r="E1051" s="6">
        <v>0.52083333333575865</v>
      </c>
      <c r="F1051" s="1">
        <v>-33.809784999999998</v>
      </c>
      <c r="G1051" s="1">
        <v>115.0944405</v>
      </c>
    </row>
    <row r="1052" spans="1:7">
      <c r="A1052" s="1">
        <v>1049</v>
      </c>
      <c r="B1052" s="1" t="s">
        <v>1520</v>
      </c>
      <c r="C1052" s="1">
        <v>63</v>
      </c>
      <c r="D1052" s="4">
        <v>0.54860699708454808</v>
      </c>
      <c r="E1052" s="6">
        <v>0.83333333333575865</v>
      </c>
      <c r="F1052" s="1">
        <v>-33.801470799999997</v>
      </c>
      <c r="G1052" s="1">
        <v>115.098564</v>
      </c>
    </row>
    <row r="1053" spans="1:7">
      <c r="A1053" s="1">
        <v>1050</v>
      </c>
      <c r="B1053" s="1" t="s">
        <v>1521</v>
      </c>
      <c r="C1053" s="1">
        <v>25</v>
      </c>
      <c r="D1053" s="4">
        <v>0.2604930122448979</v>
      </c>
      <c r="E1053" s="6">
        <v>0.60416666666424135</v>
      </c>
      <c r="F1053" s="1">
        <v>-33.708302500000002</v>
      </c>
      <c r="G1053" s="1">
        <v>115.06910980000001</v>
      </c>
    </row>
    <row r="1054" spans="1:7">
      <c r="A1054" s="1">
        <v>1051</v>
      </c>
      <c r="B1054" s="1" t="s">
        <v>1522</v>
      </c>
      <c r="C1054" s="1">
        <v>25</v>
      </c>
      <c r="D1054" s="4">
        <v>0.43320408163265306</v>
      </c>
      <c r="E1054" s="6">
        <v>0.6875</v>
      </c>
      <c r="F1054" s="1">
        <v>-33.660650799999999</v>
      </c>
      <c r="G1054" s="1">
        <v>115.04238789999999</v>
      </c>
    </row>
    <row r="1055" spans="1:7">
      <c r="A1055" s="1">
        <v>1052</v>
      </c>
      <c r="B1055" s="1" t="s">
        <v>1523</v>
      </c>
      <c r="C1055" s="1">
        <v>25</v>
      </c>
      <c r="D1055" s="4">
        <v>9.589795918367347E-2</v>
      </c>
      <c r="E1055" s="6">
        <v>0.6875</v>
      </c>
      <c r="F1055" s="1">
        <v>-33.698708400000001</v>
      </c>
      <c r="G1055" s="1">
        <v>115.01653469999999</v>
      </c>
    </row>
    <row r="1056" spans="1:7">
      <c r="A1056" s="1">
        <v>1053</v>
      </c>
      <c r="B1056" s="1" t="s">
        <v>1524</v>
      </c>
      <c r="C1056" s="1">
        <v>10</v>
      </c>
      <c r="D1056" s="4">
        <v>0.20004081632653065</v>
      </c>
      <c r="E1056" s="6">
        <v>0.70833333333575865</v>
      </c>
      <c r="F1056" s="1">
        <v>-33.758187620000001</v>
      </c>
      <c r="G1056" s="1">
        <v>115.07930386</v>
      </c>
    </row>
    <row r="1057" spans="1:7">
      <c r="A1057" s="1">
        <v>1054</v>
      </c>
      <c r="B1057" s="1" t="s">
        <v>1525</v>
      </c>
      <c r="C1057" s="1">
        <v>10</v>
      </c>
      <c r="D1057" s="4">
        <v>0.11899681632653061</v>
      </c>
      <c r="E1057" s="6">
        <v>0.6875</v>
      </c>
      <c r="F1057" s="1">
        <v>-33.757862500000002</v>
      </c>
      <c r="G1057" s="1">
        <v>115.1690701</v>
      </c>
    </row>
    <row r="1058" spans="1:7">
      <c r="A1058" s="1">
        <v>1055</v>
      </c>
      <c r="B1058" s="1" t="s">
        <v>1526</v>
      </c>
      <c r="C1058" s="1">
        <v>50</v>
      </c>
      <c r="D1058" s="4">
        <v>0.58806595918367355</v>
      </c>
      <c r="E1058" s="6">
        <v>0.5</v>
      </c>
      <c r="F1058" s="1">
        <v>-33.7990347</v>
      </c>
      <c r="G1058" s="1">
        <v>115.2542086</v>
      </c>
    </row>
    <row r="1059" spans="1:7">
      <c r="A1059" s="1">
        <v>1056</v>
      </c>
      <c r="B1059" s="1" t="s">
        <v>1527</v>
      </c>
      <c r="C1059" s="1">
        <v>10</v>
      </c>
      <c r="D1059" s="4">
        <v>0.37953061224489792</v>
      </c>
      <c r="E1059" s="6">
        <v>0.60416666666424135</v>
      </c>
      <c r="F1059" s="1">
        <v>-33.7657691</v>
      </c>
      <c r="G1059" s="1">
        <v>115.1624405</v>
      </c>
    </row>
    <row r="1060" spans="1:7">
      <c r="A1060" s="1">
        <v>1057</v>
      </c>
      <c r="B1060" s="1" t="s">
        <v>1528</v>
      </c>
      <c r="C1060" s="1">
        <v>25</v>
      </c>
      <c r="D1060" s="4">
        <v>0.37528163265306119</v>
      </c>
      <c r="E1060" s="6">
        <v>0.72916666666424135</v>
      </c>
      <c r="F1060" s="1">
        <v>-33.660416599999998</v>
      </c>
      <c r="G1060" s="1">
        <v>115.1062541</v>
      </c>
    </row>
    <row r="1061" spans="1:7">
      <c r="A1061" s="1">
        <v>1058</v>
      </c>
      <c r="B1061" s="1" t="s">
        <v>1529</v>
      </c>
      <c r="C1061" s="1">
        <v>25</v>
      </c>
      <c r="D1061" s="4">
        <v>4.8804081632653061E-2</v>
      </c>
      <c r="E1061" s="6">
        <v>0.75</v>
      </c>
      <c r="F1061" s="1">
        <v>-33.664266400000002</v>
      </c>
      <c r="G1061" s="1">
        <v>115.0248388</v>
      </c>
    </row>
    <row r="1062" spans="1:7">
      <c r="A1062" s="1">
        <v>1059</v>
      </c>
      <c r="B1062" s="1" t="s">
        <v>1530</v>
      </c>
      <c r="C1062" s="1">
        <v>50</v>
      </c>
      <c r="D1062" s="4">
        <v>0.92138400000000009</v>
      </c>
      <c r="E1062" s="6">
        <v>0.77083333333575865</v>
      </c>
      <c r="F1062" s="1">
        <v>-33.7245518</v>
      </c>
      <c r="G1062" s="1">
        <v>115.24826299999999</v>
      </c>
    </row>
    <row r="1063" spans="1:7">
      <c r="A1063" s="1">
        <v>1060</v>
      </c>
      <c r="B1063" s="1" t="s">
        <v>1531</v>
      </c>
      <c r="C1063" s="1">
        <v>25</v>
      </c>
      <c r="D1063" s="4" t="s">
        <v>16</v>
      </c>
      <c r="E1063" s="6" t="s">
        <v>16</v>
      </c>
      <c r="F1063" s="1">
        <v>-33.782767730000003</v>
      </c>
      <c r="G1063" s="1">
        <v>115.09964444000001</v>
      </c>
    </row>
    <row r="1064" spans="1:7">
      <c r="A1064" s="1">
        <v>1061</v>
      </c>
      <c r="B1064" s="1" t="s">
        <v>1532</v>
      </c>
      <c r="C1064" s="1">
        <v>25</v>
      </c>
      <c r="D1064" s="4">
        <v>0.17491807346938773</v>
      </c>
      <c r="E1064" s="6">
        <v>0.72916666666424135</v>
      </c>
      <c r="F1064" s="1">
        <v>-33.662440500000002</v>
      </c>
      <c r="G1064" s="1">
        <v>115.0249172</v>
      </c>
    </row>
    <row r="1065" spans="1:7">
      <c r="A1065" s="1">
        <v>1062</v>
      </c>
      <c r="B1065" s="1" t="s">
        <v>1533</v>
      </c>
      <c r="C1065" s="1">
        <v>25</v>
      </c>
      <c r="D1065" s="4" t="s">
        <v>16</v>
      </c>
      <c r="E1065" s="6" t="s">
        <v>16</v>
      </c>
      <c r="F1065" s="1">
        <v>-33.794174490000003</v>
      </c>
      <c r="G1065" s="1">
        <v>115.24466011</v>
      </c>
    </row>
    <row r="1066" spans="1:7">
      <c r="A1066" s="1">
        <v>1063</v>
      </c>
      <c r="B1066" s="1" t="s">
        <v>1534</v>
      </c>
      <c r="C1066" s="1">
        <v>25</v>
      </c>
      <c r="D1066" s="4" t="s">
        <v>16</v>
      </c>
      <c r="E1066" s="6" t="s">
        <v>16</v>
      </c>
      <c r="F1066" s="1">
        <v>-33.708046000000003</v>
      </c>
      <c r="G1066" s="1">
        <v>115.0869924</v>
      </c>
    </row>
    <row r="1067" spans="1:7">
      <c r="A1067" s="1">
        <v>1064</v>
      </c>
      <c r="B1067" s="1" t="s">
        <v>1535</v>
      </c>
      <c r="C1067" s="1">
        <v>630</v>
      </c>
      <c r="D1067" s="4">
        <v>0.12720641399416904</v>
      </c>
      <c r="E1067" s="6">
        <v>0.52083333333575865</v>
      </c>
      <c r="F1067" s="1">
        <v>-33.639294300000003</v>
      </c>
      <c r="G1067" s="1">
        <v>115.0267285</v>
      </c>
    </row>
    <row r="1068" spans="1:7">
      <c r="A1068" s="1">
        <v>1065</v>
      </c>
      <c r="B1068" s="1" t="s">
        <v>1536</v>
      </c>
      <c r="C1068" s="1">
        <v>315</v>
      </c>
      <c r="D1068" s="4">
        <v>2.7713333333333333E-2</v>
      </c>
      <c r="E1068" s="6" t="s">
        <v>16</v>
      </c>
      <c r="F1068" s="1">
        <v>-33.775202999999998</v>
      </c>
      <c r="G1068" s="1">
        <v>115.10277297</v>
      </c>
    </row>
    <row r="1069" spans="1:7">
      <c r="A1069" s="1">
        <v>1066</v>
      </c>
      <c r="B1069" s="1" t="s">
        <v>1537</v>
      </c>
      <c r="C1069" s="1">
        <v>50</v>
      </c>
      <c r="D1069" s="4">
        <v>0.29676122448979592</v>
      </c>
      <c r="E1069" s="6">
        <v>0.875</v>
      </c>
      <c r="F1069" s="1">
        <v>-33.720572699999998</v>
      </c>
      <c r="G1069" s="1">
        <v>115.0723225</v>
      </c>
    </row>
    <row r="1070" spans="1:7">
      <c r="A1070" s="1">
        <v>1067</v>
      </c>
      <c r="B1070" s="1" t="s">
        <v>1538</v>
      </c>
      <c r="C1070" s="1">
        <v>50</v>
      </c>
      <c r="D1070" s="4">
        <v>0.70856306530612256</v>
      </c>
      <c r="E1070" s="6">
        <v>0.52083333333575865</v>
      </c>
      <c r="F1070" s="1">
        <v>-33.698853399999997</v>
      </c>
      <c r="G1070" s="1">
        <v>115.1889851</v>
      </c>
    </row>
    <row r="1071" spans="1:7">
      <c r="A1071" s="1">
        <v>1068</v>
      </c>
      <c r="B1071" s="1" t="s">
        <v>1539</v>
      </c>
      <c r="C1071" s="1">
        <v>25</v>
      </c>
      <c r="D1071" s="4">
        <v>6.4628571428571424E-2</v>
      </c>
      <c r="E1071" s="6">
        <v>0.52083333333575865</v>
      </c>
      <c r="F1071" s="1">
        <v>-33.688820210000003</v>
      </c>
      <c r="G1071" s="1">
        <v>115.14496599</v>
      </c>
    </row>
    <row r="1072" spans="1:7">
      <c r="A1072" s="1">
        <v>1069</v>
      </c>
      <c r="B1072" s="1" t="s">
        <v>1540</v>
      </c>
      <c r="C1072" s="1">
        <v>100</v>
      </c>
      <c r="D1072" s="4">
        <v>0.13142857142857145</v>
      </c>
      <c r="E1072" s="6">
        <v>0.66666666666424135</v>
      </c>
      <c r="F1072" s="1">
        <v>-33.713120400000001</v>
      </c>
      <c r="G1072" s="1">
        <v>115.10523120000001</v>
      </c>
    </row>
    <row r="1073" spans="1:7">
      <c r="A1073" s="1">
        <v>1070</v>
      </c>
      <c r="B1073" s="1" t="s">
        <v>1541</v>
      </c>
      <c r="C1073" s="1">
        <v>10</v>
      </c>
      <c r="D1073" s="4">
        <v>0.50987755102040822</v>
      </c>
      <c r="E1073" s="6">
        <v>0.70833333333575865</v>
      </c>
      <c r="F1073" s="1">
        <v>-33.79220625</v>
      </c>
      <c r="G1073" s="1">
        <v>115.10956125</v>
      </c>
    </row>
    <row r="1074" spans="1:7">
      <c r="A1074" s="1">
        <v>1071</v>
      </c>
      <c r="B1074" s="1" t="s">
        <v>1542</v>
      </c>
      <c r="C1074" s="1">
        <v>25</v>
      </c>
      <c r="D1074" s="4">
        <v>0.56186775510204079</v>
      </c>
      <c r="E1074" s="6">
        <v>0.6875</v>
      </c>
      <c r="F1074" s="1">
        <v>-33.730765099999999</v>
      </c>
      <c r="G1074" s="1">
        <v>115.16873560000001</v>
      </c>
    </row>
    <row r="1075" spans="1:7">
      <c r="A1075" s="1">
        <v>1072</v>
      </c>
      <c r="B1075" s="1" t="s">
        <v>1543</v>
      </c>
      <c r="C1075" s="1">
        <v>1000</v>
      </c>
      <c r="D1075" s="4">
        <v>0.91586080000000003</v>
      </c>
      <c r="E1075" s="6">
        <v>0.5</v>
      </c>
      <c r="F1075" s="1">
        <v>-33.756205700000002</v>
      </c>
      <c r="G1075" s="1">
        <v>115.2058597</v>
      </c>
    </row>
    <row r="1076" spans="1:7">
      <c r="A1076" s="1">
        <v>1073</v>
      </c>
      <c r="B1076" s="1" t="s">
        <v>1544</v>
      </c>
      <c r="C1076" s="1">
        <v>25</v>
      </c>
      <c r="D1076" s="4">
        <v>5.4968228571428558E-2</v>
      </c>
      <c r="E1076" s="6">
        <v>0.75</v>
      </c>
      <c r="F1076" s="1">
        <v>-33.784191700000001</v>
      </c>
      <c r="G1076" s="1">
        <v>115.1196332</v>
      </c>
    </row>
    <row r="1077" spans="1:7">
      <c r="A1077" s="1">
        <v>1074</v>
      </c>
      <c r="B1077" s="1" t="s">
        <v>1545</v>
      </c>
      <c r="C1077" s="1">
        <v>315</v>
      </c>
      <c r="D1077" s="4">
        <v>0.11712686621315195</v>
      </c>
      <c r="E1077" s="6">
        <v>0.75</v>
      </c>
      <c r="F1077" s="1">
        <v>-33.694864699999997</v>
      </c>
      <c r="G1077" s="1">
        <v>115.0823896</v>
      </c>
    </row>
    <row r="1078" spans="1:7">
      <c r="A1078" s="1">
        <v>1075</v>
      </c>
      <c r="B1078" s="1" t="s">
        <v>1546</v>
      </c>
      <c r="C1078" s="1">
        <v>50</v>
      </c>
      <c r="D1078" s="4">
        <v>0.221465306122449</v>
      </c>
      <c r="E1078" s="6">
        <v>0.35416666666424135</v>
      </c>
      <c r="F1078" s="1">
        <v>-33.683163</v>
      </c>
      <c r="G1078" s="1">
        <v>115.0916009</v>
      </c>
    </row>
    <row r="1079" spans="1:7">
      <c r="A1079" s="1">
        <v>1076</v>
      </c>
      <c r="B1079" s="1" t="s">
        <v>1547</v>
      </c>
      <c r="C1079" s="1">
        <v>25</v>
      </c>
      <c r="D1079" s="4" t="s">
        <v>16</v>
      </c>
      <c r="E1079" s="6" t="s">
        <v>16</v>
      </c>
      <c r="F1079" s="1">
        <v>-33.664485599999999</v>
      </c>
      <c r="G1079" s="1">
        <v>115.0262046</v>
      </c>
    </row>
    <row r="1080" spans="1:7">
      <c r="A1080" s="1">
        <v>1077</v>
      </c>
      <c r="B1080" s="1" t="s">
        <v>1548</v>
      </c>
      <c r="C1080" s="1">
        <v>25</v>
      </c>
      <c r="D1080" s="4">
        <v>0.46093204897959178</v>
      </c>
      <c r="E1080" s="6">
        <v>0.77083333333575865</v>
      </c>
      <c r="F1080" s="1">
        <v>-33.683964000000003</v>
      </c>
      <c r="G1080" s="1">
        <v>115.0548926</v>
      </c>
    </row>
    <row r="1081" spans="1:7">
      <c r="A1081" s="1">
        <v>1078</v>
      </c>
      <c r="B1081" s="1" t="s">
        <v>1549</v>
      </c>
      <c r="C1081" s="1">
        <v>160</v>
      </c>
      <c r="D1081" s="4">
        <v>0.94959183673469405</v>
      </c>
      <c r="E1081" s="6">
        <v>0.5625</v>
      </c>
      <c r="F1081" s="1">
        <v>-33.803739299999997</v>
      </c>
      <c r="G1081" s="1">
        <v>115.07649259999999</v>
      </c>
    </row>
    <row r="1082" spans="1:7">
      <c r="A1082" s="1">
        <v>1079</v>
      </c>
      <c r="B1082" s="1" t="s">
        <v>1550</v>
      </c>
      <c r="C1082" s="1">
        <v>50</v>
      </c>
      <c r="D1082" s="4">
        <v>0.46955102040816327</v>
      </c>
      <c r="E1082" s="6">
        <v>0.60416666666424135</v>
      </c>
      <c r="F1082" s="1">
        <v>-33.835082980000003</v>
      </c>
      <c r="G1082" s="1">
        <v>115.13621809</v>
      </c>
    </row>
    <row r="1083" spans="1:7">
      <c r="A1083" s="1">
        <v>1080</v>
      </c>
      <c r="B1083" s="1" t="s">
        <v>1551</v>
      </c>
      <c r="C1083" s="1">
        <v>10</v>
      </c>
      <c r="D1083" s="4">
        <v>2.1744897959183676E-2</v>
      </c>
      <c r="E1083" s="6">
        <v>0.77083333333575865</v>
      </c>
      <c r="F1083" s="1">
        <v>-33.8348017</v>
      </c>
      <c r="G1083" s="1">
        <v>115.1399538</v>
      </c>
    </row>
    <row r="1084" spans="1:7">
      <c r="A1084" s="1">
        <v>1081</v>
      </c>
      <c r="B1084" s="1" t="s">
        <v>1552</v>
      </c>
      <c r="C1084" s="1">
        <v>63</v>
      </c>
      <c r="D1084" s="4">
        <v>0.39192808551992225</v>
      </c>
      <c r="E1084" s="6">
        <v>0.77083333333575865</v>
      </c>
      <c r="F1084" s="1">
        <v>-33.677430399999999</v>
      </c>
      <c r="G1084" s="1">
        <v>115.1079142</v>
      </c>
    </row>
    <row r="1085" spans="1:7">
      <c r="A1085" s="1">
        <v>1082</v>
      </c>
      <c r="B1085" s="1" t="s">
        <v>1553</v>
      </c>
      <c r="C1085" s="1">
        <v>63</v>
      </c>
      <c r="D1085" s="4">
        <v>0.23853255587949465</v>
      </c>
      <c r="E1085" s="6">
        <v>0.83333333333575865</v>
      </c>
      <c r="F1085" s="1">
        <v>-33.680500899999998</v>
      </c>
      <c r="G1085" s="1">
        <v>115.1121211</v>
      </c>
    </row>
    <row r="1086" spans="1:7">
      <c r="A1086" s="1">
        <v>1083</v>
      </c>
      <c r="B1086" s="1" t="s">
        <v>1554</v>
      </c>
      <c r="C1086" s="1">
        <v>25</v>
      </c>
      <c r="D1086" s="4">
        <v>0.69436326530612247</v>
      </c>
      <c r="E1086" s="6">
        <v>0.29166666666424135</v>
      </c>
      <c r="F1086" s="1">
        <v>-33.70681372</v>
      </c>
      <c r="G1086" s="1">
        <v>115.29889697999999</v>
      </c>
    </row>
    <row r="1087" spans="1:7">
      <c r="A1087" s="1">
        <v>1084</v>
      </c>
      <c r="B1087" s="1" t="s">
        <v>1555</v>
      </c>
      <c r="C1087" s="1">
        <v>10</v>
      </c>
      <c r="D1087" s="4">
        <v>0.88088963265306131</v>
      </c>
      <c r="E1087" s="6">
        <v>0.54166666666424135</v>
      </c>
      <c r="F1087" s="1">
        <v>-33.811776879999996</v>
      </c>
      <c r="G1087" s="1">
        <v>115.06333325</v>
      </c>
    </row>
    <row r="1088" spans="1:7">
      <c r="A1088" s="1">
        <v>1085</v>
      </c>
      <c r="B1088" s="1" t="s">
        <v>1556</v>
      </c>
      <c r="C1088" s="1">
        <v>10</v>
      </c>
      <c r="D1088" s="4" t="s">
        <v>16</v>
      </c>
      <c r="E1088" s="6" t="s">
        <v>16</v>
      </c>
      <c r="F1088" s="1">
        <v>-33.80609106</v>
      </c>
      <c r="G1088" s="1">
        <v>115.06938672</v>
      </c>
    </row>
    <row r="1089" spans="1:7">
      <c r="A1089" s="1">
        <v>1086</v>
      </c>
      <c r="B1089" s="1" t="s">
        <v>1557</v>
      </c>
      <c r="C1089" s="1">
        <v>25</v>
      </c>
      <c r="D1089" s="4">
        <v>0.24152906122448975</v>
      </c>
      <c r="E1089" s="6">
        <v>0.72916666666424135</v>
      </c>
      <c r="F1089" s="1">
        <v>-33.672895840000002</v>
      </c>
      <c r="G1089" s="1">
        <v>115.18009177</v>
      </c>
    </row>
    <row r="1090" spans="1:7">
      <c r="A1090" s="1">
        <v>1087</v>
      </c>
      <c r="B1090" s="1" t="s">
        <v>1558</v>
      </c>
      <c r="C1090" s="1">
        <v>50</v>
      </c>
      <c r="D1090" s="4">
        <v>0.72270582857142851</v>
      </c>
      <c r="E1090" s="6">
        <v>0.85416666666424135</v>
      </c>
      <c r="F1090" s="1">
        <v>-33.751198500000001</v>
      </c>
      <c r="G1090" s="1">
        <v>115.1409744</v>
      </c>
    </row>
    <row r="1091" spans="1:7">
      <c r="A1091" s="1">
        <v>1088</v>
      </c>
      <c r="B1091" s="1" t="s">
        <v>1559</v>
      </c>
      <c r="C1091" s="1">
        <v>63</v>
      </c>
      <c r="D1091" s="4">
        <v>0.40612040816326533</v>
      </c>
      <c r="E1091" s="6">
        <v>0.97916666666424135</v>
      </c>
      <c r="F1091" s="1">
        <v>-33.64000102</v>
      </c>
      <c r="G1091" s="1">
        <v>115.06037326000001</v>
      </c>
    </row>
    <row r="1092" spans="1:7">
      <c r="A1092" s="1">
        <v>1089</v>
      </c>
      <c r="B1092" s="1" t="s">
        <v>1560</v>
      </c>
      <c r="C1092" s="1">
        <v>63</v>
      </c>
      <c r="D1092" s="4">
        <v>0.28855685131195336</v>
      </c>
      <c r="E1092" s="6">
        <v>0.8125</v>
      </c>
      <c r="F1092" s="1">
        <v>-33.641945980000003</v>
      </c>
      <c r="G1092" s="1">
        <v>115.05955047</v>
      </c>
    </row>
    <row r="1093" spans="1:7">
      <c r="A1093" s="1">
        <v>1090</v>
      </c>
      <c r="B1093" s="1" t="s">
        <v>1561</v>
      </c>
      <c r="C1093" s="1">
        <v>10</v>
      </c>
      <c r="D1093" s="4" t="s">
        <v>16</v>
      </c>
      <c r="E1093" s="6" t="s">
        <v>16</v>
      </c>
      <c r="F1093" s="1">
        <v>-33.748415880000003</v>
      </c>
      <c r="G1093" s="1">
        <v>115.18125537</v>
      </c>
    </row>
    <row r="1094" spans="1:7">
      <c r="A1094" s="1">
        <v>1091</v>
      </c>
      <c r="B1094" s="1" t="s">
        <v>1562</v>
      </c>
      <c r="C1094" s="1">
        <v>25</v>
      </c>
      <c r="D1094" s="4">
        <v>0.15223118367346938</v>
      </c>
      <c r="E1094" s="6">
        <v>0.79166666666424135</v>
      </c>
      <c r="F1094" s="1">
        <v>-33.691531959999999</v>
      </c>
      <c r="G1094" s="1">
        <v>115.24619403</v>
      </c>
    </row>
    <row r="1095" spans="1:7">
      <c r="A1095" s="1">
        <v>1092</v>
      </c>
      <c r="B1095" s="1" t="s">
        <v>1563</v>
      </c>
      <c r="C1095" s="1">
        <v>10</v>
      </c>
      <c r="D1095" s="4">
        <v>0.34066473469387754</v>
      </c>
      <c r="E1095" s="6">
        <v>0.625</v>
      </c>
      <c r="F1095" s="1">
        <v>-33.785299889999997</v>
      </c>
      <c r="G1095" s="1">
        <v>115.22372815</v>
      </c>
    </row>
    <row r="1096" spans="1:7">
      <c r="A1096" s="1">
        <v>1093</v>
      </c>
      <c r="B1096" s="1" t="s">
        <v>1564</v>
      </c>
      <c r="C1096" s="1">
        <v>25</v>
      </c>
      <c r="D1096" s="4">
        <v>1.6616530612244895</v>
      </c>
      <c r="E1096" s="6">
        <v>0.25</v>
      </c>
      <c r="F1096" s="1">
        <v>-33.742894839999998</v>
      </c>
      <c r="G1096" s="1">
        <v>115.27263991</v>
      </c>
    </row>
    <row r="1097" spans="1:7">
      <c r="A1097" s="1">
        <v>1094</v>
      </c>
      <c r="B1097" s="1" t="s">
        <v>1565</v>
      </c>
      <c r="C1097" s="1">
        <v>10</v>
      </c>
      <c r="D1097" s="4" t="s">
        <v>16</v>
      </c>
      <c r="E1097" s="6" t="s">
        <v>16</v>
      </c>
      <c r="F1097" s="1">
        <v>-33.778884580000003</v>
      </c>
      <c r="G1097" s="1">
        <v>115.07214361</v>
      </c>
    </row>
    <row r="1098" spans="1:7">
      <c r="A1098" s="1">
        <v>1095</v>
      </c>
      <c r="B1098" s="1" t="s">
        <v>1566</v>
      </c>
      <c r="C1098" s="1">
        <v>50</v>
      </c>
      <c r="D1098" s="4" t="s">
        <v>16</v>
      </c>
      <c r="E1098" s="6" t="s">
        <v>16</v>
      </c>
      <c r="F1098" s="1">
        <v>-33.778932159999997</v>
      </c>
      <c r="G1098" s="1">
        <v>115.07402086</v>
      </c>
    </row>
    <row r="1099" spans="1:7">
      <c r="A1099" s="1">
        <v>1096</v>
      </c>
      <c r="B1099" s="1" t="s">
        <v>1567</v>
      </c>
      <c r="C1099" s="1">
        <v>25</v>
      </c>
      <c r="D1099" s="4">
        <v>0.18583265306122448</v>
      </c>
      <c r="E1099" s="6">
        <v>0.35416666666424135</v>
      </c>
      <c r="F1099" s="1">
        <v>-33.710655809999999</v>
      </c>
      <c r="G1099" s="1">
        <v>115.11337207</v>
      </c>
    </row>
    <row r="1100" spans="1:7">
      <c r="A1100" s="1">
        <v>1097</v>
      </c>
      <c r="B1100" s="1" t="s">
        <v>1568</v>
      </c>
      <c r="C1100" s="1">
        <v>10</v>
      </c>
      <c r="D1100" s="4">
        <v>1.81233</v>
      </c>
      <c r="E1100" s="6">
        <v>0.29166666666424135</v>
      </c>
      <c r="F1100" s="1">
        <v>-33.796258199999997</v>
      </c>
      <c r="G1100" s="1">
        <v>115.2362521</v>
      </c>
    </row>
    <row r="1101" spans="1:7">
      <c r="A1101" s="1">
        <v>1098</v>
      </c>
      <c r="B1101" s="1" t="s">
        <v>1569</v>
      </c>
      <c r="C1101" s="1">
        <v>160</v>
      </c>
      <c r="D1101" s="4" t="s">
        <v>16</v>
      </c>
      <c r="E1101" s="6" t="s">
        <v>16</v>
      </c>
      <c r="F1101" s="1">
        <v>-33.774595830000003</v>
      </c>
      <c r="G1101" s="1">
        <v>115.09971332000001</v>
      </c>
    </row>
    <row r="1102" spans="1:7">
      <c r="A1102" s="1">
        <v>1099</v>
      </c>
      <c r="B1102" s="1" t="s">
        <v>1570</v>
      </c>
      <c r="C1102" s="1">
        <v>50</v>
      </c>
      <c r="D1102" s="4">
        <v>1.643833469387755</v>
      </c>
      <c r="E1102" s="6">
        <v>0.58333333333575865</v>
      </c>
      <c r="F1102" s="1">
        <v>-33.770633599999996</v>
      </c>
      <c r="G1102" s="1">
        <v>115.1029339</v>
      </c>
    </row>
    <row r="1103" spans="1:7">
      <c r="A1103" s="1">
        <v>1100</v>
      </c>
      <c r="B1103" s="1" t="s">
        <v>1571</v>
      </c>
      <c r="C1103" s="1">
        <v>50</v>
      </c>
      <c r="D1103" s="4">
        <v>0.4760448979591837</v>
      </c>
      <c r="E1103" s="6">
        <v>0.77083333333575865</v>
      </c>
      <c r="F1103" s="1">
        <v>-33.6559685</v>
      </c>
      <c r="G1103" s="1">
        <v>115.1074672</v>
      </c>
    </row>
    <row r="1104" spans="1:7">
      <c r="A1104" s="1">
        <v>1101</v>
      </c>
      <c r="B1104" s="1" t="s">
        <v>1572</v>
      </c>
      <c r="C1104" s="1">
        <v>25</v>
      </c>
      <c r="D1104" s="4">
        <v>9.7963265306122468E-2</v>
      </c>
      <c r="E1104" s="6">
        <v>0.60416666666424135</v>
      </c>
      <c r="F1104" s="1">
        <v>-33.669455399999997</v>
      </c>
      <c r="G1104" s="1">
        <v>115.14196939999999</v>
      </c>
    </row>
    <row r="1105" spans="1:7">
      <c r="A1105" s="1">
        <v>1102</v>
      </c>
      <c r="B1105" s="1" t="s">
        <v>1573</v>
      </c>
      <c r="C1105" s="1">
        <v>50</v>
      </c>
      <c r="D1105" s="4">
        <v>0.42512951428571422</v>
      </c>
      <c r="E1105" s="6">
        <v>0.58333333333575865</v>
      </c>
      <c r="F1105" s="1">
        <v>-33.667526500000001</v>
      </c>
      <c r="G1105" s="1">
        <v>115.144182</v>
      </c>
    </row>
    <row r="1106" spans="1:7">
      <c r="A1106" s="1">
        <v>1103</v>
      </c>
      <c r="B1106" s="1" t="s">
        <v>1574</v>
      </c>
      <c r="C1106" s="1">
        <v>25</v>
      </c>
      <c r="D1106" s="4">
        <v>0.13324897959183674</v>
      </c>
      <c r="E1106" s="6">
        <v>0.77083333333575865</v>
      </c>
      <c r="F1106" s="1">
        <v>-33.776554830000002</v>
      </c>
      <c r="G1106" s="1">
        <v>115.29837037999999</v>
      </c>
    </row>
    <row r="1107" spans="1:7">
      <c r="A1107" s="1">
        <v>1104</v>
      </c>
      <c r="B1107" s="1" t="s">
        <v>1575</v>
      </c>
      <c r="C1107" s="1">
        <v>63</v>
      </c>
      <c r="D1107" s="4">
        <v>0.216524133462909</v>
      </c>
      <c r="E1107" s="6">
        <v>0.75</v>
      </c>
      <c r="F1107" s="1">
        <v>-33.672120999999997</v>
      </c>
      <c r="G1107" s="1">
        <v>115.05301110000001</v>
      </c>
    </row>
    <row r="1108" spans="1:7">
      <c r="A1108" s="1">
        <v>1105</v>
      </c>
      <c r="B1108" s="1" t="s">
        <v>1576</v>
      </c>
      <c r="C1108" s="1">
        <v>25</v>
      </c>
      <c r="D1108" s="4">
        <v>0.20259982040816321</v>
      </c>
      <c r="E1108" s="6">
        <v>0.75</v>
      </c>
      <c r="F1108" s="1">
        <v>-33.665112800000003</v>
      </c>
      <c r="G1108" s="1">
        <v>115.05783580000001</v>
      </c>
    </row>
    <row r="1109" spans="1:7">
      <c r="A1109" s="1">
        <v>1106</v>
      </c>
      <c r="B1109" s="1" t="s">
        <v>1577</v>
      </c>
      <c r="C1109" s="1">
        <v>10</v>
      </c>
      <c r="D1109" s="4">
        <v>0.16321775510204084</v>
      </c>
      <c r="E1109" s="6">
        <v>0.72916666666424135</v>
      </c>
      <c r="F1109" s="1">
        <v>-33.751420099999997</v>
      </c>
      <c r="G1109" s="1">
        <v>115.2526639</v>
      </c>
    </row>
    <row r="1110" spans="1:7">
      <c r="A1110" s="1">
        <v>1107</v>
      </c>
      <c r="B1110" s="1" t="s">
        <v>1578</v>
      </c>
      <c r="C1110" s="1">
        <v>10</v>
      </c>
      <c r="D1110" s="4" t="s">
        <v>16</v>
      </c>
      <c r="E1110" s="6" t="s">
        <v>16</v>
      </c>
      <c r="F1110" s="1">
        <v>-33.719485419999998</v>
      </c>
      <c r="G1110" s="1">
        <v>115.06675529</v>
      </c>
    </row>
    <row r="1111" spans="1:7">
      <c r="A1111" s="1">
        <v>1108</v>
      </c>
      <c r="B1111" s="1" t="s">
        <v>1579</v>
      </c>
      <c r="C1111" s="1">
        <v>25</v>
      </c>
      <c r="D1111" s="4">
        <v>0.3386163265306123</v>
      </c>
      <c r="E1111" s="6">
        <v>0.3125</v>
      </c>
      <c r="F1111" s="1">
        <v>-33.754890789999997</v>
      </c>
      <c r="G1111" s="1">
        <v>115.27580224</v>
      </c>
    </row>
    <row r="1112" spans="1:7">
      <c r="A1112" s="1">
        <v>1109</v>
      </c>
      <c r="B1112" s="1" t="s">
        <v>1580</v>
      </c>
      <c r="C1112" s="1">
        <v>10</v>
      </c>
      <c r="D1112" s="4" t="s">
        <v>16</v>
      </c>
      <c r="E1112" s="6" t="s">
        <v>16</v>
      </c>
      <c r="F1112" s="1">
        <v>-33.646495000000002</v>
      </c>
      <c r="G1112" s="1">
        <v>115.03602739999999</v>
      </c>
    </row>
    <row r="1113" spans="1:7">
      <c r="A1113" s="1">
        <v>1110</v>
      </c>
      <c r="B1113" s="1" t="s">
        <v>1581</v>
      </c>
      <c r="C1113" s="1">
        <v>630</v>
      </c>
      <c r="D1113" s="4" t="s">
        <v>16</v>
      </c>
      <c r="E1113" s="6" t="s">
        <v>16</v>
      </c>
      <c r="F1113" s="1">
        <v>-33.645959699999999</v>
      </c>
      <c r="G1113" s="1">
        <v>115.03108659999999</v>
      </c>
    </row>
    <row r="1114" spans="1:7">
      <c r="A1114" s="1">
        <v>1111</v>
      </c>
      <c r="B1114" s="1" t="s">
        <v>1582</v>
      </c>
      <c r="C1114" s="1">
        <v>630</v>
      </c>
      <c r="D1114" s="4">
        <v>0.10105581146744413</v>
      </c>
      <c r="E1114" s="6">
        <v>0.4375</v>
      </c>
      <c r="F1114" s="1">
        <v>-33.645959699999999</v>
      </c>
      <c r="G1114" s="1">
        <v>115.0311224</v>
      </c>
    </row>
    <row r="1115" spans="1:7">
      <c r="A1115" s="1">
        <v>1112</v>
      </c>
      <c r="B1115" s="1" t="s">
        <v>1583</v>
      </c>
      <c r="C1115" s="1">
        <v>25</v>
      </c>
      <c r="D1115" s="4">
        <v>0.64389387755102034</v>
      </c>
      <c r="E1115" s="6">
        <v>0.72916666666424135</v>
      </c>
      <c r="F1115" s="1">
        <v>-33.6385644</v>
      </c>
      <c r="G1115" s="1">
        <v>115.07930760000001</v>
      </c>
    </row>
    <row r="1116" spans="1:7">
      <c r="A1116" s="1">
        <v>1113</v>
      </c>
      <c r="B1116" s="1" t="s">
        <v>1584</v>
      </c>
      <c r="C1116" s="1">
        <v>25</v>
      </c>
      <c r="D1116" s="4">
        <v>2.5395918367346941E-2</v>
      </c>
      <c r="E1116" s="6">
        <v>0.58333333333575865</v>
      </c>
      <c r="F1116" s="1">
        <v>-33.82113047</v>
      </c>
      <c r="G1116" s="1">
        <v>115.13159734</v>
      </c>
    </row>
    <row r="1117" spans="1:7">
      <c r="A1117" s="1">
        <v>1114</v>
      </c>
      <c r="B1117" s="1" t="s">
        <v>1585</v>
      </c>
      <c r="C1117" s="1">
        <v>25</v>
      </c>
      <c r="D1117" s="4">
        <v>0.10957551020408164</v>
      </c>
      <c r="E1117" s="6">
        <v>0.75</v>
      </c>
      <c r="F1117" s="1">
        <v>-33.736349050000001</v>
      </c>
      <c r="G1117" s="1">
        <v>115.19625885000001</v>
      </c>
    </row>
    <row r="1118" spans="1:7">
      <c r="A1118" s="1">
        <v>1115</v>
      </c>
      <c r="B1118" s="1" t="s">
        <v>1586</v>
      </c>
      <c r="C1118" s="1">
        <v>25</v>
      </c>
      <c r="D1118" s="4">
        <v>0.85272901224489805</v>
      </c>
      <c r="E1118" s="6">
        <v>0.58333333333575865</v>
      </c>
      <c r="F1118" s="1">
        <v>-33.672407890000002</v>
      </c>
      <c r="G1118" s="1">
        <v>115.03102744</v>
      </c>
    </row>
    <row r="1119" spans="1:7">
      <c r="A1119" s="1">
        <v>1116</v>
      </c>
      <c r="B1119" s="1" t="s">
        <v>1587</v>
      </c>
      <c r="C1119" s="1">
        <v>25</v>
      </c>
      <c r="D1119" s="4" t="s">
        <v>16</v>
      </c>
      <c r="E1119" s="6" t="s">
        <v>16</v>
      </c>
      <c r="F1119" s="1">
        <v>-33.6724076</v>
      </c>
      <c r="G1119" s="1">
        <v>115.03103093999999</v>
      </c>
    </row>
    <row r="1120" spans="1:7">
      <c r="A1120" s="1">
        <v>1117</v>
      </c>
      <c r="B1120" s="1" t="s">
        <v>1588</v>
      </c>
      <c r="C1120" s="1">
        <v>25</v>
      </c>
      <c r="D1120" s="4">
        <v>0.13851853061224489</v>
      </c>
      <c r="E1120" s="6">
        <v>0.72916666666424135</v>
      </c>
      <c r="F1120" s="1">
        <v>-33.671458399999999</v>
      </c>
      <c r="G1120" s="1">
        <v>115.117954</v>
      </c>
    </row>
    <row r="1121" spans="1:7">
      <c r="A1121" s="1">
        <v>1118</v>
      </c>
      <c r="B1121" s="1" t="s">
        <v>1589</v>
      </c>
      <c r="C1121" s="1">
        <v>10</v>
      </c>
      <c r="D1121" s="4" t="s">
        <v>16</v>
      </c>
      <c r="E1121" s="6" t="s">
        <v>16</v>
      </c>
      <c r="F1121" s="1">
        <v>-33.6696399</v>
      </c>
      <c r="G1121" s="1">
        <v>115.02657929999999</v>
      </c>
    </row>
    <row r="1122" spans="1:7">
      <c r="A1122" s="1">
        <v>1119</v>
      </c>
      <c r="B1122" s="1" t="s">
        <v>1590</v>
      </c>
      <c r="C1122" s="1">
        <v>1000</v>
      </c>
      <c r="D1122" s="4">
        <v>0.33230968163265318</v>
      </c>
      <c r="E1122" s="6">
        <v>0.4375</v>
      </c>
      <c r="F1122" s="1">
        <v>-33.677657600000003</v>
      </c>
      <c r="G1122" s="1">
        <v>115.2424145</v>
      </c>
    </row>
    <row r="1123" spans="1:7">
      <c r="A1123" s="1">
        <v>1120</v>
      </c>
      <c r="B1123" s="1" t="s">
        <v>1591</v>
      </c>
      <c r="C1123" s="1">
        <v>10</v>
      </c>
      <c r="D1123" s="4">
        <v>3.346938775510204E-2</v>
      </c>
      <c r="E1123" s="6">
        <v>0.79166666666424135</v>
      </c>
      <c r="F1123" s="1">
        <v>-33.758409700000001</v>
      </c>
      <c r="G1123" s="1">
        <v>115.12749030000001</v>
      </c>
    </row>
    <row r="1124" spans="1:7">
      <c r="A1124" s="1">
        <v>1121</v>
      </c>
      <c r="B1124" s="1" t="s">
        <v>1592</v>
      </c>
      <c r="C1124" s="1">
        <v>10</v>
      </c>
      <c r="D1124" s="4">
        <v>0.18625510204081633</v>
      </c>
      <c r="E1124" s="6">
        <v>0.72916666666424135</v>
      </c>
      <c r="F1124" s="1">
        <v>-33.742567800000003</v>
      </c>
      <c r="G1124" s="1">
        <v>115.1296818</v>
      </c>
    </row>
    <row r="1125" spans="1:7">
      <c r="A1125" s="1">
        <v>1122</v>
      </c>
      <c r="B1125" s="1" t="s">
        <v>1593</v>
      </c>
      <c r="C1125" s="1">
        <v>25</v>
      </c>
      <c r="D1125" s="4">
        <v>6.7551020408163267E-3</v>
      </c>
      <c r="E1125" s="6">
        <v>0.79166666666424135</v>
      </c>
      <c r="F1125" s="1">
        <v>-33.793068470000001</v>
      </c>
      <c r="G1125" s="1">
        <v>115.16902093</v>
      </c>
    </row>
    <row r="1126" spans="1:7">
      <c r="A1126" s="1">
        <v>1123</v>
      </c>
      <c r="B1126" s="1" t="s">
        <v>1594</v>
      </c>
      <c r="C1126" s="1">
        <v>63</v>
      </c>
      <c r="D1126" s="4">
        <v>0.21733722060252675</v>
      </c>
      <c r="E1126" s="6">
        <v>0.85416666666424135</v>
      </c>
      <c r="F1126" s="1">
        <v>-33.636252599999999</v>
      </c>
      <c r="G1126" s="1">
        <v>115.0593506</v>
      </c>
    </row>
    <row r="1127" spans="1:7">
      <c r="A1127" s="1">
        <v>1124</v>
      </c>
      <c r="B1127" s="1" t="s">
        <v>1595</v>
      </c>
      <c r="C1127" s="1">
        <v>10</v>
      </c>
      <c r="D1127" s="4" t="s">
        <v>16</v>
      </c>
      <c r="E1127" s="6" t="s">
        <v>16</v>
      </c>
      <c r="F1127" s="1">
        <v>-33.76078519</v>
      </c>
      <c r="G1127" s="1">
        <v>115.24798583</v>
      </c>
    </row>
    <row r="1128" spans="1:7">
      <c r="A1128" s="1">
        <v>1125</v>
      </c>
      <c r="B1128" s="1" t="s">
        <v>1596</v>
      </c>
      <c r="C1128" s="1">
        <v>10</v>
      </c>
      <c r="D1128" s="4">
        <v>0.54603316326530615</v>
      </c>
      <c r="E1128" s="6">
        <v>0.58333333333575865</v>
      </c>
      <c r="F1128" s="1">
        <v>-33.736764479999998</v>
      </c>
      <c r="G1128" s="1">
        <v>115.11849252</v>
      </c>
    </row>
    <row r="1129" spans="1:7">
      <c r="A1129" s="1">
        <v>1126</v>
      </c>
      <c r="B1129" s="1" t="s">
        <v>1597</v>
      </c>
      <c r="C1129" s="1">
        <v>50</v>
      </c>
      <c r="D1129" s="4">
        <v>0.83874085714285718</v>
      </c>
      <c r="E1129" s="6">
        <v>0.97916666666424135</v>
      </c>
      <c r="F1129" s="1">
        <v>-33.773034699999997</v>
      </c>
      <c r="G1129" s="1">
        <v>115.2508866</v>
      </c>
    </row>
    <row r="1130" spans="1:7">
      <c r="A1130" s="1">
        <v>1127</v>
      </c>
      <c r="B1130" s="1" t="s">
        <v>1598</v>
      </c>
      <c r="C1130" s="1">
        <v>315</v>
      </c>
      <c r="D1130" s="4">
        <v>0.14861976352445741</v>
      </c>
      <c r="E1130" s="6">
        <v>0.33333333333575865</v>
      </c>
      <c r="F1130" s="1">
        <v>-33.793598299999999</v>
      </c>
      <c r="G1130" s="1">
        <v>115.0881634</v>
      </c>
    </row>
    <row r="1131" spans="1:7">
      <c r="A1131" s="1">
        <v>1128</v>
      </c>
      <c r="B1131" s="1" t="s">
        <v>1599</v>
      </c>
      <c r="C1131" s="1">
        <v>100</v>
      </c>
      <c r="D1131" s="4">
        <v>7.9204310204081627E-2</v>
      </c>
      <c r="E1131" s="6">
        <v>0.60416666666424135</v>
      </c>
      <c r="F1131" s="1">
        <v>-33.7999206</v>
      </c>
      <c r="G1131" s="1">
        <v>115.1250611</v>
      </c>
    </row>
    <row r="1132" spans="1:7">
      <c r="A1132" s="1">
        <v>1129</v>
      </c>
      <c r="B1132" s="1" t="s">
        <v>1600</v>
      </c>
      <c r="C1132" s="1">
        <v>25</v>
      </c>
      <c r="D1132" s="4">
        <v>0.2678282448979592</v>
      </c>
      <c r="E1132" s="6">
        <v>0.72916666666424135</v>
      </c>
      <c r="F1132" s="1">
        <v>-33.801007310000003</v>
      </c>
      <c r="G1132" s="1">
        <v>115.18708134000001</v>
      </c>
    </row>
    <row r="1133" spans="1:7">
      <c r="A1133" s="1">
        <v>1130</v>
      </c>
      <c r="B1133" s="1" t="s">
        <v>1601</v>
      </c>
      <c r="C1133" s="1">
        <v>25</v>
      </c>
      <c r="D1133" s="4">
        <v>0.35154896326530605</v>
      </c>
      <c r="E1133" s="6">
        <v>0.75</v>
      </c>
      <c r="F1133" s="1">
        <v>-33.675548229999997</v>
      </c>
      <c r="G1133" s="1">
        <v>115.0646753</v>
      </c>
    </row>
    <row r="1134" spans="1:7">
      <c r="A1134" s="1">
        <v>1131</v>
      </c>
      <c r="B1134" s="1" t="s">
        <v>1602</v>
      </c>
      <c r="C1134" s="1">
        <v>315</v>
      </c>
      <c r="D1134" s="4">
        <v>0.19368551992225461</v>
      </c>
      <c r="E1134" s="6">
        <v>0.29166666666424135</v>
      </c>
      <c r="F1134" s="1">
        <v>-33.732953299999998</v>
      </c>
      <c r="G1134" s="1">
        <v>115.0362918</v>
      </c>
    </row>
    <row r="1135" spans="1:7">
      <c r="A1135" s="1">
        <v>1132</v>
      </c>
      <c r="B1135" s="1" t="s">
        <v>1603</v>
      </c>
      <c r="C1135" s="1">
        <v>10</v>
      </c>
      <c r="D1135" s="4" t="s">
        <v>16</v>
      </c>
      <c r="E1135" s="6" t="s">
        <v>16</v>
      </c>
      <c r="F1135" s="1">
        <v>-33.770120499999997</v>
      </c>
      <c r="G1135" s="1">
        <v>115.0657358</v>
      </c>
    </row>
    <row r="1136" spans="1:7">
      <c r="A1136" s="1">
        <v>1133</v>
      </c>
      <c r="B1136" s="1" t="s">
        <v>1604</v>
      </c>
      <c r="C1136" s="1">
        <v>25</v>
      </c>
      <c r="D1136" s="4">
        <v>0.19309795918367345</v>
      </c>
      <c r="E1136" s="6">
        <v>0.60416666666424135</v>
      </c>
      <c r="F1136" s="1">
        <v>-33.834802959999998</v>
      </c>
      <c r="G1136" s="1">
        <v>115.14817724</v>
      </c>
    </row>
    <row r="1137" spans="1:7">
      <c r="A1137" s="1">
        <v>1134</v>
      </c>
      <c r="B1137" s="1" t="s">
        <v>1605</v>
      </c>
      <c r="C1137" s="1">
        <v>315</v>
      </c>
      <c r="D1137" s="4">
        <v>0.36084415937803699</v>
      </c>
      <c r="E1137" s="6">
        <v>0.58333333333575865</v>
      </c>
      <c r="F1137" s="1">
        <v>-33.731949700000001</v>
      </c>
      <c r="G1137" s="1">
        <v>115.0526041</v>
      </c>
    </row>
    <row r="1138" spans="1:7">
      <c r="A1138" s="1">
        <v>1135</v>
      </c>
      <c r="B1138" s="1" t="s">
        <v>1606</v>
      </c>
      <c r="C1138" s="1">
        <v>50</v>
      </c>
      <c r="D1138" s="4" t="s">
        <v>16</v>
      </c>
      <c r="E1138" s="6" t="s">
        <v>16</v>
      </c>
      <c r="F1138" s="1">
        <v>-33.708658</v>
      </c>
      <c r="G1138" s="1">
        <v>115.06645957000001</v>
      </c>
    </row>
    <row r="1139" spans="1:7">
      <c r="A1139" s="1">
        <v>1136</v>
      </c>
      <c r="B1139" s="1" t="s">
        <v>1607</v>
      </c>
      <c r="C1139" s="1">
        <v>25</v>
      </c>
      <c r="D1139" s="4" t="s">
        <v>16</v>
      </c>
      <c r="E1139" s="6" t="s">
        <v>16</v>
      </c>
      <c r="F1139" s="1">
        <v>-33.759029400000003</v>
      </c>
      <c r="G1139" s="1">
        <v>115.1584297</v>
      </c>
    </row>
    <row r="1140" spans="1:7">
      <c r="A1140" s="1">
        <v>1137</v>
      </c>
      <c r="B1140" s="1" t="s">
        <v>1608</v>
      </c>
      <c r="C1140" s="1">
        <v>10</v>
      </c>
      <c r="D1140" s="4" t="s">
        <v>16</v>
      </c>
      <c r="E1140" s="6" t="s">
        <v>16</v>
      </c>
      <c r="F1140" s="1">
        <v>-33.622426730000001</v>
      </c>
      <c r="G1140" s="1">
        <v>115.07911135000001</v>
      </c>
    </row>
    <row r="1141" spans="1:7">
      <c r="A1141" s="1">
        <v>1138</v>
      </c>
      <c r="B1141" s="1" t="s">
        <v>1609</v>
      </c>
      <c r="C1141" s="1">
        <v>10</v>
      </c>
      <c r="D1141" s="4" t="s">
        <v>16</v>
      </c>
      <c r="E1141" s="6" t="s">
        <v>16</v>
      </c>
      <c r="F1141" s="1">
        <v>-33.705503460000003</v>
      </c>
      <c r="G1141" s="1">
        <v>115.21737025</v>
      </c>
    </row>
    <row r="1142" spans="1:7">
      <c r="A1142" s="1">
        <v>1139</v>
      </c>
      <c r="B1142" s="1" t="s">
        <v>1610</v>
      </c>
      <c r="C1142" s="1">
        <v>10</v>
      </c>
      <c r="D1142" s="4">
        <v>0.42731473469387743</v>
      </c>
      <c r="E1142" s="6">
        <v>0.77083333333575865</v>
      </c>
      <c r="F1142" s="1">
        <v>-33.702187950000003</v>
      </c>
      <c r="G1142" s="1">
        <v>115.26059477</v>
      </c>
    </row>
    <row r="1143" spans="1:7">
      <c r="A1143" s="1">
        <v>1140</v>
      </c>
      <c r="B1143" s="1" t="s">
        <v>1611</v>
      </c>
      <c r="C1143" s="1">
        <v>10</v>
      </c>
      <c r="D1143" s="4" t="s">
        <v>16</v>
      </c>
      <c r="E1143" s="6" t="s">
        <v>16</v>
      </c>
      <c r="F1143" s="1">
        <v>-33.732557300000003</v>
      </c>
      <c r="G1143" s="1">
        <v>115.16266659999999</v>
      </c>
    </row>
    <row r="1144" spans="1:7">
      <c r="A1144" s="1">
        <v>1141</v>
      </c>
      <c r="B1144" s="1" t="s">
        <v>1612</v>
      </c>
      <c r="C1144" s="1">
        <v>10</v>
      </c>
      <c r="D1144" s="4">
        <v>1.4142857142857144</v>
      </c>
      <c r="E1144" s="6">
        <v>0.85416666666424135</v>
      </c>
      <c r="F1144" s="1">
        <v>-33.709347319999999</v>
      </c>
      <c r="G1144" s="1">
        <v>115.24596957</v>
      </c>
    </row>
    <row r="1145" spans="1:7">
      <c r="A1145" s="1">
        <v>1142</v>
      </c>
      <c r="B1145" s="1" t="s">
        <v>1613</v>
      </c>
      <c r="C1145" s="1">
        <v>315</v>
      </c>
      <c r="D1145" s="4">
        <v>0.25634630903790084</v>
      </c>
      <c r="E1145" s="6">
        <v>0.70833333333575865</v>
      </c>
      <c r="F1145" s="1">
        <v>-33.786793699999997</v>
      </c>
      <c r="G1145" s="1">
        <v>115.0799583</v>
      </c>
    </row>
    <row r="1146" spans="1:7">
      <c r="A1146" s="1">
        <v>1143</v>
      </c>
      <c r="B1146" s="1" t="s">
        <v>1614</v>
      </c>
      <c r="C1146" s="1">
        <v>50</v>
      </c>
      <c r="D1146" s="4">
        <v>0.40425795918367347</v>
      </c>
      <c r="E1146" s="6">
        <v>0.5625</v>
      </c>
      <c r="F1146" s="1">
        <v>-33.625033799999997</v>
      </c>
      <c r="G1146" s="1">
        <v>115.0487778</v>
      </c>
    </row>
    <row r="1147" spans="1:7">
      <c r="A1147" s="1">
        <v>1144</v>
      </c>
      <c r="B1147" s="1" t="s">
        <v>1615</v>
      </c>
      <c r="C1147" s="1">
        <v>160</v>
      </c>
      <c r="D1147" s="4">
        <v>4.2244897959183673E-2</v>
      </c>
      <c r="E1147" s="6">
        <v>0.25</v>
      </c>
      <c r="F1147" s="1">
        <v>-33.6832244</v>
      </c>
      <c r="G1147" s="1">
        <v>115.2487057</v>
      </c>
    </row>
    <row r="1148" spans="1:7">
      <c r="A1148" s="1">
        <v>1145</v>
      </c>
      <c r="B1148" s="1" t="s">
        <v>1616</v>
      </c>
      <c r="C1148" s="1">
        <v>25</v>
      </c>
      <c r="D1148" s="4">
        <v>0.23931546122448982</v>
      </c>
      <c r="E1148" s="6">
        <v>0.625</v>
      </c>
      <c r="F1148" s="1">
        <v>-33.659528399999999</v>
      </c>
      <c r="G1148" s="1">
        <v>115.0512313</v>
      </c>
    </row>
    <row r="1149" spans="1:7">
      <c r="A1149" s="1">
        <v>1146</v>
      </c>
      <c r="B1149" s="1" t="s">
        <v>1617</v>
      </c>
      <c r="C1149" s="1">
        <v>25</v>
      </c>
      <c r="D1149" s="4">
        <v>0.57403265306122442</v>
      </c>
      <c r="E1149" s="6">
        <v>0.70833333333575865</v>
      </c>
      <c r="F1149" s="1">
        <v>-33.75519474</v>
      </c>
      <c r="G1149" s="1">
        <v>115.05061867000001</v>
      </c>
    </row>
    <row r="1150" spans="1:7">
      <c r="A1150" s="1">
        <v>1147</v>
      </c>
      <c r="B1150" s="1" t="s">
        <v>1618</v>
      </c>
      <c r="C1150" s="1">
        <v>10</v>
      </c>
      <c r="D1150" s="4">
        <v>0.60813828571428574</v>
      </c>
      <c r="E1150" s="6">
        <v>0.8125</v>
      </c>
      <c r="F1150" s="1">
        <v>-33.681007289999997</v>
      </c>
      <c r="G1150" s="1">
        <v>115.17967114</v>
      </c>
    </row>
    <row r="1151" spans="1:7">
      <c r="A1151" s="1">
        <v>1148</v>
      </c>
      <c r="B1151" s="1" t="s">
        <v>1619</v>
      </c>
      <c r="C1151" s="1">
        <v>25</v>
      </c>
      <c r="D1151" s="4" t="s">
        <v>16</v>
      </c>
      <c r="E1151" s="6" t="s">
        <v>16</v>
      </c>
      <c r="F1151" s="1">
        <v>-33.715417279999997</v>
      </c>
      <c r="G1151" s="1">
        <v>115.03797113</v>
      </c>
    </row>
    <row r="1152" spans="1:7">
      <c r="A1152" s="1">
        <v>1149</v>
      </c>
      <c r="B1152" s="1" t="s">
        <v>1620</v>
      </c>
      <c r="C1152" s="1">
        <v>10</v>
      </c>
      <c r="D1152" s="4" t="s">
        <v>16</v>
      </c>
      <c r="E1152" s="6" t="s">
        <v>16</v>
      </c>
      <c r="F1152" s="1">
        <v>-33.789028000000002</v>
      </c>
      <c r="G1152" s="1">
        <v>115.2617405</v>
      </c>
    </row>
    <row r="1153" spans="1:7">
      <c r="A1153" s="1">
        <v>1150</v>
      </c>
      <c r="B1153" s="1" t="s">
        <v>1621</v>
      </c>
      <c r="C1153" s="1">
        <v>25</v>
      </c>
      <c r="D1153" s="4">
        <v>3.8007379591836733E-2</v>
      </c>
      <c r="E1153" s="6">
        <v>0.64583333333575865</v>
      </c>
      <c r="F1153" s="1">
        <v>-33.751488440000003</v>
      </c>
      <c r="G1153" s="1">
        <v>115.15852538</v>
      </c>
    </row>
    <row r="1154" spans="1:7">
      <c r="A1154" s="1">
        <v>1151</v>
      </c>
      <c r="B1154" s="1" t="s">
        <v>1622</v>
      </c>
      <c r="C1154" s="1">
        <v>10</v>
      </c>
      <c r="D1154" s="4">
        <v>0.32373000000000002</v>
      </c>
      <c r="E1154" s="6">
        <v>0.4375</v>
      </c>
      <c r="F1154" s="1">
        <v>-33.8062307</v>
      </c>
      <c r="G1154" s="1">
        <v>115.0960621</v>
      </c>
    </row>
    <row r="1155" spans="1:7">
      <c r="A1155" s="1">
        <v>1152</v>
      </c>
      <c r="B1155" s="1" t="s">
        <v>1623</v>
      </c>
      <c r="C1155" s="1">
        <v>25</v>
      </c>
      <c r="D1155" s="4">
        <v>1.420804081632653</v>
      </c>
      <c r="E1155" s="6">
        <v>0.1875</v>
      </c>
      <c r="F1155" s="1">
        <v>-33.646638539999998</v>
      </c>
      <c r="G1155" s="1">
        <v>115.03493998</v>
      </c>
    </row>
    <row r="1156" spans="1:7">
      <c r="A1156" s="1">
        <v>1153</v>
      </c>
      <c r="B1156" s="1" t="s">
        <v>1624</v>
      </c>
      <c r="C1156" s="1">
        <v>25</v>
      </c>
      <c r="D1156" s="4" t="s">
        <v>16</v>
      </c>
      <c r="E1156" s="6" t="s">
        <v>16</v>
      </c>
      <c r="F1156" s="1">
        <v>-33.717720450000002</v>
      </c>
      <c r="G1156" s="1">
        <v>115.11655909</v>
      </c>
    </row>
    <row r="1157" spans="1:7">
      <c r="A1157" s="1">
        <v>1154</v>
      </c>
      <c r="B1157" s="1" t="s">
        <v>1625</v>
      </c>
      <c r="C1157" s="1">
        <v>1000</v>
      </c>
      <c r="D1157" s="4">
        <v>0.28760139732918361</v>
      </c>
      <c r="E1157" s="6">
        <v>0.35416666666424135</v>
      </c>
      <c r="F1157" s="1">
        <v>-33.680512399999998</v>
      </c>
      <c r="G1157" s="1">
        <v>115.2361243</v>
      </c>
    </row>
    <row r="1158" spans="1:7">
      <c r="A1158" s="1">
        <v>1155</v>
      </c>
      <c r="B1158" s="1" t="s">
        <v>1626</v>
      </c>
      <c r="C1158" s="1">
        <v>1000</v>
      </c>
      <c r="D1158" s="4">
        <v>0.21513179469387753</v>
      </c>
      <c r="E1158" s="6">
        <v>0.58333333333575865</v>
      </c>
      <c r="F1158" s="1">
        <v>-33.678952700000004</v>
      </c>
      <c r="G1158" s="1">
        <v>115.2320552</v>
      </c>
    </row>
    <row r="1159" spans="1:7">
      <c r="A1159" s="1">
        <v>1156</v>
      </c>
      <c r="B1159" s="1" t="s">
        <v>1627</v>
      </c>
      <c r="C1159" s="1">
        <v>1000</v>
      </c>
      <c r="D1159" s="4">
        <v>0.10372193877551021</v>
      </c>
      <c r="E1159" s="6">
        <v>0.72916666666424135</v>
      </c>
      <c r="F1159" s="1">
        <v>-33.679227500000003</v>
      </c>
      <c r="G1159" s="1">
        <v>115.23463510000001</v>
      </c>
    </row>
    <row r="1160" spans="1:7">
      <c r="A1160" s="1">
        <v>1157</v>
      </c>
      <c r="B1160" s="1" t="s">
        <v>1628</v>
      </c>
      <c r="C1160" s="1">
        <v>1000</v>
      </c>
      <c r="D1160" s="4">
        <v>7.0479421765306111E-2</v>
      </c>
      <c r="E1160" s="6">
        <v>0.72916666666424135</v>
      </c>
      <c r="F1160" s="1">
        <v>-33.676879999999997</v>
      </c>
      <c r="G1160" s="1">
        <v>115.2344016</v>
      </c>
    </row>
    <row r="1161" spans="1:7">
      <c r="A1161" s="1">
        <v>1158</v>
      </c>
      <c r="B1161" s="1" t="s">
        <v>1629</v>
      </c>
      <c r="C1161" s="1">
        <v>1000</v>
      </c>
      <c r="D1161" s="4">
        <v>1.4501122448979591E-2</v>
      </c>
      <c r="E1161" s="6">
        <v>0.35416666666424135</v>
      </c>
      <c r="F1161" s="1">
        <v>-33.6771095</v>
      </c>
      <c r="G1161" s="1">
        <v>115.23360630000001</v>
      </c>
    </row>
    <row r="1162" spans="1:7">
      <c r="A1162" s="1">
        <v>1159</v>
      </c>
      <c r="B1162" s="1" t="s">
        <v>1630</v>
      </c>
      <c r="C1162" s="1">
        <v>1000</v>
      </c>
      <c r="D1162" s="4">
        <v>8.5705816326530626E-2</v>
      </c>
      <c r="E1162" s="6">
        <v>0.39583333333575865</v>
      </c>
      <c r="F1162" s="1">
        <v>-33.676894699999998</v>
      </c>
      <c r="G1162" s="1">
        <v>115.2323627</v>
      </c>
    </row>
    <row r="1163" spans="1:7">
      <c r="A1163" s="1">
        <v>1160</v>
      </c>
      <c r="B1163" s="1" t="s">
        <v>1631</v>
      </c>
      <c r="C1163" s="1">
        <v>63</v>
      </c>
      <c r="D1163" s="4">
        <v>0.27946873987690318</v>
      </c>
      <c r="E1163" s="6">
        <v>0.77083333333575865</v>
      </c>
      <c r="F1163" s="1">
        <v>-33.634485300000001</v>
      </c>
      <c r="G1163" s="1">
        <v>115.06530739999999</v>
      </c>
    </row>
    <row r="1164" spans="1:7">
      <c r="A1164" s="1">
        <v>1161</v>
      </c>
      <c r="B1164" s="1" t="s">
        <v>1632</v>
      </c>
      <c r="C1164" s="1">
        <v>25</v>
      </c>
      <c r="D1164" s="4" t="s">
        <v>16</v>
      </c>
      <c r="E1164" s="6" t="s">
        <v>16</v>
      </c>
      <c r="F1164" s="1">
        <v>-33.800167399999999</v>
      </c>
      <c r="G1164" s="1">
        <v>115.13534110000001</v>
      </c>
    </row>
    <row r="1165" spans="1:7">
      <c r="A1165" s="1">
        <v>1162</v>
      </c>
      <c r="B1165" s="1" t="s">
        <v>1633</v>
      </c>
      <c r="C1165" s="1">
        <v>25</v>
      </c>
      <c r="D1165" s="4">
        <v>8.2122448979591849E-3</v>
      </c>
      <c r="E1165" s="6">
        <v>0.52083333333575865</v>
      </c>
      <c r="F1165" s="1">
        <v>-33.7940057</v>
      </c>
      <c r="G1165" s="1">
        <v>115.16440527</v>
      </c>
    </row>
    <row r="1166" spans="1:7">
      <c r="A1166" s="1">
        <v>1163</v>
      </c>
      <c r="B1166" s="1" t="s">
        <v>1634</v>
      </c>
      <c r="C1166" s="1">
        <v>25</v>
      </c>
      <c r="D1166" s="4">
        <v>8.4716334693877543E-2</v>
      </c>
      <c r="E1166" s="6">
        <v>0.6875</v>
      </c>
      <c r="F1166" s="1">
        <v>-33.664423390000003</v>
      </c>
      <c r="G1166" s="1">
        <v>115.03024397999999</v>
      </c>
    </row>
    <row r="1167" spans="1:7">
      <c r="A1167" s="1">
        <v>1164</v>
      </c>
      <c r="B1167" s="1" t="s">
        <v>1635</v>
      </c>
      <c r="C1167" s="1">
        <v>10</v>
      </c>
      <c r="D1167" s="4">
        <v>0.34968367346938778</v>
      </c>
      <c r="E1167" s="6">
        <v>0.79166666666424135</v>
      </c>
      <c r="F1167" s="1">
        <v>-33.766721480000001</v>
      </c>
      <c r="G1167" s="1">
        <v>115.29039757</v>
      </c>
    </row>
    <row r="1168" spans="1:7">
      <c r="A1168" s="1">
        <v>1165</v>
      </c>
      <c r="B1168" s="1" t="s">
        <v>1636</v>
      </c>
      <c r="C1168" s="1">
        <v>63</v>
      </c>
      <c r="D1168" s="4">
        <v>0.15154033041788145</v>
      </c>
      <c r="E1168" s="6">
        <v>0.72916666666424135</v>
      </c>
      <c r="F1168" s="1">
        <v>-33.641409400000001</v>
      </c>
      <c r="G1168" s="1">
        <v>115.0698252</v>
      </c>
    </row>
    <row r="1169" spans="1:7">
      <c r="A1169" s="1">
        <v>1166</v>
      </c>
      <c r="B1169" s="1" t="s">
        <v>1637</v>
      </c>
      <c r="C1169" s="1">
        <v>25</v>
      </c>
      <c r="D1169" s="4">
        <v>0.14751740408163264</v>
      </c>
      <c r="E1169" s="6">
        <v>0.75</v>
      </c>
      <c r="F1169" s="1">
        <v>-33.793541449999999</v>
      </c>
      <c r="G1169" s="1">
        <v>115.15191649</v>
      </c>
    </row>
    <row r="1170" spans="1:7">
      <c r="A1170" s="1">
        <v>1167</v>
      </c>
      <c r="B1170" s="1" t="s">
        <v>1638</v>
      </c>
      <c r="C1170" s="1">
        <v>25</v>
      </c>
      <c r="D1170" s="4" t="s">
        <v>16</v>
      </c>
      <c r="E1170" s="6" t="s">
        <v>16</v>
      </c>
      <c r="F1170" s="1">
        <v>-33.786980300000003</v>
      </c>
      <c r="G1170" s="1">
        <v>115.21212841000001</v>
      </c>
    </row>
    <row r="1171" spans="1:7">
      <c r="A1171" s="1">
        <v>1168</v>
      </c>
      <c r="B1171" s="1" t="s">
        <v>1639</v>
      </c>
      <c r="C1171" s="1">
        <v>25</v>
      </c>
      <c r="D1171" s="4" t="s">
        <v>16</v>
      </c>
      <c r="E1171" s="6" t="s">
        <v>16</v>
      </c>
      <c r="F1171" s="1">
        <v>-33.786977499999999</v>
      </c>
      <c r="G1171" s="1">
        <v>115.21213041</v>
      </c>
    </row>
    <row r="1172" spans="1:7">
      <c r="A1172" s="1">
        <v>1169</v>
      </c>
      <c r="B1172" s="1" t="s">
        <v>1640</v>
      </c>
      <c r="C1172" s="1">
        <v>10</v>
      </c>
      <c r="D1172" s="4" t="s">
        <v>16</v>
      </c>
      <c r="E1172" s="6" t="s">
        <v>16</v>
      </c>
      <c r="F1172" s="1">
        <v>-33.664745400000001</v>
      </c>
      <c r="G1172" s="1">
        <v>115.03731019999999</v>
      </c>
    </row>
    <row r="1173" spans="1:7">
      <c r="A1173" s="1">
        <v>1170</v>
      </c>
      <c r="B1173" s="1" t="s">
        <v>1641</v>
      </c>
      <c r="C1173" s="1">
        <v>10</v>
      </c>
      <c r="D1173" s="4">
        <v>0.83583673469387743</v>
      </c>
      <c r="E1173" s="6">
        <v>8.3333333335758653E-2</v>
      </c>
      <c r="F1173" s="1">
        <v>-33.663333360000003</v>
      </c>
      <c r="G1173" s="1">
        <v>115.0382433</v>
      </c>
    </row>
    <row r="1174" spans="1:7">
      <c r="A1174" s="1">
        <v>1171</v>
      </c>
      <c r="B1174" s="1" t="s">
        <v>1642</v>
      </c>
      <c r="C1174" s="1">
        <v>10</v>
      </c>
      <c r="D1174" s="4" t="s">
        <v>16</v>
      </c>
      <c r="E1174" s="6" t="s">
        <v>16</v>
      </c>
      <c r="F1174" s="1">
        <v>-33.746792630000002</v>
      </c>
      <c r="G1174" s="1">
        <v>115.15870502999999</v>
      </c>
    </row>
    <row r="1175" spans="1:7">
      <c r="A1175" s="1">
        <v>1172</v>
      </c>
      <c r="B1175" s="1" t="s">
        <v>1643</v>
      </c>
      <c r="C1175" s="1">
        <v>25</v>
      </c>
      <c r="D1175" s="4" t="s">
        <v>16</v>
      </c>
      <c r="E1175" s="6" t="s">
        <v>16</v>
      </c>
      <c r="F1175" s="1">
        <v>-33.707975300000001</v>
      </c>
      <c r="G1175" s="1">
        <v>115.03992442000001</v>
      </c>
    </row>
    <row r="1176" spans="1:7">
      <c r="A1176" s="1">
        <v>1173</v>
      </c>
      <c r="B1176" s="1" t="s">
        <v>1644</v>
      </c>
      <c r="C1176" s="1">
        <v>25</v>
      </c>
      <c r="D1176" s="4">
        <v>0.7140773877551021</v>
      </c>
      <c r="E1176" s="6">
        <v>0.70833333333575865</v>
      </c>
      <c r="F1176" s="1">
        <v>-33.675636099999998</v>
      </c>
      <c r="G1176" s="1">
        <v>115.1037288</v>
      </c>
    </row>
    <row r="1177" spans="1:7">
      <c r="A1177" s="1">
        <v>1174</v>
      </c>
      <c r="B1177" s="1" t="s">
        <v>1645</v>
      </c>
      <c r="C1177" s="1">
        <v>25</v>
      </c>
      <c r="D1177" s="4">
        <v>0.82726122448979578</v>
      </c>
      <c r="E1177" s="6">
        <v>0.27083333333575865</v>
      </c>
      <c r="F1177" s="1">
        <v>-33.731899499999997</v>
      </c>
      <c r="G1177" s="1">
        <v>115.24768090000001</v>
      </c>
    </row>
    <row r="1178" spans="1:7">
      <c r="A1178" s="1">
        <v>1175</v>
      </c>
      <c r="B1178" s="1" t="s">
        <v>1646</v>
      </c>
      <c r="C1178" s="1">
        <v>25</v>
      </c>
      <c r="D1178" s="4">
        <v>0.28551771428571426</v>
      </c>
      <c r="E1178" s="6">
        <v>0.5</v>
      </c>
      <c r="F1178" s="1">
        <v>-33.712527520000002</v>
      </c>
      <c r="G1178" s="1">
        <v>115.02973689</v>
      </c>
    </row>
    <row r="1179" spans="1:7">
      <c r="A1179" s="1">
        <v>1176</v>
      </c>
      <c r="B1179" s="1" t="s">
        <v>1647</v>
      </c>
      <c r="C1179" s="1">
        <v>25</v>
      </c>
      <c r="D1179" s="4">
        <v>2.5089795918367349E-2</v>
      </c>
      <c r="E1179" s="6">
        <v>0.60416666666424135</v>
      </c>
      <c r="F1179" s="1">
        <v>-33.715485790000002</v>
      </c>
      <c r="G1179" s="1">
        <v>115.02756289</v>
      </c>
    </row>
    <row r="1180" spans="1:7">
      <c r="A1180" s="1">
        <v>1177</v>
      </c>
      <c r="B1180" s="1" t="s">
        <v>1648</v>
      </c>
      <c r="C1180" s="1">
        <v>10</v>
      </c>
      <c r="D1180" s="4">
        <v>0.20004081632653065</v>
      </c>
      <c r="E1180" s="6">
        <v>0.70833333333575865</v>
      </c>
      <c r="F1180" s="1">
        <v>-33.819425199999998</v>
      </c>
      <c r="G1180" s="1">
        <v>115.1701587</v>
      </c>
    </row>
    <row r="1181" spans="1:7">
      <c r="A1181" s="1">
        <v>1178</v>
      </c>
      <c r="B1181" s="1" t="s">
        <v>1649</v>
      </c>
      <c r="C1181" s="1">
        <v>63</v>
      </c>
      <c r="D1181" s="4">
        <v>0.64244412050534494</v>
      </c>
      <c r="E1181" s="6">
        <v>0.75</v>
      </c>
      <c r="F1181" s="1">
        <v>-33.674859099999999</v>
      </c>
      <c r="G1181" s="1">
        <v>115.0545619</v>
      </c>
    </row>
    <row r="1182" spans="1:7">
      <c r="A1182" s="1">
        <v>1179</v>
      </c>
      <c r="B1182" s="1" t="s">
        <v>1650</v>
      </c>
      <c r="C1182" s="1">
        <v>10</v>
      </c>
      <c r="D1182" s="4">
        <v>0.67321428571428577</v>
      </c>
      <c r="E1182" s="6">
        <v>0.6875</v>
      </c>
      <c r="F1182" s="1">
        <v>-33.6852217</v>
      </c>
      <c r="G1182" s="1">
        <v>115.2536216</v>
      </c>
    </row>
    <row r="1183" spans="1:7">
      <c r="A1183" s="1">
        <v>1180</v>
      </c>
      <c r="B1183" s="1" t="s">
        <v>1651</v>
      </c>
      <c r="C1183" s="1">
        <v>25</v>
      </c>
      <c r="D1183" s="4">
        <v>0.17584035918367344</v>
      </c>
      <c r="E1183" s="6">
        <v>0.70833333333575865</v>
      </c>
      <c r="F1183" s="1">
        <v>-33.730541600000002</v>
      </c>
      <c r="G1183" s="1">
        <v>115.1692642</v>
      </c>
    </row>
    <row r="1184" spans="1:7">
      <c r="A1184" s="1">
        <v>1181</v>
      </c>
      <c r="B1184" s="1" t="s">
        <v>1652</v>
      </c>
      <c r="C1184" s="1">
        <v>63</v>
      </c>
      <c r="D1184" s="4">
        <v>0.13903304178814382</v>
      </c>
      <c r="E1184" s="6">
        <v>0.6875</v>
      </c>
      <c r="F1184" s="1">
        <v>-33.641666499999999</v>
      </c>
      <c r="G1184" s="1">
        <v>115.03437</v>
      </c>
    </row>
    <row r="1185" spans="1:7">
      <c r="A1185" s="1">
        <v>1182</v>
      </c>
      <c r="B1185" s="1" t="s">
        <v>1653</v>
      </c>
      <c r="C1185" s="1">
        <v>25</v>
      </c>
      <c r="D1185" s="4">
        <v>3.4171918367346941E-3</v>
      </c>
      <c r="E1185" s="6">
        <v>0.33333333333575865</v>
      </c>
      <c r="F1185" s="1">
        <v>-33.757637899999999</v>
      </c>
      <c r="G1185" s="1">
        <v>115.0667394</v>
      </c>
    </row>
    <row r="1186" spans="1:7">
      <c r="A1186" s="1">
        <v>1183</v>
      </c>
      <c r="B1186" s="1" t="s">
        <v>1654</v>
      </c>
      <c r="C1186" s="1">
        <v>63</v>
      </c>
      <c r="D1186" s="4">
        <v>8.3187560738581148E-2</v>
      </c>
      <c r="E1186" s="6">
        <v>0.625</v>
      </c>
      <c r="F1186" s="1">
        <v>-33.807704600000001</v>
      </c>
      <c r="G1186" s="1">
        <v>115.09360409999999</v>
      </c>
    </row>
    <row r="1187" spans="1:7">
      <c r="A1187" s="1">
        <v>1184</v>
      </c>
      <c r="B1187" s="1" t="s">
        <v>1655</v>
      </c>
      <c r="C1187" s="1">
        <v>25</v>
      </c>
      <c r="D1187" s="4">
        <v>0.91230390204081646</v>
      </c>
      <c r="E1187" s="6">
        <v>0.58333333333575865</v>
      </c>
      <c r="F1187" s="1">
        <v>-33.699397750000003</v>
      </c>
      <c r="G1187" s="1">
        <v>115.17526282</v>
      </c>
    </row>
    <row r="1188" spans="1:7">
      <c r="A1188" s="1">
        <v>1185</v>
      </c>
      <c r="B1188" s="1" t="s">
        <v>1656</v>
      </c>
      <c r="C1188" s="1">
        <v>25</v>
      </c>
      <c r="D1188" s="4" t="s">
        <v>16</v>
      </c>
      <c r="E1188" s="6" t="s">
        <v>16</v>
      </c>
      <c r="F1188" s="1">
        <v>-33.664423990000003</v>
      </c>
      <c r="G1188" s="1">
        <v>115.03024738000001</v>
      </c>
    </row>
    <row r="1189" spans="1:7">
      <c r="A1189" s="1">
        <v>1186</v>
      </c>
      <c r="B1189" s="1" t="s">
        <v>1657</v>
      </c>
      <c r="C1189" s="1">
        <v>25</v>
      </c>
      <c r="D1189" s="4">
        <v>8.9526530612244901E-2</v>
      </c>
      <c r="E1189" s="6">
        <v>0.72916666666424135</v>
      </c>
      <c r="F1189" s="1">
        <v>-33.674600900000002</v>
      </c>
      <c r="G1189" s="1">
        <v>115.0904523</v>
      </c>
    </row>
    <row r="1190" spans="1:7">
      <c r="A1190" s="1">
        <v>1187</v>
      </c>
      <c r="B1190" s="1" t="s">
        <v>1658</v>
      </c>
      <c r="C1190" s="1">
        <v>25</v>
      </c>
      <c r="D1190" s="4" t="s">
        <v>16</v>
      </c>
      <c r="E1190" s="6" t="s">
        <v>16</v>
      </c>
      <c r="F1190" s="1">
        <v>-33.674598500000002</v>
      </c>
      <c r="G1190" s="1">
        <v>115.0904549</v>
      </c>
    </row>
    <row r="1191" spans="1:7">
      <c r="A1191" s="1">
        <v>1188</v>
      </c>
      <c r="B1191" s="1" t="s">
        <v>1659</v>
      </c>
      <c r="C1191" s="1">
        <v>10</v>
      </c>
      <c r="D1191" s="4" t="s">
        <v>16</v>
      </c>
      <c r="E1191" s="6" t="s">
        <v>16</v>
      </c>
      <c r="F1191" s="1">
        <v>-33.694209020000002</v>
      </c>
      <c r="G1191" s="1">
        <v>115.02799876</v>
      </c>
    </row>
    <row r="1192" spans="1:7">
      <c r="A1192" s="1">
        <v>1189</v>
      </c>
      <c r="B1192" s="1" t="s">
        <v>1660</v>
      </c>
      <c r="C1192" s="1">
        <v>10</v>
      </c>
      <c r="D1192" s="4">
        <v>0.20041048979591833</v>
      </c>
      <c r="E1192" s="6">
        <v>0.72916666666424135</v>
      </c>
      <c r="F1192" s="1">
        <v>-33.682286329999997</v>
      </c>
      <c r="G1192" s="1">
        <v>115.17639535000001</v>
      </c>
    </row>
    <row r="1193" spans="1:7">
      <c r="A1193" s="1">
        <v>1190</v>
      </c>
      <c r="B1193" s="1" t="s">
        <v>1661</v>
      </c>
      <c r="C1193" s="1">
        <v>160</v>
      </c>
      <c r="D1193" s="4" t="s">
        <v>16</v>
      </c>
      <c r="E1193" s="6" t="s">
        <v>16</v>
      </c>
      <c r="F1193" s="1">
        <v>-33.721109800000001</v>
      </c>
      <c r="G1193" s="1">
        <v>115.03143211</v>
      </c>
    </row>
    <row r="1194" spans="1:7">
      <c r="A1194" s="1">
        <v>1191</v>
      </c>
      <c r="B1194" s="1" t="s">
        <v>1662</v>
      </c>
      <c r="C1194" s="1">
        <v>160</v>
      </c>
      <c r="D1194" s="4">
        <v>0.2906007653061225</v>
      </c>
      <c r="E1194" s="6">
        <v>0.60416666666424135</v>
      </c>
      <c r="F1194" s="1">
        <v>-33.72670377</v>
      </c>
      <c r="G1194" s="1">
        <v>115.03272437</v>
      </c>
    </row>
    <row r="1195" spans="1:7">
      <c r="A1195" s="1">
        <v>1192</v>
      </c>
      <c r="B1195" s="1" t="s">
        <v>1663</v>
      </c>
      <c r="C1195" s="1">
        <v>25</v>
      </c>
      <c r="D1195" s="4">
        <v>0.84571428571428564</v>
      </c>
      <c r="E1195" s="6">
        <v>0.45833333333575865</v>
      </c>
      <c r="F1195" s="1">
        <v>-33.7561836</v>
      </c>
      <c r="G1195" s="1">
        <v>115.2374717</v>
      </c>
    </row>
    <row r="1196" spans="1:7">
      <c r="A1196" s="1">
        <v>1193</v>
      </c>
      <c r="B1196" s="1" t="s">
        <v>1664</v>
      </c>
      <c r="C1196" s="1">
        <v>63</v>
      </c>
      <c r="D1196" s="4" t="s">
        <v>16</v>
      </c>
      <c r="E1196" s="6" t="s">
        <v>16</v>
      </c>
      <c r="F1196" s="1">
        <v>-33.716560299999998</v>
      </c>
      <c r="G1196" s="1">
        <v>115.0453136</v>
      </c>
    </row>
    <row r="1197" spans="1:7">
      <c r="A1197" s="1">
        <v>1194</v>
      </c>
      <c r="B1197" s="1" t="s">
        <v>1665</v>
      </c>
      <c r="C1197" s="1">
        <v>10</v>
      </c>
      <c r="D1197" s="4">
        <v>1.2658420408163269</v>
      </c>
      <c r="E1197" s="6">
        <v>0.52083333333575865</v>
      </c>
      <c r="F1197" s="1">
        <v>-33.711863100000002</v>
      </c>
      <c r="G1197" s="1">
        <v>115.1967219</v>
      </c>
    </row>
    <row r="1198" spans="1:7">
      <c r="A1198" s="1">
        <v>1195</v>
      </c>
      <c r="B1198" s="1" t="s">
        <v>1666</v>
      </c>
      <c r="C1198" s="1">
        <v>10</v>
      </c>
      <c r="D1198" s="4">
        <v>1.9403755102040816</v>
      </c>
      <c r="E1198" s="6">
        <v>0.70833333333575865</v>
      </c>
      <c r="F1198" s="1">
        <v>-33.713732759999999</v>
      </c>
      <c r="G1198" s="1">
        <v>115.18928357</v>
      </c>
    </row>
    <row r="1199" spans="1:7">
      <c r="A1199" s="1">
        <v>1196</v>
      </c>
      <c r="B1199" s="1" t="s">
        <v>1667</v>
      </c>
      <c r="C1199" s="1">
        <v>10</v>
      </c>
      <c r="D1199" s="4" t="s">
        <v>16</v>
      </c>
      <c r="E1199" s="6" t="s">
        <v>16</v>
      </c>
      <c r="F1199" s="1">
        <v>-33.6762491</v>
      </c>
      <c r="G1199" s="1">
        <v>115.08418260000001</v>
      </c>
    </row>
    <row r="1200" spans="1:7">
      <c r="A1200" s="1">
        <v>1197</v>
      </c>
      <c r="B1200" s="1" t="s">
        <v>1668</v>
      </c>
      <c r="C1200" s="1">
        <v>10</v>
      </c>
      <c r="D1200" s="4" t="s">
        <v>16</v>
      </c>
      <c r="E1200" s="6" t="s">
        <v>16</v>
      </c>
      <c r="F1200" s="1">
        <v>-33.789529999999999</v>
      </c>
      <c r="G1200" s="1">
        <v>115.1694263</v>
      </c>
    </row>
    <row r="1201" spans="1:7">
      <c r="A1201" s="1">
        <v>1198</v>
      </c>
      <c r="B1201" s="1" t="s">
        <v>1669</v>
      </c>
      <c r="C1201" s="1">
        <v>25</v>
      </c>
      <c r="D1201" s="4">
        <v>0.42967680000000003</v>
      </c>
      <c r="E1201" s="6">
        <v>0.77083333333575865</v>
      </c>
      <c r="F1201" s="1">
        <v>-33.7950138</v>
      </c>
      <c r="G1201" s="1">
        <v>115.1952172</v>
      </c>
    </row>
    <row r="1202" spans="1:7">
      <c r="A1202" s="1">
        <v>1199</v>
      </c>
      <c r="B1202" s="1" t="s">
        <v>1670</v>
      </c>
      <c r="C1202" s="1">
        <v>10</v>
      </c>
      <c r="D1202" s="4">
        <v>0.29475812244897959</v>
      </c>
      <c r="E1202" s="6">
        <v>0.75</v>
      </c>
      <c r="F1202" s="1">
        <v>-33.779591109999998</v>
      </c>
      <c r="G1202" s="1">
        <v>115.2178466</v>
      </c>
    </row>
    <row r="1203" spans="1:7">
      <c r="A1203" s="1">
        <v>1200</v>
      </c>
      <c r="B1203" s="1" t="s">
        <v>1671</v>
      </c>
      <c r="C1203" s="1">
        <v>25</v>
      </c>
      <c r="D1203" s="4" t="s">
        <v>16</v>
      </c>
      <c r="E1203" s="6" t="s">
        <v>16</v>
      </c>
      <c r="F1203" s="1">
        <v>-33.763460389999999</v>
      </c>
      <c r="G1203" s="1">
        <v>115.13928196000001</v>
      </c>
    </row>
    <row r="1204" spans="1:7">
      <c r="A1204" s="1">
        <v>1201</v>
      </c>
      <c r="B1204" s="1" t="s">
        <v>1672</v>
      </c>
      <c r="C1204" s="1">
        <v>10</v>
      </c>
      <c r="D1204" s="4">
        <v>0.27139355102040807</v>
      </c>
      <c r="E1204" s="6">
        <v>0.77083333333575865</v>
      </c>
      <c r="F1204" s="1">
        <v>-33.786542799999999</v>
      </c>
      <c r="G1204" s="1">
        <v>115.11138339999999</v>
      </c>
    </row>
    <row r="1205" spans="1:7">
      <c r="A1205" s="1">
        <v>1202</v>
      </c>
      <c r="B1205" s="1" t="s">
        <v>1673</v>
      </c>
      <c r="C1205" s="1">
        <v>63</v>
      </c>
      <c r="D1205" s="4">
        <v>0.41383219954648526</v>
      </c>
      <c r="E1205" s="6">
        <v>0.6875</v>
      </c>
      <c r="F1205" s="1">
        <v>-33.699784000000001</v>
      </c>
      <c r="G1205" s="1">
        <v>115.0844203</v>
      </c>
    </row>
    <row r="1206" spans="1:7">
      <c r="A1206" s="1">
        <v>1203</v>
      </c>
      <c r="B1206" s="1" t="s">
        <v>1674</v>
      </c>
      <c r="C1206" s="1">
        <v>25</v>
      </c>
      <c r="D1206" s="4" t="s">
        <v>16</v>
      </c>
      <c r="E1206" s="6" t="s">
        <v>16</v>
      </c>
      <c r="F1206" s="1">
        <v>-33.765284309999998</v>
      </c>
      <c r="G1206" s="1">
        <v>115.11970343999999</v>
      </c>
    </row>
    <row r="1207" spans="1:7">
      <c r="A1207" s="1">
        <v>1204</v>
      </c>
      <c r="B1207" s="1" t="s">
        <v>1675</v>
      </c>
      <c r="C1207" s="1">
        <v>25</v>
      </c>
      <c r="D1207" s="4">
        <v>0.39784267755102048</v>
      </c>
      <c r="E1207" s="6">
        <v>0.54166666666424135</v>
      </c>
      <c r="F1207" s="1">
        <v>-33.7672667</v>
      </c>
      <c r="G1207" s="1">
        <v>115.1191269</v>
      </c>
    </row>
    <row r="1208" spans="1:7">
      <c r="A1208" s="1">
        <v>1205</v>
      </c>
      <c r="B1208" s="1" t="s">
        <v>1676</v>
      </c>
      <c r="C1208" s="1">
        <v>10</v>
      </c>
      <c r="D1208" s="4" t="s">
        <v>16</v>
      </c>
      <c r="E1208" s="6" t="s">
        <v>16</v>
      </c>
      <c r="F1208" s="1">
        <v>-33.6423506</v>
      </c>
      <c r="G1208" s="1">
        <v>115.10213640000001</v>
      </c>
    </row>
    <row r="1209" spans="1:7">
      <c r="A1209" s="1">
        <v>1206</v>
      </c>
      <c r="B1209" s="1" t="s">
        <v>1677</v>
      </c>
      <c r="C1209" s="1">
        <v>10</v>
      </c>
      <c r="D1209" s="4" t="s">
        <v>16</v>
      </c>
      <c r="E1209" s="6" t="s">
        <v>16</v>
      </c>
      <c r="F1209" s="1">
        <v>-33.79118862</v>
      </c>
      <c r="G1209" s="1">
        <v>115.26783136</v>
      </c>
    </row>
    <row r="1210" spans="1:7">
      <c r="A1210" s="1">
        <v>1207</v>
      </c>
      <c r="B1210" s="1" t="s">
        <v>1678</v>
      </c>
      <c r="C1210" s="1">
        <v>25</v>
      </c>
      <c r="D1210" s="4" t="s">
        <v>16</v>
      </c>
      <c r="E1210" s="6" t="s">
        <v>16</v>
      </c>
      <c r="F1210" s="1">
        <v>-33.803287470000001</v>
      </c>
      <c r="G1210" s="1">
        <v>115.05446353000001</v>
      </c>
    </row>
    <row r="1211" spans="1:7">
      <c r="A1211" s="1">
        <v>1208</v>
      </c>
      <c r="B1211" s="1" t="s">
        <v>1679</v>
      </c>
      <c r="C1211" s="1">
        <v>10</v>
      </c>
      <c r="D1211" s="4">
        <v>0.38479591836734695</v>
      </c>
      <c r="E1211" s="6">
        <v>0.75</v>
      </c>
      <c r="F1211" s="1">
        <v>-33.794977400000001</v>
      </c>
      <c r="G1211" s="1">
        <v>115.20891520000001</v>
      </c>
    </row>
    <row r="1212" spans="1:7">
      <c r="A1212" s="1">
        <v>1209</v>
      </c>
      <c r="B1212" s="1" t="s">
        <v>1680</v>
      </c>
      <c r="C1212" s="1">
        <v>160</v>
      </c>
      <c r="D1212" s="4">
        <v>3.3825255102040812E-2</v>
      </c>
      <c r="E1212" s="6">
        <v>0.625</v>
      </c>
      <c r="F1212" s="1">
        <v>-33.634377899999997</v>
      </c>
      <c r="G1212" s="1">
        <v>115.0787304</v>
      </c>
    </row>
    <row r="1213" spans="1:7">
      <c r="A1213" s="1">
        <v>1210</v>
      </c>
      <c r="B1213" s="1" t="s">
        <v>1681</v>
      </c>
      <c r="C1213" s="1">
        <v>160</v>
      </c>
      <c r="D1213" s="4">
        <v>0.13557716836734693</v>
      </c>
      <c r="E1213" s="6">
        <v>0.72916666666424135</v>
      </c>
      <c r="F1213" s="1">
        <v>-33.636694300000002</v>
      </c>
      <c r="G1213" s="1">
        <v>115.0773684</v>
      </c>
    </row>
    <row r="1214" spans="1:7">
      <c r="A1214" s="1">
        <v>1211</v>
      </c>
      <c r="B1214" s="1" t="s">
        <v>1682</v>
      </c>
      <c r="C1214" s="1">
        <v>25</v>
      </c>
      <c r="D1214" s="4">
        <v>0.44818254693877541</v>
      </c>
      <c r="E1214" s="6">
        <v>0.70833333333575865</v>
      </c>
      <c r="F1214" s="1">
        <v>-33.670583000000001</v>
      </c>
      <c r="G1214" s="1">
        <v>115.0462548</v>
      </c>
    </row>
    <row r="1215" spans="1:7">
      <c r="A1215" s="1">
        <v>1212</v>
      </c>
      <c r="B1215" s="1" t="s">
        <v>1683</v>
      </c>
      <c r="C1215" s="1">
        <v>25</v>
      </c>
      <c r="D1215" s="4">
        <v>0.47987404081632656</v>
      </c>
      <c r="E1215" s="6">
        <v>0.79166666666424135</v>
      </c>
      <c r="F1215" s="1">
        <v>-33.708717399999998</v>
      </c>
      <c r="G1215" s="1">
        <v>115.06335420000001</v>
      </c>
    </row>
    <row r="1216" spans="1:7">
      <c r="A1216" s="1">
        <v>1213</v>
      </c>
      <c r="B1216" s="1" t="s">
        <v>1684</v>
      </c>
      <c r="C1216" s="1">
        <v>25</v>
      </c>
      <c r="D1216" s="4">
        <v>0.20750989387755098</v>
      </c>
      <c r="E1216" s="6">
        <v>0.75</v>
      </c>
      <c r="F1216" s="1">
        <v>-33.784488140000001</v>
      </c>
      <c r="G1216" s="1">
        <v>115.11963883999999</v>
      </c>
    </row>
    <row r="1217" spans="1:7">
      <c r="A1217" s="1">
        <v>1214</v>
      </c>
      <c r="B1217" s="1" t="s">
        <v>1685</v>
      </c>
      <c r="C1217" s="1">
        <v>10</v>
      </c>
      <c r="D1217" s="4">
        <v>0.29373469387755102</v>
      </c>
      <c r="E1217" s="6">
        <v>0.70833333333575865</v>
      </c>
      <c r="F1217" s="1">
        <v>-33.718263399999998</v>
      </c>
      <c r="G1217" s="1">
        <v>115.14057441999999</v>
      </c>
    </row>
    <row r="1218" spans="1:7">
      <c r="A1218" s="1">
        <v>1215</v>
      </c>
      <c r="B1218" s="1" t="s">
        <v>1686</v>
      </c>
      <c r="C1218" s="1">
        <v>25</v>
      </c>
      <c r="D1218" s="4">
        <v>0.2201847346938775</v>
      </c>
      <c r="E1218" s="6">
        <v>0.75</v>
      </c>
      <c r="F1218" s="1">
        <v>-33.783898090000001</v>
      </c>
      <c r="G1218" s="1">
        <v>115.29871378999999</v>
      </c>
    </row>
    <row r="1219" spans="1:7">
      <c r="A1219" s="1">
        <v>1216</v>
      </c>
      <c r="B1219" s="1" t="s">
        <v>1687</v>
      </c>
      <c r="C1219" s="1">
        <v>25</v>
      </c>
      <c r="D1219" s="4">
        <v>1.3983673469387755E-2</v>
      </c>
      <c r="E1219" s="6">
        <v>0.75</v>
      </c>
      <c r="F1219" s="1">
        <v>-33.804925599999997</v>
      </c>
      <c r="G1219" s="1">
        <v>115.1409273</v>
      </c>
    </row>
    <row r="1220" spans="1:7">
      <c r="A1220" s="1">
        <v>1217</v>
      </c>
      <c r="B1220" s="1" t="s">
        <v>1688</v>
      </c>
      <c r="C1220" s="1">
        <v>63</v>
      </c>
      <c r="D1220" s="4" t="s">
        <v>16</v>
      </c>
      <c r="E1220" s="6" t="s">
        <v>16</v>
      </c>
      <c r="F1220" s="1">
        <v>-33.825752100000003</v>
      </c>
      <c r="G1220" s="1">
        <v>115.14031629999999</v>
      </c>
    </row>
    <row r="1221" spans="1:7">
      <c r="A1221" s="1">
        <v>1218</v>
      </c>
      <c r="B1221" s="1" t="s">
        <v>1689</v>
      </c>
      <c r="C1221" s="1">
        <v>50</v>
      </c>
      <c r="D1221" s="4">
        <v>0.15744081632653062</v>
      </c>
      <c r="E1221" s="6">
        <v>0.70833333333575865</v>
      </c>
      <c r="F1221" s="1">
        <v>-33.791260899999997</v>
      </c>
      <c r="G1221" s="1">
        <v>115.07576659999999</v>
      </c>
    </row>
    <row r="1222" spans="1:7">
      <c r="A1222" s="1">
        <v>1219</v>
      </c>
      <c r="B1222" s="1" t="s">
        <v>1690</v>
      </c>
      <c r="C1222" s="1">
        <v>50</v>
      </c>
      <c r="D1222" s="4">
        <v>0.30078112653061229</v>
      </c>
      <c r="E1222" s="6">
        <v>0.70833333333575865</v>
      </c>
      <c r="F1222" s="1">
        <v>-33.675617000000003</v>
      </c>
      <c r="G1222" s="1">
        <v>115.0512152</v>
      </c>
    </row>
    <row r="1223" spans="1:7">
      <c r="A1223" s="1">
        <v>1220</v>
      </c>
      <c r="B1223" s="1" t="s">
        <v>1691</v>
      </c>
      <c r="C1223" s="1">
        <v>25</v>
      </c>
      <c r="D1223" s="4">
        <v>6.8951020408163269E-2</v>
      </c>
      <c r="E1223" s="6">
        <v>0.72916666666424135</v>
      </c>
      <c r="F1223" s="1">
        <v>-33.769047299999997</v>
      </c>
      <c r="G1223" s="1">
        <v>115.1778176</v>
      </c>
    </row>
    <row r="1224" spans="1:7">
      <c r="A1224" s="1">
        <v>1221</v>
      </c>
      <c r="B1224" s="1" t="s">
        <v>1692</v>
      </c>
      <c r="C1224" s="1">
        <v>10</v>
      </c>
      <c r="D1224" s="4">
        <v>0.67158163265306114</v>
      </c>
      <c r="E1224" s="6">
        <v>0.75</v>
      </c>
      <c r="F1224" s="1">
        <v>-33.7702466</v>
      </c>
      <c r="G1224" s="1">
        <v>115.176827</v>
      </c>
    </row>
    <row r="1225" spans="1:7">
      <c r="A1225" s="1">
        <v>1222</v>
      </c>
      <c r="B1225" s="1" t="s">
        <v>1693</v>
      </c>
      <c r="C1225" s="1">
        <v>63</v>
      </c>
      <c r="D1225" s="4">
        <v>0.43814148364107541</v>
      </c>
      <c r="E1225" s="6">
        <v>0.79166666666424135</v>
      </c>
      <c r="F1225" s="1">
        <v>-33.644946599999997</v>
      </c>
      <c r="G1225" s="1">
        <v>115.0761613</v>
      </c>
    </row>
    <row r="1226" spans="1:7">
      <c r="A1226" s="1">
        <v>1223</v>
      </c>
      <c r="B1226" s="1" t="s">
        <v>1694</v>
      </c>
      <c r="C1226" s="1">
        <v>63</v>
      </c>
      <c r="D1226" s="4">
        <v>0.46811632653061225</v>
      </c>
      <c r="E1226" s="6">
        <v>0.75</v>
      </c>
      <c r="F1226" s="1">
        <v>-33.647058399999999</v>
      </c>
      <c r="G1226" s="1">
        <v>115.0781485</v>
      </c>
    </row>
    <row r="1227" spans="1:7">
      <c r="A1227" s="1">
        <v>1224</v>
      </c>
      <c r="B1227" s="1" t="s">
        <v>1695</v>
      </c>
      <c r="C1227" s="1">
        <v>63</v>
      </c>
      <c r="D1227" s="4">
        <v>0.34242384191771941</v>
      </c>
      <c r="E1227" s="6">
        <v>0.79166666666424135</v>
      </c>
      <c r="F1227" s="1">
        <v>-33.650379800000003</v>
      </c>
      <c r="G1227" s="1">
        <v>115.08201649999999</v>
      </c>
    </row>
    <row r="1228" spans="1:7">
      <c r="A1228" s="1">
        <v>1225</v>
      </c>
      <c r="B1228" s="1" t="s">
        <v>1696</v>
      </c>
      <c r="C1228" s="1">
        <v>63</v>
      </c>
      <c r="D1228" s="4">
        <v>0.20411078717201164</v>
      </c>
      <c r="E1228" s="6">
        <v>0.75</v>
      </c>
      <c r="F1228" s="1">
        <v>-33.650269199999997</v>
      </c>
      <c r="G1228" s="1">
        <v>115.0781903</v>
      </c>
    </row>
    <row r="1229" spans="1:7">
      <c r="A1229" s="1">
        <v>1226</v>
      </c>
      <c r="B1229" s="1" t="s">
        <v>1697</v>
      </c>
      <c r="C1229" s="1">
        <v>63</v>
      </c>
      <c r="D1229" s="4">
        <v>0.36779552964042767</v>
      </c>
      <c r="E1229" s="6">
        <v>0.77083333333575865</v>
      </c>
      <c r="F1229" s="1">
        <v>-33.6495234</v>
      </c>
      <c r="G1229" s="1">
        <v>115.07543699999999</v>
      </c>
    </row>
    <row r="1230" spans="1:7">
      <c r="A1230" s="1">
        <v>1227</v>
      </c>
      <c r="B1230" s="1" t="s">
        <v>1698</v>
      </c>
      <c r="C1230" s="1">
        <v>63</v>
      </c>
      <c r="D1230" s="4">
        <v>0.37477162293488825</v>
      </c>
      <c r="E1230" s="6">
        <v>0.77083333333575865</v>
      </c>
      <c r="F1230" s="1">
        <v>-33.653192599999997</v>
      </c>
      <c r="G1230" s="1">
        <v>115.0773305</v>
      </c>
    </row>
    <row r="1231" spans="1:7">
      <c r="A1231" s="1">
        <v>1228</v>
      </c>
      <c r="B1231" s="1" t="s">
        <v>1699</v>
      </c>
      <c r="C1231" s="1">
        <v>63</v>
      </c>
      <c r="D1231" s="4">
        <v>0.26277615808228055</v>
      </c>
      <c r="E1231" s="6">
        <v>0.75</v>
      </c>
      <c r="F1231" s="1">
        <v>-33.653846399999999</v>
      </c>
      <c r="G1231" s="1">
        <v>115.0804567</v>
      </c>
    </row>
    <row r="1232" spans="1:7">
      <c r="A1232" s="1">
        <v>1229</v>
      </c>
      <c r="B1232" s="1" t="s">
        <v>1700</v>
      </c>
      <c r="C1232" s="1">
        <v>63</v>
      </c>
      <c r="D1232" s="4">
        <v>0.24154842889536765</v>
      </c>
      <c r="E1232" s="6">
        <v>0.66666666666424135</v>
      </c>
      <c r="F1232" s="1">
        <v>-33.655332799999996</v>
      </c>
      <c r="G1232" s="1">
        <v>115.08291</v>
      </c>
    </row>
    <row r="1233" spans="1:7">
      <c r="A1233" s="1">
        <v>1230</v>
      </c>
      <c r="B1233" s="1" t="s">
        <v>1701</v>
      </c>
      <c r="C1233" s="1">
        <v>63</v>
      </c>
      <c r="D1233" s="4">
        <v>0.50207644962747</v>
      </c>
      <c r="E1233" s="6">
        <v>0.79166666666424135</v>
      </c>
      <c r="F1233" s="1">
        <v>-33.656505500000002</v>
      </c>
      <c r="G1233" s="1">
        <v>115.08055830000001</v>
      </c>
    </row>
    <row r="1234" spans="1:7">
      <c r="A1234" s="1">
        <v>1231</v>
      </c>
      <c r="B1234" s="1" t="s">
        <v>1702</v>
      </c>
      <c r="C1234" s="1">
        <v>63</v>
      </c>
      <c r="D1234" s="4">
        <v>0.1208638840298024</v>
      </c>
      <c r="E1234" s="6">
        <v>0.8125</v>
      </c>
      <c r="F1234" s="1">
        <v>-33.656636499999998</v>
      </c>
      <c r="G1234" s="1">
        <v>115.0759149</v>
      </c>
    </row>
    <row r="1235" spans="1:7">
      <c r="A1235" s="1">
        <v>1232</v>
      </c>
      <c r="B1235" s="1" t="s">
        <v>1703</v>
      </c>
      <c r="C1235" s="1">
        <v>25</v>
      </c>
      <c r="D1235" s="4">
        <v>0.1639736163265306</v>
      </c>
      <c r="E1235" s="6">
        <v>0.70833333333575865</v>
      </c>
      <c r="F1235" s="1">
        <v>-33.709475980000001</v>
      </c>
      <c r="G1235" s="1">
        <v>115.14826290000001</v>
      </c>
    </row>
    <row r="1236" spans="1:7">
      <c r="A1236" s="1">
        <v>1233</v>
      </c>
      <c r="B1236" s="1" t="s">
        <v>1704</v>
      </c>
      <c r="C1236" s="1">
        <v>25</v>
      </c>
      <c r="D1236" s="4" t="s">
        <v>16</v>
      </c>
      <c r="E1236" s="6" t="s">
        <v>16</v>
      </c>
      <c r="F1236" s="1">
        <v>-33.723197929999998</v>
      </c>
      <c r="G1236" s="1">
        <v>115.13649021000001</v>
      </c>
    </row>
    <row r="1237" spans="1:7">
      <c r="A1237" s="1">
        <v>1234</v>
      </c>
      <c r="B1237" s="1" t="s">
        <v>1705</v>
      </c>
      <c r="C1237" s="1">
        <v>25</v>
      </c>
      <c r="D1237" s="4">
        <v>0.21228979591836736</v>
      </c>
      <c r="E1237" s="6">
        <v>0.52083333333575865</v>
      </c>
      <c r="F1237" s="1">
        <v>-33.838776439999997</v>
      </c>
      <c r="G1237" s="1">
        <v>115.13709202</v>
      </c>
    </row>
    <row r="1238" spans="1:7">
      <c r="A1238" s="1">
        <v>1235</v>
      </c>
      <c r="B1238" s="1" t="s">
        <v>1706</v>
      </c>
      <c r="C1238" s="1">
        <v>10</v>
      </c>
      <c r="D1238" s="4">
        <v>1.0440768979591839</v>
      </c>
      <c r="E1238" s="6">
        <v>0.52083333333575865</v>
      </c>
      <c r="F1238" s="1">
        <v>-33.828838699999999</v>
      </c>
      <c r="G1238" s="1">
        <v>115.1153163</v>
      </c>
    </row>
    <row r="1239" spans="1:7">
      <c r="A1239" s="1">
        <v>1236</v>
      </c>
      <c r="B1239" s="1" t="s">
        <v>1707</v>
      </c>
      <c r="C1239" s="1">
        <v>25</v>
      </c>
      <c r="D1239" s="4" t="s">
        <v>16</v>
      </c>
      <c r="E1239" s="6" t="s">
        <v>16</v>
      </c>
      <c r="F1239" s="1">
        <v>-33.825937359999998</v>
      </c>
      <c r="G1239" s="1">
        <v>115.11422795</v>
      </c>
    </row>
    <row r="1240" spans="1:7">
      <c r="A1240" s="1">
        <v>1237</v>
      </c>
      <c r="B1240" s="1" t="s">
        <v>1708</v>
      </c>
      <c r="C1240" s="1">
        <v>10</v>
      </c>
      <c r="D1240" s="4" t="s">
        <v>16</v>
      </c>
      <c r="E1240" s="6" t="s">
        <v>16</v>
      </c>
      <c r="F1240" s="1">
        <v>-33.672401260000001</v>
      </c>
      <c r="G1240" s="1">
        <v>115.08744208</v>
      </c>
    </row>
    <row r="1241" spans="1:7">
      <c r="A1241" s="1">
        <v>1238</v>
      </c>
      <c r="B1241" s="1" t="s">
        <v>1709</v>
      </c>
      <c r="C1241" s="1">
        <v>10</v>
      </c>
      <c r="D1241" s="4">
        <v>0.28483673469387755</v>
      </c>
      <c r="E1241" s="6">
        <v>0.625</v>
      </c>
      <c r="F1241" s="1">
        <v>-33.707792599999998</v>
      </c>
      <c r="G1241" s="1">
        <v>115.0868636</v>
      </c>
    </row>
    <row r="1242" spans="1:7">
      <c r="A1242" s="1">
        <v>1239</v>
      </c>
      <c r="B1242" s="1" t="s">
        <v>1710</v>
      </c>
      <c r="C1242" s="1">
        <v>25</v>
      </c>
      <c r="D1242" s="4" t="s">
        <v>16</v>
      </c>
      <c r="E1242" s="6" t="s">
        <v>16</v>
      </c>
      <c r="F1242" s="1">
        <v>-33.791336000000001</v>
      </c>
      <c r="G1242" s="1">
        <v>115.1054378</v>
      </c>
    </row>
    <row r="1243" spans="1:7">
      <c r="A1243" s="1">
        <v>1240</v>
      </c>
      <c r="B1243" s="1" t="s">
        <v>1711</v>
      </c>
      <c r="C1243" s="1">
        <v>25</v>
      </c>
      <c r="D1243" s="4">
        <v>3.1457142857142857E-2</v>
      </c>
      <c r="E1243" s="6">
        <v>0.64583333333575865</v>
      </c>
      <c r="F1243" s="1">
        <v>-33.791333299999998</v>
      </c>
      <c r="G1243" s="1">
        <v>115.10544</v>
      </c>
    </row>
    <row r="1244" spans="1:7">
      <c r="A1244" s="1">
        <v>1241</v>
      </c>
      <c r="B1244" s="1" t="s">
        <v>1712</v>
      </c>
      <c r="C1244" s="1">
        <v>10</v>
      </c>
      <c r="D1244" s="4" t="s">
        <v>16</v>
      </c>
      <c r="E1244" s="6" t="s">
        <v>16</v>
      </c>
      <c r="F1244" s="1">
        <v>-33.754925419999999</v>
      </c>
      <c r="G1244" s="1">
        <v>115.23891944</v>
      </c>
    </row>
    <row r="1245" spans="1:7">
      <c r="A1245" s="1">
        <v>1242</v>
      </c>
      <c r="B1245" s="1" t="s">
        <v>1713</v>
      </c>
      <c r="C1245" s="1">
        <v>10</v>
      </c>
      <c r="D1245" s="4">
        <v>6.9146122448979594E-2</v>
      </c>
      <c r="E1245" s="6">
        <v>0.8125</v>
      </c>
      <c r="F1245" s="1">
        <v>-33.661822600000001</v>
      </c>
      <c r="G1245" s="1">
        <v>115.09914711</v>
      </c>
    </row>
    <row r="1246" spans="1:7">
      <c r="A1246" s="1">
        <v>1243</v>
      </c>
      <c r="B1246" s="1" t="s">
        <v>1714</v>
      </c>
      <c r="C1246" s="1">
        <v>10</v>
      </c>
      <c r="D1246" s="4">
        <v>0.22367804081632653</v>
      </c>
      <c r="E1246" s="6">
        <v>0.60416666666424135</v>
      </c>
      <c r="F1246" s="1">
        <v>-33.664434100000001</v>
      </c>
      <c r="G1246" s="1">
        <v>115.0273425</v>
      </c>
    </row>
    <row r="1247" spans="1:7">
      <c r="A1247" s="1">
        <v>1244</v>
      </c>
      <c r="B1247" s="1" t="s">
        <v>1715</v>
      </c>
      <c r="C1247" s="1">
        <v>10</v>
      </c>
      <c r="D1247" s="4">
        <v>0.31533387755102038</v>
      </c>
      <c r="E1247" s="6">
        <v>0.75</v>
      </c>
      <c r="F1247" s="1">
        <v>-33.748505199999997</v>
      </c>
      <c r="G1247" s="1">
        <v>115.19104625</v>
      </c>
    </row>
    <row r="1248" spans="1:7">
      <c r="A1248" s="1">
        <v>1245</v>
      </c>
      <c r="B1248" s="1" t="s">
        <v>1716</v>
      </c>
      <c r="C1248" s="1">
        <v>160</v>
      </c>
      <c r="D1248" s="4">
        <v>0.43177435714285711</v>
      </c>
      <c r="E1248" s="6">
        <v>0.58333333333575865</v>
      </c>
      <c r="F1248" s="1">
        <v>-33.779693299999998</v>
      </c>
      <c r="G1248" s="1">
        <v>115.08061720000001</v>
      </c>
    </row>
    <row r="1249" spans="1:7">
      <c r="A1249" s="1">
        <v>1246</v>
      </c>
      <c r="B1249" s="1" t="s">
        <v>1717</v>
      </c>
      <c r="C1249" s="1">
        <v>100</v>
      </c>
      <c r="D1249" s="4">
        <v>0.26040816326530614</v>
      </c>
      <c r="E1249" s="6">
        <v>0.83333333333575865</v>
      </c>
      <c r="F1249" s="1">
        <v>-33.747700799999997</v>
      </c>
      <c r="G1249" s="1">
        <v>115.15836760000001</v>
      </c>
    </row>
    <row r="1250" spans="1:7">
      <c r="A1250" s="1">
        <v>1247</v>
      </c>
      <c r="B1250" s="1" t="s">
        <v>1718</v>
      </c>
      <c r="C1250" s="1">
        <v>10</v>
      </c>
      <c r="D1250" s="4" t="s">
        <v>16</v>
      </c>
      <c r="E1250" s="6" t="s">
        <v>16</v>
      </c>
      <c r="F1250" s="1">
        <v>-33.794058960000001</v>
      </c>
      <c r="G1250" s="1">
        <v>115.07173587</v>
      </c>
    </row>
    <row r="1251" spans="1:7">
      <c r="A1251" s="1">
        <v>1248</v>
      </c>
      <c r="B1251" s="1" t="s">
        <v>1719</v>
      </c>
      <c r="C1251" s="1">
        <v>63</v>
      </c>
      <c r="D1251" s="4">
        <v>9.8472627146096559E-2</v>
      </c>
      <c r="E1251" s="6">
        <v>0.75</v>
      </c>
      <c r="F1251" s="1">
        <v>-33.678790300000003</v>
      </c>
      <c r="G1251" s="1">
        <v>115.05491360000001</v>
      </c>
    </row>
    <row r="1252" spans="1:7">
      <c r="A1252" s="1">
        <v>1249</v>
      </c>
      <c r="B1252" s="1" t="s">
        <v>1720</v>
      </c>
      <c r="C1252" s="1">
        <v>63</v>
      </c>
      <c r="D1252" s="4">
        <v>0.59899397473275029</v>
      </c>
      <c r="E1252" s="6">
        <v>0.60416666666424135</v>
      </c>
      <c r="F1252" s="1">
        <v>-33.677416999999998</v>
      </c>
      <c r="G1252" s="1">
        <v>115.0565095</v>
      </c>
    </row>
    <row r="1253" spans="1:7">
      <c r="A1253" s="1">
        <v>1250</v>
      </c>
      <c r="B1253" s="1" t="s">
        <v>1721</v>
      </c>
      <c r="C1253" s="1">
        <v>50</v>
      </c>
      <c r="D1253" s="4">
        <v>0.28604081632653061</v>
      </c>
      <c r="E1253" s="6">
        <v>0.77083333333575865</v>
      </c>
      <c r="F1253" s="1">
        <v>-33.683133900000001</v>
      </c>
      <c r="G1253" s="1">
        <v>115.09170450000001</v>
      </c>
    </row>
    <row r="1254" spans="1:7">
      <c r="A1254" s="1">
        <v>1251</v>
      </c>
      <c r="B1254" s="1" t="s">
        <v>1722</v>
      </c>
      <c r="C1254" s="1">
        <v>63</v>
      </c>
      <c r="D1254" s="4">
        <v>0.35812115322319404</v>
      </c>
      <c r="E1254" s="6">
        <v>0.72916666666424135</v>
      </c>
      <c r="F1254" s="1">
        <v>-33.642926500000002</v>
      </c>
      <c r="G1254" s="1">
        <v>115.095185</v>
      </c>
    </row>
    <row r="1255" spans="1:7">
      <c r="A1255" s="1">
        <v>1252</v>
      </c>
      <c r="B1255" s="1" t="s">
        <v>1723</v>
      </c>
      <c r="C1255" s="1">
        <v>63</v>
      </c>
      <c r="D1255" s="4">
        <v>0.45935374149659869</v>
      </c>
      <c r="E1255" s="6">
        <v>0.8125</v>
      </c>
      <c r="F1255" s="1">
        <v>-33.6410281</v>
      </c>
      <c r="G1255" s="1">
        <v>115.0953901</v>
      </c>
    </row>
    <row r="1256" spans="1:7">
      <c r="A1256" s="1">
        <v>1253</v>
      </c>
      <c r="B1256" s="1" t="s">
        <v>1724</v>
      </c>
      <c r="C1256" s="1">
        <v>630</v>
      </c>
      <c r="D1256" s="4">
        <v>5.2192419825072889E-2</v>
      </c>
      <c r="E1256" s="6">
        <v>0.85416666666424135</v>
      </c>
      <c r="F1256" s="1">
        <v>-33.639538000000002</v>
      </c>
      <c r="G1256" s="1">
        <v>115.09857461</v>
      </c>
    </row>
    <row r="1257" spans="1:7">
      <c r="A1257" s="1">
        <v>1254</v>
      </c>
      <c r="B1257" s="1" t="s">
        <v>1725</v>
      </c>
      <c r="C1257" s="1">
        <v>25</v>
      </c>
      <c r="D1257" s="4">
        <v>0.62996734693877554</v>
      </c>
      <c r="E1257" s="6">
        <v>0.75</v>
      </c>
      <c r="F1257" s="1">
        <v>-33.622392259999998</v>
      </c>
      <c r="G1257" s="1">
        <v>115.06763780999999</v>
      </c>
    </row>
    <row r="1258" spans="1:7">
      <c r="A1258" s="1">
        <v>1255</v>
      </c>
      <c r="B1258" s="1" t="s">
        <v>1726</v>
      </c>
      <c r="C1258" s="1">
        <v>10</v>
      </c>
      <c r="D1258" s="4">
        <v>0.29475812244897959</v>
      </c>
      <c r="E1258" s="6">
        <v>0.75</v>
      </c>
      <c r="F1258" s="1">
        <v>-33.784244119999997</v>
      </c>
      <c r="G1258" s="1">
        <v>115.16693735</v>
      </c>
    </row>
    <row r="1259" spans="1:7">
      <c r="A1259" s="1">
        <v>1256</v>
      </c>
      <c r="B1259" s="1" t="s">
        <v>1727</v>
      </c>
      <c r="C1259" s="1">
        <v>50</v>
      </c>
      <c r="D1259" s="4" t="s">
        <v>16</v>
      </c>
      <c r="E1259" s="6" t="s">
        <v>16</v>
      </c>
      <c r="F1259" s="1">
        <v>-33.757390800000003</v>
      </c>
      <c r="G1259" s="1">
        <v>115.17595425</v>
      </c>
    </row>
    <row r="1260" spans="1:7">
      <c r="A1260" s="1">
        <v>1257</v>
      </c>
      <c r="B1260" s="1" t="e">
        <v>#N/A</v>
      </c>
      <c r="C1260" s="1">
        <v>0</v>
      </c>
      <c r="D1260" s="4" t="s">
        <v>16</v>
      </c>
      <c r="E1260" s="6" t="s">
        <v>16</v>
      </c>
      <c r="F1260" s="1" t="s">
        <v>16</v>
      </c>
      <c r="G1260" s="1" t="s">
        <v>16</v>
      </c>
    </row>
    <row r="1261" spans="1:7">
      <c r="A1261" s="1">
        <v>1258</v>
      </c>
      <c r="B1261" s="1" t="s">
        <v>1728</v>
      </c>
      <c r="C1261" s="1">
        <v>50</v>
      </c>
      <c r="D1261" s="4" t="s">
        <v>16</v>
      </c>
      <c r="E1261" s="6" t="s">
        <v>16</v>
      </c>
      <c r="F1261" s="1">
        <v>-33.779037369999998</v>
      </c>
      <c r="G1261" s="1">
        <v>115.09326033000001</v>
      </c>
    </row>
    <row r="1262" spans="1:7">
      <c r="A1262" s="1">
        <v>1259</v>
      </c>
      <c r="B1262" s="1" t="s">
        <v>1729</v>
      </c>
      <c r="C1262" s="1">
        <v>25</v>
      </c>
      <c r="D1262" s="4" t="s">
        <v>16</v>
      </c>
      <c r="E1262" s="6" t="s">
        <v>16</v>
      </c>
      <c r="F1262" s="1">
        <v>-33.712522399999997</v>
      </c>
      <c r="G1262" s="1">
        <v>115.02972656</v>
      </c>
    </row>
    <row r="1263" spans="1:7">
      <c r="A1263" s="1">
        <v>1260</v>
      </c>
      <c r="B1263" s="1" t="s">
        <v>1730</v>
      </c>
      <c r="C1263" s="1">
        <v>25</v>
      </c>
      <c r="D1263" s="4" t="s">
        <v>16</v>
      </c>
      <c r="E1263" s="6" t="s">
        <v>16</v>
      </c>
      <c r="F1263" s="1">
        <v>-33.712522450000002</v>
      </c>
      <c r="G1263" s="1">
        <v>115.02973009999999</v>
      </c>
    </row>
    <row r="1264" spans="1:7">
      <c r="A1264" s="1">
        <v>1261</v>
      </c>
      <c r="B1264" s="1" t="s">
        <v>1016</v>
      </c>
      <c r="C1264" s="1">
        <v>25</v>
      </c>
      <c r="D1264" s="4">
        <v>0.40179183673469387</v>
      </c>
      <c r="E1264" s="6">
        <v>0.875</v>
      </c>
      <c r="F1264" s="1">
        <v>-33.671635999999999</v>
      </c>
      <c r="G1264" s="1">
        <v>115.04701582</v>
      </c>
    </row>
    <row r="1265" spans="1:7">
      <c r="A1265" s="1">
        <v>1262</v>
      </c>
      <c r="B1265" s="1" t="s">
        <v>1731</v>
      </c>
      <c r="C1265" s="1">
        <v>25</v>
      </c>
      <c r="D1265" s="4">
        <v>0.65525629372163263</v>
      </c>
      <c r="E1265" s="6">
        <v>0.83333333333575865</v>
      </c>
      <c r="F1265" s="1">
        <v>-33.670075019999999</v>
      </c>
      <c r="G1265" s="1">
        <v>115.10124944</v>
      </c>
    </row>
    <row r="1266" spans="1:7">
      <c r="A1266" s="1">
        <v>1263</v>
      </c>
      <c r="B1266" s="1" t="s">
        <v>1732</v>
      </c>
      <c r="C1266" s="1">
        <v>25</v>
      </c>
      <c r="D1266" s="4">
        <v>0.40996326530612243</v>
      </c>
      <c r="E1266" s="6">
        <v>0.70833333333575865</v>
      </c>
      <c r="F1266" s="1">
        <v>-33.688741810000003</v>
      </c>
      <c r="G1266" s="1">
        <v>115.25638698</v>
      </c>
    </row>
    <row r="1267" spans="1:7">
      <c r="A1267" s="1">
        <v>1264</v>
      </c>
      <c r="B1267" s="1" t="s">
        <v>1733</v>
      </c>
      <c r="C1267" s="1">
        <v>25</v>
      </c>
      <c r="D1267" s="4" t="s">
        <v>16</v>
      </c>
      <c r="E1267" s="6" t="s">
        <v>16</v>
      </c>
      <c r="F1267" s="1">
        <v>-33.760196630000003</v>
      </c>
      <c r="G1267" s="1">
        <v>115.09142715999999</v>
      </c>
    </row>
    <row r="1268" spans="1:7">
      <c r="A1268" s="1">
        <v>1265</v>
      </c>
      <c r="B1268" s="1" t="s">
        <v>1734</v>
      </c>
      <c r="C1268" s="1">
        <v>25</v>
      </c>
      <c r="D1268" s="4" t="s">
        <v>16</v>
      </c>
      <c r="E1268" s="6" t="s">
        <v>16</v>
      </c>
      <c r="F1268" s="1">
        <v>-33.760200070000003</v>
      </c>
      <c r="G1268" s="1">
        <v>115.09142715999999</v>
      </c>
    </row>
    <row r="1269" spans="1:7">
      <c r="A1269" s="1">
        <v>1266</v>
      </c>
      <c r="B1269" s="1" t="s">
        <v>1735</v>
      </c>
      <c r="C1269" s="1">
        <v>630</v>
      </c>
      <c r="D1269" s="4">
        <v>0.47883045675413027</v>
      </c>
      <c r="E1269" s="6">
        <v>0.75</v>
      </c>
      <c r="F1269" s="1">
        <v>-33.673310919999999</v>
      </c>
      <c r="G1269" s="1">
        <v>115.241861</v>
      </c>
    </row>
    <row r="1270" spans="1:7">
      <c r="A1270" s="1">
        <v>1267</v>
      </c>
      <c r="B1270" s="1" t="s">
        <v>1736</v>
      </c>
      <c r="C1270" s="1">
        <v>630</v>
      </c>
      <c r="D1270" s="4">
        <v>0.44506089212827982</v>
      </c>
      <c r="E1270" s="6">
        <v>0.75</v>
      </c>
      <c r="F1270" s="1">
        <v>-33.674062309999997</v>
      </c>
      <c r="G1270" s="1">
        <v>115.24318004</v>
      </c>
    </row>
    <row r="1271" spans="1:7">
      <c r="A1271" s="1">
        <v>1268</v>
      </c>
      <c r="B1271" s="1" t="s">
        <v>1737</v>
      </c>
      <c r="C1271" s="1">
        <v>1000</v>
      </c>
      <c r="D1271" s="4">
        <v>0.34246115510204078</v>
      </c>
      <c r="E1271" s="6">
        <v>0.75</v>
      </c>
      <c r="F1271" s="1">
        <v>-33.67404208</v>
      </c>
      <c r="G1271" s="1">
        <v>115.24681961</v>
      </c>
    </row>
    <row r="1272" spans="1:7">
      <c r="A1272" s="1">
        <v>1269</v>
      </c>
      <c r="B1272" s="1" t="s">
        <v>1738</v>
      </c>
      <c r="C1272" s="1">
        <v>1000</v>
      </c>
      <c r="D1272" s="4">
        <v>0.23327999999999999</v>
      </c>
      <c r="E1272" s="6" t="s">
        <v>16</v>
      </c>
      <c r="F1272" s="1">
        <v>-33.80750158</v>
      </c>
      <c r="G1272" s="1">
        <v>115.12194656</v>
      </c>
    </row>
    <row r="1273" spans="1:7">
      <c r="A1273" s="1">
        <v>1270</v>
      </c>
      <c r="B1273" s="1" t="s">
        <v>1739</v>
      </c>
      <c r="C1273" s="1">
        <v>25</v>
      </c>
      <c r="D1273" s="4">
        <v>0.26726713469387758</v>
      </c>
      <c r="E1273" s="6">
        <v>0.83333333333575865</v>
      </c>
      <c r="F1273" s="1">
        <v>-33.726913000000003</v>
      </c>
      <c r="G1273" s="1">
        <v>115.1358738</v>
      </c>
    </row>
    <row r="1274" spans="1:7">
      <c r="A1274" s="1">
        <v>1271</v>
      </c>
      <c r="B1274" s="1" t="s">
        <v>1740</v>
      </c>
      <c r="C1274" s="1">
        <v>10</v>
      </c>
      <c r="D1274" s="4">
        <v>1.7049106530612246</v>
      </c>
      <c r="E1274" s="6">
        <v>0.64583333333575865</v>
      </c>
      <c r="F1274" s="1">
        <v>-33.744354979999997</v>
      </c>
      <c r="G1274" s="1">
        <v>115.04889917</v>
      </c>
    </row>
    <row r="1275" spans="1:7">
      <c r="A1275" s="1">
        <v>1272</v>
      </c>
      <c r="B1275" s="1" t="s">
        <v>1741</v>
      </c>
      <c r="C1275" s="1">
        <v>10</v>
      </c>
      <c r="D1275" s="4">
        <v>0.21177551020408161</v>
      </c>
      <c r="E1275" s="6">
        <v>0.64583333333575865</v>
      </c>
      <c r="F1275" s="1">
        <v>-33.69577804</v>
      </c>
      <c r="G1275" s="1">
        <v>115.02815663</v>
      </c>
    </row>
    <row r="1276" spans="1:7">
      <c r="A1276" s="1">
        <v>1273</v>
      </c>
      <c r="B1276" s="1" t="s">
        <v>1742</v>
      </c>
      <c r="C1276" s="1">
        <v>10</v>
      </c>
      <c r="D1276" s="4">
        <v>9.8561224489795915E-2</v>
      </c>
      <c r="E1276" s="6">
        <v>0.52083333333575865</v>
      </c>
      <c r="F1276" s="1">
        <v>-33.779841490000003</v>
      </c>
      <c r="G1276" s="1">
        <v>115.08384043</v>
      </c>
    </row>
    <row r="1277" spans="1:7">
      <c r="A1277" s="1">
        <v>1274</v>
      </c>
      <c r="B1277" s="1" t="s">
        <v>1743</v>
      </c>
      <c r="C1277" s="1">
        <v>100</v>
      </c>
      <c r="D1277" s="4">
        <v>0.24884571428571425</v>
      </c>
      <c r="E1277" s="6">
        <v>0.60416666666424135</v>
      </c>
      <c r="F1277" s="1">
        <v>-33.756203569999997</v>
      </c>
      <c r="G1277" s="1">
        <v>115.05475785</v>
      </c>
    </row>
    <row r="1278" spans="1:7">
      <c r="A1278" s="1">
        <v>1275</v>
      </c>
      <c r="B1278" s="1" t="s">
        <v>1744</v>
      </c>
      <c r="C1278" s="1">
        <v>25</v>
      </c>
      <c r="D1278" s="4">
        <v>0.12028571428571429</v>
      </c>
      <c r="E1278" s="6">
        <v>0.85416666666424135</v>
      </c>
      <c r="F1278" s="1">
        <v>-33.669547459999997</v>
      </c>
      <c r="G1278" s="1">
        <v>115.10699164</v>
      </c>
    </row>
    <row r="1279" spans="1:7">
      <c r="A1279" s="1">
        <v>1276</v>
      </c>
      <c r="B1279" s="1" t="s">
        <v>1745</v>
      </c>
      <c r="C1279" s="1">
        <v>25</v>
      </c>
      <c r="D1279" s="4" t="s">
        <v>16</v>
      </c>
      <c r="E1279" s="6" t="s">
        <v>16</v>
      </c>
      <c r="F1279" s="1">
        <v>-33.71948561</v>
      </c>
      <c r="G1279" s="1">
        <v>115.02630619999999</v>
      </c>
    </row>
    <row r="1280" spans="1:7">
      <c r="A1280" s="1">
        <v>1277</v>
      </c>
      <c r="B1280" s="1" t="s">
        <v>1746</v>
      </c>
      <c r="C1280" s="1">
        <v>63</v>
      </c>
      <c r="D1280" s="4">
        <v>0.68837419501133779</v>
      </c>
      <c r="E1280" s="6">
        <v>0.8125</v>
      </c>
      <c r="F1280" s="1">
        <v>-33.766786500000002</v>
      </c>
      <c r="G1280" s="1">
        <v>115.26167307999999</v>
      </c>
    </row>
    <row r="1281" spans="1:7">
      <c r="A1281" s="1">
        <v>1278</v>
      </c>
      <c r="B1281" s="1" t="s">
        <v>1747</v>
      </c>
      <c r="C1281" s="1">
        <v>25</v>
      </c>
      <c r="D1281" s="4" t="s">
        <v>16</v>
      </c>
      <c r="E1281" s="6" t="s">
        <v>16</v>
      </c>
      <c r="F1281" s="1">
        <v>-33.681014050000002</v>
      </c>
      <c r="G1281" s="1">
        <v>115.00120465000001</v>
      </c>
    </row>
    <row r="1282" spans="1:7">
      <c r="A1282" s="1">
        <v>1279</v>
      </c>
      <c r="B1282" s="1" t="s">
        <v>1748</v>
      </c>
      <c r="C1282" s="1">
        <v>10</v>
      </c>
      <c r="D1282" s="4">
        <v>0.44111224489795919</v>
      </c>
      <c r="E1282" s="6">
        <v>0.77083333333575865</v>
      </c>
      <c r="F1282" s="1">
        <v>-33.714387100000003</v>
      </c>
      <c r="G1282" s="1">
        <v>115.0336046</v>
      </c>
    </row>
    <row r="1283" spans="1:7">
      <c r="A1283" s="1">
        <v>1280</v>
      </c>
      <c r="B1283" s="1" t="s">
        <v>1749</v>
      </c>
      <c r="C1283" s="1">
        <v>10</v>
      </c>
      <c r="D1283" s="4" t="s">
        <v>16</v>
      </c>
      <c r="E1283" s="6" t="s">
        <v>16</v>
      </c>
      <c r="F1283" s="1">
        <v>-33.637385350000002</v>
      </c>
      <c r="G1283" s="1">
        <v>115.05838747999999</v>
      </c>
    </row>
    <row r="1284" spans="1:7">
      <c r="A1284" s="1">
        <v>1281</v>
      </c>
      <c r="B1284" s="1" t="s">
        <v>1750</v>
      </c>
      <c r="C1284" s="1">
        <v>10</v>
      </c>
      <c r="D1284" s="4" t="s">
        <v>16</v>
      </c>
      <c r="E1284" s="6" t="s">
        <v>16</v>
      </c>
      <c r="F1284" s="1">
        <v>-33.637865329999997</v>
      </c>
      <c r="G1284" s="1">
        <v>115.05769692</v>
      </c>
    </row>
    <row r="1285" spans="1:7">
      <c r="A1285" s="1">
        <v>1282</v>
      </c>
      <c r="B1285" s="1" t="s">
        <v>1751</v>
      </c>
      <c r="C1285" s="1">
        <v>63</v>
      </c>
      <c r="D1285" s="4">
        <v>5.6862649821833491E-2</v>
      </c>
      <c r="E1285" s="6">
        <v>0.58333333333575865</v>
      </c>
      <c r="F1285" s="1">
        <v>-33.68790396</v>
      </c>
      <c r="G1285" s="1">
        <v>115.22915497</v>
      </c>
    </row>
    <row r="1286" spans="1:7">
      <c r="A1286" s="1">
        <v>1283</v>
      </c>
      <c r="B1286" s="1" t="s">
        <v>1752</v>
      </c>
      <c r="C1286" s="1">
        <v>10</v>
      </c>
      <c r="D1286" s="4" t="s">
        <v>16</v>
      </c>
      <c r="E1286" s="6" t="s">
        <v>16</v>
      </c>
      <c r="F1286" s="1">
        <v>-33.67305073</v>
      </c>
      <c r="G1286" s="1">
        <v>115.08687236</v>
      </c>
    </row>
    <row r="1287" spans="1:7">
      <c r="A1287" s="1">
        <v>1284</v>
      </c>
      <c r="B1287" s="1" t="s">
        <v>1753</v>
      </c>
      <c r="C1287" s="1">
        <v>10</v>
      </c>
      <c r="D1287" s="4">
        <v>0.38560204081632654</v>
      </c>
      <c r="E1287" s="6">
        <v>0.79166666666424135</v>
      </c>
      <c r="F1287" s="1">
        <v>-33.768488529999999</v>
      </c>
      <c r="G1287" s="1">
        <v>115.14294613</v>
      </c>
    </row>
    <row r="1288" spans="1:7">
      <c r="A1288" s="1">
        <v>1285</v>
      </c>
      <c r="B1288" s="1" t="s">
        <v>1754</v>
      </c>
      <c r="C1288" s="1">
        <v>10</v>
      </c>
      <c r="D1288" s="4">
        <v>0.49435714285714294</v>
      </c>
      <c r="E1288" s="6">
        <v>0.91666666666424135</v>
      </c>
      <c r="F1288" s="1">
        <v>-33.822923379999999</v>
      </c>
      <c r="G1288" s="1">
        <v>115.11087711</v>
      </c>
    </row>
    <row r="1289" spans="1:7">
      <c r="A1289" s="1">
        <v>1286</v>
      </c>
      <c r="B1289" s="1" t="s">
        <v>1755</v>
      </c>
      <c r="C1289" s="1">
        <v>63</v>
      </c>
      <c r="D1289" s="4" t="s">
        <v>16</v>
      </c>
      <c r="E1289" s="6" t="s">
        <v>16</v>
      </c>
      <c r="F1289" s="1">
        <v>-33.798876720000003</v>
      </c>
      <c r="G1289" s="1">
        <v>115.07713008</v>
      </c>
    </row>
    <row r="1290" spans="1:7">
      <c r="A1290" s="1">
        <v>1287</v>
      </c>
      <c r="B1290" s="1" t="s">
        <v>1756</v>
      </c>
      <c r="C1290" s="1">
        <v>10</v>
      </c>
      <c r="D1290" s="4">
        <v>0.5140306122448981</v>
      </c>
      <c r="E1290" s="6">
        <v>0.77083333333575865</v>
      </c>
      <c r="F1290" s="1">
        <v>-33.684161000000003</v>
      </c>
      <c r="G1290" s="1">
        <v>115.08597159999999</v>
      </c>
    </row>
    <row r="1291" spans="1:7">
      <c r="A1291" s="1">
        <v>1288</v>
      </c>
      <c r="B1291" s="1" t="s">
        <v>1757</v>
      </c>
      <c r="C1291" s="1">
        <v>63</v>
      </c>
      <c r="D1291" s="4">
        <v>5.6511972789115648E-2</v>
      </c>
      <c r="E1291" s="6">
        <v>0.3125</v>
      </c>
      <c r="F1291" s="1">
        <v>-33.802950180000003</v>
      </c>
      <c r="G1291" s="1">
        <v>115.11579798</v>
      </c>
    </row>
    <row r="1292" spans="1:7">
      <c r="A1292" s="1">
        <v>1289</v>
      </c>
      <c r="B1292" s="1" t="s">
        <v>1758</v>
      </c>
      <c r="C1292" s="1">
        <v>10</v>
      </c>
      <c r="D1292" s="4">
        <v>0.24082636734693877</v>
      </c>
      <c r="E1292" s="6">
        <v>0.72916666666424135</v>
      </c>
      <c r="F1292" s="1">
        <v>-33.727919030000002</v>
      </c>
      <c r="G1292" s="1">
        <v>115.23979719</v>
      </c>
    </row>
    <row r="1293" spans="1:7">
      <c r="A1293" s="1">
        <v>1290</v>
      </c>
      <c r="B1293" s="1" t="s">
        <v>1759</v>
      </c>
      <c r="C1293" s="1">
        <v>63</v>
      </c>
      <c r="D1293" s="4">
        <v>1.3407839326206674E-2</v>
      </c>
      <c r="E1293" s="6" t="s">
        <v>16</v>
      </c>
      <c r="F1293" s="1">
        <v>-33.701092989999999</v>
      </c>
      <c r="G1293" s="1">
        <v>114.98852426000001</v>
      </c>
    </row>
    <row r="1294" spans="1:7">
      <c r="A1294" s="1">
        <v>1291</v>
      </c>
      <c r="B1294" s="1" t="s">
        <v>1760</v>
      </c>
      <c r="C1294" s="1">
        <v>10</v>
      </c>
      <c r="D1294" s="4">
        <v>0.24698979591836739</v>
      </c>
      <c r="E1294" s="6">
        <v>0.72916666666424135</v>
      </c>
      <c r="F1294" s="1">
        <v>-33.746844000000003</v>
      </c>
      <c r="G1294" s="1">
        <v>115.11508151</v>
      </c>
    </row>
    <row r="1295" spans="1:7">
      <c r="A1295" s="1">
        <v>1292</v>
      </c>
      <c r="B1295" s="1" t="s">
        <v>1761</v>
      </c>
      <c r="C1295" s="1">
        <v>630</v>
      </c>
      <c r="D1295" s="4">
        <v>0.48470610689990279</v>
      </c>
      <c r="E1295" s="6">
        <v>0.75</v>
      </c>
      <c r="F1295" s="1">
        <v>-33.673998589999997</v>
      </c>
      <c r="G1295" s="1">
        <v>115.23745268</v>
      </c>
    </row>
    <row r="1296" spans="1:7">
      <c r="A1296" s="1">
        <v>1293</v>
      </c>
      <c r="B1296" s="1" t="s">
        <v>1762</v>
      </c>
      <c r="C1296" s="1">
        <v>630</v>
      </c>
      <c r="D1296" s="4">
        <v>0.51638083511499833</v>
      </c>
      <c r="E1296" s="6">
        <v>0.77083333333575865</v>
      </c>
      <c r="F1296" s="1">
        <v>-33.674351780000002</v>
      </c>
      <c r="G1296" s="1">
        <v>115.2399116</v>
      </c>
    </row>
    <row r="1297" spans="1:7">
      <c r="A1297" s="1">
        <v>1294</v>
      </c>
      <c r="B1297" s="1" t="s">
        <v>1763</v>
      </c>
      <c r="C1297" s="1">
        <v>25</v>
      </c>
      <c r="D1297" s="4">
        <v>0.71161857142857143</v>
      </c>
      <c r="E1297" s="6">
        <v>0.52083333333575865</v>
      </c>
      <c r="F1297" s="1">
        <v>-33.700260900000004</v>
      </c>
      <c r="G1297" s="1">
        <v>115.21012297999999</v>
      </c>
    </row>
    <row r="1298" spans="1:7">
      <c r="A1298" s="1">
        <v>1295</v>
      </c>
      <c r="B1298" s="1" t="s">
        <v>1764</v>
      </c>
      <c r="C1298" s="1">
        <v>10</v>
      </c>
      <c r="D1298" s="4">
        <v>0.40848979591836743</v>
      </c>
      <c r="E1298" s="6">
        <v>0.8125</v>
      </c>
      <c r="F1298" s="1">
        <v>-33.669240000000002</v>
      </c>
      <c r="G1298" s="1">
        <v>115.03121293</v>
      </c>
    </row>
    <row r="1299" spans="1:7">
      <c r="A1299" s="1">
        <v>1296</v>
      </c>
      <c r="B1299" s="1" t="s">
        <v>1765</v>
      </c>
      <c r="C1299" s="1">
        <v>25</v>
      </c>
      <c r="D1299" s="4">
        <v>0.54952525714285716</v>
      </c>
      <c r="E1299" s="6">
        <v>0.5625</v>
      </c>
      <c r="F1299" s="1">
        <v>-33.780497580000002</v>
      </c>
      <c r="G1299" s="1">
        <v>115.13175663</v>
      </c>
    </row>
    <row r="1300" spans="1:7">
      <c r="A1300" s="1">
        <v>1297</v>
      </c>
      <c r="B1300" s="1" t="s">
        <v>1766</v>
      </c>
      <c r="C1300" s="1">
        <v>315</v>
      </c>
      <c r="D1300" s="4">
        <v>6.5456143828960145E-2</v>
      </c>
      <c r="E1300" s="6">
        <v>0.75</v>
      </c>
      <c r="F1300" s="1">
        <v>-33.662975000000003</v>
      </c>
      <c r="G1300" s="1">
        <v>115.09581083</v>
      </c>
    </row>
    <row r="1301" spans="1:7">
      <c r="A1301" s="1">
        <v>1298</v>
      </c>
      <c r="B1301" s="1" t="s">
        <v>1767</v>
      </c>
      <c r="C1301" s="1">
        <v>50</v>
      </c>
      <c r="D1301" s="4">
        <v>0.16726310204081632</v>
      </c>
      <c r="E1301" s="6">
        <v>0.75</v>
      </c>
      <c r="F1301" s="1">
        <v>-33.723358390000001</v>
      </c>
      <c r="G1301" s="1">
        <v>115.04335258</v>
      </c>
    </row>
    <row r="1302" spans="1:7">
      <c r="A1302" s="1">
        <v>1299</v>
      </c>
      <c r="B1302" s="1" t="s">
        <v>1768</v>
      </c>
      <c r="C1302" s="1">
        <v>315</v>
      </c>
      <c r="D1302" s="4">
        <v>0.18570567930029153</v>
      </c>
      <c r="E1302" s="6">
        <v>0.5625</v>
      </c>
      <c r="F1302" s="1">
        <v>-33.67483799</v>
      </c>
      <c r="G1302" s="1">
        <v>115.24894471</v>
      </c>
    </row>
    <row r="1303" spans="1:7">
      <c r="A1303" s="1">
        <v>1300</v>
      </c>
      <c r="B1303" s="1" t="s">
        <v>1769</v>
      </c>
      <c r="C1303" s="1">
        <v>25</v>
      </c>
      <c r="D1303" s="4" t="s">
        <v>16</v>
      </c>
      <c r="E1303" s="6" t="s">
        <v>16</v>
      </c>
      <c r="F1303" s="1">
        <v>-33.775894299999997</v>
      </c>
      <c r="G1303" s="1">
        <v>115.11402283</v>
      </c>
    </row>
    <row r="1304" spans="1:7">
      <c r="A1304" s="1">
        <v>1301</v>
      </c>
      <c r="B1304" s="1" t="s">
        <v>1770</v>
      </c>
      <c r="C1304" s="1">
        <v>50</v>
      </c>
      <c r="D1304" s="4" t="s">
        <v>16</v>
      </c>
      <c r="E1304" s="6" t="s">
        <v>16</v>
      </c>
      <c r="F1304" s="1">
        <v>-33.741487169999999</v>
      </c>
      <c r="G1304" s="1">
        <v>115.1073342</v>
      </c>
    </row>
    <row r="1305" spans="1:7">
      <c r="A1305" s="1">
        <v>1302</v>
      </c>
      <c r="B1305" s="1" t="s">
        <v>1771</v>
      </c>
      <c r="C1305" s="1">
        <v>50</v>
      </c>
      <c r="D1305" s="4" t="s">
        <v>16</v>
      </c>
      <c r="E1305" s="6" t="s">
        <v>16</v>
      </c>
      <c r="F1305" s="1">
        <v>-33.741487159999998</v>
      </c>
      <c r="G1305" s="1">
        <v>115.10734355</v>
      </c>
    </row>
    <row r="1306" spans="1:7">
      <c r="A1306" s="1">
        <v>1303</v>
      </c>
      <c r="B1306" s="1" t="s">
        <v>1772</v>
      </c>
      <c r="C1306" s="1">
        <v>10</v>
      </c>
      <c r="D1306" s="4">
        <v>0.48629591836734704</v>
      </c>
      <c r="E1306" s="6">
        <v>0.72916666666424135</v>
      </c>
      <c r="F1306" s="1">
        <v>-33.664856210000004</v>
      </c>
      <c r="G1306" s="1">
        <v>115.05624338</v>
      </c>
    </row>
    <row r="1307" spans="1:7">
      <c r="A1307" s="1">
        <v>1304</v>
      </c>
      <c r="B1307" s="1" t="s">
        <v>1773</v>
      </c>
      <c r="C1307" s="1">
        <v>25</v>
      </c>
      <c r="D1307" s="4">
        <v>0.61824489795918358</v>
      </c>
      <c r="E1307" s="6">
        <v>0.47916666666424135</v>
      </c>
      <c r="F1307" s="1">
        <v>-33.690531630000002</v>
      </c>
      <c r="G1307" s="1">
        <v>115.15500400000001</v>
      </c>
    </row>
    <row r="1308" spans="1:7">
      <c r="A1308" s="1">
        <v>1305</v>
      </c>
      <c r="B1308" s="1" t="s">
        <v>1774</v>
      </c>
      <c r="C1308" s="1">
        <v>63</v>
      </c>
      <c r="D1308" s="4">
        <v>0.11276967930029154</v>
      </c>
      <c r="E1308" s="6">
        <v>0.77083333333575865</v>
      </c>
      <c r="F1308" s="1">
        <v>-33.678440129999998</v>
      </c>
      <c r="G1308" s="1">
        <v>115.04104947</v>
      </c>
    </row>
    <row r="1309" spans="1:7">
      <c r="A1309" s="1">
        <v>1306</v>
      </c>
      <c r="B1309" s="1" t="s">
        <v>1775</v>
      </c>
      <c r="C1309" s="1">
        <v>50</v>
      </c>
      <c r="D1309" s="4">
        <v>0.4367611428571429</v>
      </c>
      <c r="E1309" s="6">
        <v>0.77083333333575865</v>
      </c>
      <c r="F1309" s="1">
        <v>-33.673567040000002</v>
      </c>
      <c r="G1309" s="1">
        <v>115.03126524</v>
      </c>
    </row>
    <row r="1310" spans="1:7">
      <c r="A1310" s="1">
        <v>1307</v>
      </c>
      <c r="B1310" s="1" t="s">
        <v>1776</v>
      </c>
      <c r="C1310" s="1">
        <v>100</v>
      </c>
      <c r="D1310" s="4">
        <v>0.10115100000000002</v>
      </c>
      <c r="E1310" s="6">
        <v>0.97916666666424135</v>
      </c>
      <c r="F1310" s="1">
        <v>-33.664753949999998</v>
      </c>
      <c r="G1310" s="1">
        <v>115.04103941</v>
      </c>
    </row>
    <row r="1311" spans="1:7">
      <c r="A1311" s="1">
        <v>1308</v>
      </c>
      <c r="B1311" s="1" t="s">
        <v>1777</v>
      </c>
      <c r="C1311" s="1">
        <v>10</v>
      </c>
      <c r="D1311" s="4">
        <v>0.80239795918367363</v>
      </c>
      <c r="E1311" s="6">
        <v>0.54166666666424135</v>
      </c>
      <c r="F1311" s="1">
        <v>-33.816827529999998</v>
      </c>
      <c r="G1311" s="1">
        <v>115.12327513</v>
      </c>
    </row>
    <row r="1312" spans="1:7">
      <c r="A1312" s="1">
        <v>1309</v>
      </c>
      <c r="B1312" s="1" t="s">
        <v>1778</v>
      </c>
      <c r="C1312" s="1">
        <v>25</v>
      </c>
      <c r="D1312" s="4" t="s">
        <v>16</v>
      </c>
      <c r="E1312" s="6" t="s">
        <v>16</v>
      </c>
      <c r="F1312" s="1">
        <v>-33.773076449999998</v>
      </c>
      <c r="G1312" s="1">
        <v>115.30035512000001</v>
      </c>
    </row>
    <row r="1313" spans="1:7">
      <c r="A1313" s="1">
        <v>1310</v>
      </c>
      <c r="B1313" s="1" t="s">
        <v>1779</v>
      </c>
      <c r="C1313" s="1">
        <v>25</v>
      </c>
      <c r="D1313" s="4">
        <v>0.36992244897959181</v>
      </c>
      <c r="E1313" s="6">
        <v>0.8125</v>
      </c>
      <c r="F1313" s="1">
        <v>-33.63148365</v>
      </c>
      <c r="G1313" s="1">
        <v>115.06893067</v>
      </c>
    </row>
    <row r="1314" spans="1:7">
      <c r="A1314" s="1">
        <v>1311</v>
      </c>
      <c r="B1314" s="1" t="s">
        <v>1780</v>
      </c>
      <c r="C1314" s="1">
        <v>10</v>
      </c>
      <c r="D1314" s="4">
        <v>8.9214285714285718E-2</v>
      </c>
      <c r="E1314" s="6">
        <v>0.72916666666424135</v>
      </c>
      <c r="F1314" s="1">
        <v>-33.75240951</v>
      </c>
      <c r="G1314" s="1">
        <v>115.25016475</v>
      </c>
    </row>
    <row r="1315" spans="1:7">
      <c r="A1315" s="1">
        <v>1312</v>
      </c>
      <c r="B1315" s="1" t="s">
        <v>1781</v>
      </c>
      <c r="C1315" s="1">
        <v>25</v>
      </c>
      <c r="D1315" s="4" t="s">
        <v>16</v>
      </c>
      <c r="E1315" s="6" t="s">
        <v>16</v>
      </c>
      <c r="F1315" s="1">
        <v>-33.693837909999999</v>
      </c>
      <c r="G1315" s="1">
        <v>115.06819858</v>
      </c>
    </row>
    <row r="1316" spans="1:7">
      <c r="A1316" s="1">
        <v>1313</v>
      </c>
      <c r="B1316" s="1" t="s">
        <v>1782</v>
      </c>
      <c r="C1316" s="1">
        <v>63</v>
      </c>
      <c r="D1316" s="4">
        <v>4.3078341431810808E-2</v>
      </c>
      <c r="E1316" s="6">
        <v>0.77083333333575865</v>
      </c>
      <c r="F1316" s="1">
        <v>-33.643956180000004</v>
      </c>
      <c r="G1316" s="1">
        <v>115.09754635</v>
      </c>
    </row>
    <row r="1317" spans="1:7">
      <c r="A1317" s="1">
        <v>1314</v>
      </c>
      <c r="B1317" s="1" t="s">
        <v>1783</v>
      </c>
      <c r="C1317" s="1">
        <v>10</v>
      </c>
      <c r="D1317" s="4" t="s">
        <v>16</v>
      </c>
      <c r="E1317" s="6" t="s">
        <v>16</v>
      </c>
      <c r="F1317" s="1">
        <v>-33.751484480000002</v>
      </c>
      <c r="G1317" s="1">
        <v>115.11108025999999</v>
      </c>
    </row>
    <row r="1318" spans="1:7">
      <c r="A1318" s="1">
        <v>1315</v>
      </c>
      <c r="B1318" s="1" t="s">
        <v>1784</v>
      </c>
      <c r="C1318" s="1">
        <v>315</v>
      </c>
      <c r="D1318" s="4">
        <v>4.1714432134758658E-2</v>
      </c>
      <c r="E1318" s="6">
        <v>0.75</v>
      </c>
      <c r="F1318" s="1">
        <v>-33.659990819999997</v>
      </c>
      <c r="G1318" s="1">
        <v>115.09884753</v>
      </c>
    </row>
    <row r="1319" spans="1:7">
      <c r="A1319" s="1">
        <v>1316</v>
      </c>
      <c r="B1319" s="1" t="s">
        <v>1785</v>
      </c>
      <c r="C1319" s="1">
        <v>10</v>
      </c>
      <c r="D1319" s="4">
        <v>0.84364702040816331</v>
      </c>
      <c r="E1319" s="6">
        <v>0.77083333333575865</v>
      </c>
      <c r="F1319" s="1">
        <v>-33.63297884</v>
      </c>
      <c r="G1319" s="1">
        <v>115.08395134</v>
      </c>
    </row>
    <row r="1320" spans="1:7">
      <c r="A1320" s="1">
        <v>1317</v>
      </c>
      <c r="B1320" s="1" t="s">
        <v>1786</v>
      </c>
      <c r="C1320" s="1">
        <v>25</v>
      </c>
      <c r="D1320" s="4" t="s">
        <v>16</v>
      </c>
      <c r="E1320" s="6" t="s">
        <v>16</v>
      </c>
      <c r="F1320" s="1">
        <v>-33.729949410000003</v>
      </c>
      <c r="G1320" s="1">
        <v>115.0733366</v>
      </c>
    </row>
    <row r="1321" spans="1:7">
      <c r="A1321" s="1">
        <v>1318</v>
      </c>
      <c r="B1321" s="1" t="s">
        <v>1787</v>
      </c>
      <c r="C1321" s="1">
        <v>25</v>
      </c>
      <c r="D1321" s="4">
        <v>0.16071926530612241</v>
      </c>
      <c r="E1321" s="6">
        <v>0.58333333333575865</v>
      </c>
      <c r="F1321" s="1">
        <v>-33.745545309999997</v>
      </c>
      <c r="G1321" s="1">
        <v>115.18540127999999</v>
      </c>
    </row>
    <row r="1322" spans="1:7">
      <c r="A1322" s="1">
        <v>1319</v>
      </c>
      <c r="B1322" s="1" t="s">
        <v>1788</v>
      </c>
      <c r="C1322" s="1">
        <v>25</v>
      </c>
      <c r="D1322" s="4">
        <v>7.7877551020408164E-2</v>
      </c>
      <c r="E1322" s="6">
        <v>0.4375</v>
      </c>
      <c r="F1322" s="1">
        <v>-33.74571229</v>
      </c>
      <c r="G1322" s="1">
        <v>115.14698486</v>
      </c>
    </row>
    <row r="1323" spans="1:7">
      <c r="A1323" s="1">
        <v>1320</v>
      </c>
      <c r="B1323" s="1" t="s">
        <v>1789</v>
      </c>
      <c r="C1323" s="1">
        <v>63</v>
      </c>
      <c r="D1323" s="4">
        <v>0.13626719144800775</v>
      </c>
      <c r="E1323" s="6">
        <v>0.8125</v>
      </c>
      <c r="F1323" s="1">
        <v>-33.803048169999997</v>
      </c>
      <c r="G1323" s="1">
        <v>115.11131518000001</v>
      </c>
    </row>
    <row r="1324" spans="1:7">
      <c r="A1324" s="1">
        <v>1321</v>
      </c>
      <c r="B1324" s="1" t="s">
        <v>1790</v>
      </c>
      <c r="C1324" s="1">
        <v>10</v>
      </c>
      <c r="D1324" s="4">
        <v>0.61961224489795907</v>
      </c>
      <c r="E1324" s="6">
        <v>0.72916666666424135</v>
      </c>
      <c r="F1324" s="1">
        <v>-33.629133000000003</v>
      </c>
      <c r="G1324" s="1">
        <v>115.08737927</v>
      </c>
    </row>
    <row r="1325" spans="1:7">
      <c r="A1325" s="1">
        <v>1322</v>
      </c>
      <c r="B1325" s="1" t="s">
        <v>1791</v>
      </c>
      <c r="C1325" s="1">
        <v>10</v>
      </c>
      <c r="D1325" s="4" t="s">
        <v>16</v>
      </c>
      <c r="E1325" s="6" t="s">
        <v>16</v>
      </c>
      <c r="F1325" s="1">
        <v>-33.705051109999999</v>
      </c>
      <c r="G1325" s="1">
        <v>115.08085443</v>
      </c>
    </row>
    <row r="1326" spans="1:7">
      <c r="A1326" s="1">
        <v>1323</v>
      </c>
      <c r="B1326" s="1" t="s">
        <v>1792</v>
      </c>
      <c r="C1326" s="1">
        <v>25</v>
      </c>
      <c r="D1326" s="4">
        <v>0.17067995102040812</v>
      </c>
      <c r="E1326" s="6">
        <v>0.77083333333575865</v>
      </c>
      <c r="F1326" s="1">
        <v>-33.675999400000002</v>
      </c>
      <c r="G1326" s="1">
        <v>115.0905161</v>
      </c>
    </row>
    <row r="1327" spans="1:7">
      <c r="A1327" s="1">
        <v>1324</v>
      </c>
      <c r="B1327" s="1" t="s">
        <v>1793</v>
      </c>
      <c r="C1327" s="1">
        <v>25</v>
      </c>
      <c r="D1327" s="4" t="s">
        <v>16</v>
      </c>
      <c r="E1327" s="6" t="s">
        <v>16</v>
      </c>
      <c r="F1327" s="1">
        <v>-33.744765989999998</v>
      </c>
      <c r="G1327" s="1">
        <v>115.1487415</v>
      </c>
    </row>
    <row r="1328" spans="1:7">
      <c r="A1328" s="1">
        <v>1325</v>
      </c>
      <c r="B1328" s="1" t="s">
        <v>1794</v>
      </c>
      <c r="C1328" s="1">
        <v>5</v>
      </c>
      <c r="D1328" s="4">
        <v>0.31642857142857139</v>
      </c>
      <c r="E1328" s="6">
        <v>0.625</v>
      </c>
      <c r="F1328" s="1">
        <v>-33.727260639999997</v>
      </c>
      <c r="G1328" s="1">
        <v>115.12513026000001</v>
      </c>
    </row>
    <row r="1329" spans="1:7">
      <c r="A1329" s="1">
        <v>1326</v>
      </c>
      <c r="B1329" s="1" t="s">
        <v>1795</v>
      </c>
      <c r="C1329" s="1">
        <v>200</v>
      </c>
      <c r="D1329" s="4">
        <v>0.61173795918367357</v>
      </c>
      <c r="E1329" s="6">
        <v>0.5625</v>
      </c>
      <c r="F1329" s="1">
        <v>-33.694131759999998</v>
      </c>
      <c r="G1329" s="1">
        <v>115.06564640000001</v>
      </c>
    </row>
    <row r="1330" spans="1:7">
      <c r="A1330" s="1">
        <v>1327</v>
      </c>
      <c r="B1330" s="1" t="s">
        <v>1796</v>
      </c>
      <c r="C1330" s="1">
        <v>63</v>
      </c>
      <c r="D1330" s="4" t="s">
        <v>16</v>
      </c>
      <c r="E1330" s="6" t="s">
        <v>16</v>
      </c>
      <c r="F1330" s="1">
        <v>-33.724134290000002</v>
      </c>
      <c r="G1330" s="1">
        <v>115.03653223000001</v>
      </c>
    </row>
    <row r="1331" spans="1:7">
      <c r="A1331" s="1">
        <v>1328</v>
      </c>
      <c r="B1331" s="1" t="s">
        <v>1797</v>
      </c>
      <c r="C1331" s="1">
        <v>10</v>
      </c>
      <c r="D1331" s="4">
        <v>0.30880040816326532</v>
      </c>
      <c r="E1331" s="6">
        <v>0.41666666666424135</v>
      </c>
      <c r="F1331" s="1">
        <v>-33.802929210000002</v>
      </c>
      <c r="G1331" s="1">
        <v>115.08409942</v>
      </c>
    </row>
    <row r="1332" spans="1:7">
      <c r="A1332" s="1">
        <v>1329</v>
      </c>
      <c r="B1332" s="1" t="s">
        <v>1798</v>
      </c>
      <c r="C1332" s="1">
        <v>25</v>
      </c>
      <c r="D1332" s="4">
        <v>0.24445306122448979</v>
      </c>
      <c r="E1332" s="6">
        <v>0.77083333333575865</v>
      </c>
      <c r="F1332" s="1">
        <v>-33.702641219999997</v>
      </c>
      <c r="G1332" s="1">
        <v>115.11693415000001</v>
      </c>
    </row>
    <row r="1333" spans="1:7">
      <c r="A1333" s="1">
        <v>1330</v>
      </c>
      <c r="B1333" s="1" t="s">
        <v>1799</v>
      </c>
      <c r="C1333" s="1">
        <v>63</v>
      </c>
      <c r="D1333" s="4">
        <v>0.17521218011013928</v>
      </c>
      <c r="E1333" s="6">
        <v>0.66666666666424135</v>
      </c>
      <c r="F1333" s="1">
        <v>-33.680091689999998</v>
      </c>
      <c r="G1333" s="1">
        <v>115.04819792000001</v>
      </c>
    </row>
    <row r="1334" spans="1:7">
      <c r="A1334" s="1">
        <v>1331</v>
      </c>
      <c r="B1334" s="1" t="s">
        <v>1800</v>
      </c>
      <c r="C1334" s="1">
        <v>63</v>
      </c>
      <c r="D1334" s="4">
        <v>0.6010713313896987</v>
      </c>
      <c r="E1334" s="6">
        <v>0.64583333333575865</v>
      </c>
      <c r="F1334" s="1">
        <v>-33.682309799999999</v>
      </c>
      <c r="G1334" s="1">
        <v>115.04796817</v>
      </c>
    </row>
    <row r="1335" spans="1:7">
      <c r="A1335" s="1">
        <v>1332</v>
      </c>
      <c r="B1335" s="1" t="s">
        <v>1801</v>
      </c>
      <c r="C1335" s="1">
        <v>63</v>
      </c>
      <c r="D1335" s="4">
        <v>0.36084758020602531</v>
      </c>
      <c r="E1335" s="6">
        <v>0.79166666666424135</v>
      </c>
      <c r="F1335" s="1">
        <v>-33.683484839999998</v>
      </c>
      <c r="G1335" s="1">
        <v>115.04969637000001</v>
      </c>
    </row>
    <row r="1336" spans="1:7">
      <c r="A1336" s="1">
        <v>1333</v>
      </c>
      <c r="B1336" s="1" t="s">
        <v>1802</v>
      </c>
      <c r="C1336" s="1">
        <v>25</v>
      </c>
      <c r="D1336" s="4">
        <v>0.70104897959183676</v>
      </c>
      <c r="E1336" s="6">
        <v>0.8125</v>
      </c>
      <c r="F1336" s="1">
        <v>-33.689242309999997</v>
      </c>
      <c r="G1336" s="1">
        <v>115.05270034999999</v>
      </c>
    </row>
    <row r="1337" spans="1:7">
      <c r="A1337" s="1">
        <v>1334</v>
      </c>
      <c r="B1337" s="1" t="s">
        <v>1201</v>
      </c>
      <c r="C1337" s="1">
        <v>10</v>
      </c>
      <c r="D1337" s="4" t="s">
        <v>16</v>
      </c>
      <c r="E1337" s="6" t="s">
        <v>16</v>
      </c>
      <c r="F1337" s="1">
        <v>-33.716803900000002</v>
      </c>
      <c r="G1337" s="1">
        <v>115.0391376</v>
      </c>
    </row>
    <row r="1338" spans="1:7">
      <c r="A1338" s="1">
        <v>1335</v>
      </c>
      <c r="B1338" s="1" t="s">
        <v>1803</v>
      </c>
      <c r="C1338" s="1">
        <v>25</v>
      </c>
      <c r="D1338" s="4">
        <v>0.20094752653061224</v>
      </c>
      <c r="E1338" s="6">
        <v>0.72916666666424135</v>
      </c>
      <c r="F1338" s="1">
        <v>-33.779647400000002</v>
      </c>
      <c r="G1338" s="1">
        <v>115.09963763</v>
      </c>
    </row>
    <row r="1339" spans="1:7">
      <c r="A1339" s="1">
        <v>1336</v>
      </c>
      <c r="B1339" s="1" t="s">
        <v>1804</v>
      </c>
      <c r="C1339" s="1">
        <v>315</v>
      </c>
      <c r="D1339" s="4">
        <v>0.29451644703595725</v>
      </c>
      <c r="E1339" s="6">
        <v>0.5625</v>
      </c>
      <c r="F1339" s="1">
        <v>-33.687801999999998</v>
      </c>
      <c r="G1339" s="1">
        <v>115.02807924</v>
      </c>
    </row>
    <row r="1340" spans="1:7">
      <c r="A1340" s="1">
        <v>1337</v>
      </c>
      <c r="B1340" s="1" t="s">
        <v>1805</v>
      </c>
      <c r="C1340" s="1">
        <v>10</v>
      </c>
      <c r="D1340" s="4">
        <v>0.50715832653061221</v>
      </c>
      <c r="E1340" s="6">
        <v>0.75</v>
      </c>
      <c r="F1340" s="1">
        <v>-33.708301759999998</v>
      </c>
      <c r="G1340" s="1">
        <v>115.21527416000001</v>
      </c>
    </row>
    <row r="1341" spans="1:7">
      <c r="A1341" s="1">
        <v>1338</v>
      </c>
      <c r="B1341" s="1" t="s">
        <v>1806</v>
      </c>
      <c r="C1341" s="1">
        <v>315</v>
      </c>
      <c r="D1341" s="4">
        <v>4.0604723032069974E-2</v>
      </c>
      <c r="E1341" s="6">
        <v>0.6875</v>
      </c>
      <c r="F1341" s="1">
        <v>-33.653680450000003</v>
      </c>
      <c r="G1341" s="1">
        <v>115.06897114</v>
      </c>
    </row>
    <row r="1342" spans="1:7">
      <c r="A1342" s="1">
        <v>1339</v>
      </c>
      <c r="B1342" s="1" t="s">
        <v>1807</v>
      </c>
      <c r="C1342" s="1">
        <v>63</v>
      </c>
      <c r="D1342" s="4">
        <v>0.45676603174603175</v>
      </c>
      <c r="E1342" s="6">
        <v>0.77083333333575865</v>
      </c>
      <c r="F1342" s="1">
        <v>-33.657406979999998</v>
      </c>
      <c r="G1342" s="1">
        <v>115.07062736</v>
      </c>
    </row>
    <row r="1343" spans="1:7">
      <c r="A1343" s="1">
        <v>1340</v>
      </c>
      <c r="B1343" s="1" t="s">
        <v>1808</v>
      </c>
      <c r="C1343" s="1">
        <v>630</v>
      </c>
      <c r="D1343" s="4">
        <v>0.42674553871072235</v>
      </c>
      <c r="E1343" s="6">
        <v>0.75</v>
      </c>
      <c r="F1343" s="1">
        <v>-33.675827720000001</v>
      </c>
      <c r="G1343" s="1">
        <v>115.24053307</v>
      </c>
    </row>
    <row r="1344" spans="1:7">
      <c r="A1344" s="1">
        <v>1341</v>
      </c>
      <c r="B1344" s="1" t="s">
        <v>1809</v>
      </c>
      <c r="C1344" s="1">
        <v>25</v>
      </c>
      <c r="D1344" s="4" t="s">
        <v>16</v>
      </c>
      <c r="E1344" s="6" t="s">
        <v>16</v>
      </c>
      <c r="F1344" s="1">
        <v>-33.634234599999999</v>
      </c>
      <c r="G1344" s="1">
        <v>115.04906201</v>
      </c>
    </row>
    <row r="1345" spans="1:7">
      <c r="A1345" s="1">
        <v>1342</v>
      </c>
      <c r="B1345" s="1" t="s">
        <v>1810</v>
      </c>
      <c r="C1345" s="1">
        <v>25</v>
      </c>
      <c r="D1345" s="4">
        <v>1.0318034285714286</v>
      </c>
      <c r="E1345" s="6">
        <v>0.375</v>
      </c>
      <c r="F1345" s="1">
        <v>-33.675930379999997</v>
      </c>
      <c r="G1345" s="1">
        <v>115.13412662</v>
      </c>
    </row>
    <row r="1346" spans="1:7">
      <c r="A1346" s="1">
        <v>1343</v>
      </c>
      <c r="B1346" s="1" t="s">
        <v>1811</v>
      </c>
      <c r="C1346" s="1">
        <v>25</v>
      </c>
      <c r="D1346" s="4" t="s">
        <v>16</v>
      </c>
      <c r="E1346" s="6" t="s">
        <v>16</v>
      </c>
      <c r="F1346" s="1">
        <v>-33.723545970000004</v>
      </c>
      <c r="G1346" s="1">
        <v>115.14040282000001</v>
      </c>
    </row>
    <row r="1347" spans="1:7">
      <c r="A1347" s="1">
        <v>1344</v>
      </c>
      <c r="B1347" s="1" t="s">
        <v>1812</v>
      </c>
      <c r="C1347" s="1">
        <v>25</v>
      </c>
      <c r="D1347" s="4" t="s">
        <v>16</v>
      </c>
      <c r="E1347" s="6" t="s">
        <v>16</v>
      </c>
      <c r="F1347" s="1">
        <v>-33.685159640000002</v>
      </c>
      <c r="G1347" s="1">
        <v>115.06696636</v>
      </c>
    </row>
    <row r="1348" spans="1:7">
      <c r="A1348" s="1">
        <v>1345</v>
      </c>
      <c r="B1348" s="1" t="s">
        <v>1813</v>
      </c>
      <c r="C1348" s="1">
        <v>25</v>
      </c>
      <c r="D1348" s="4" t="s">
        <v>16</v>
      </c>
      <c r="E1348" s="6" t="s">
        <v>16</v>
      </c>
      <c r="F1348" s="1">
        <v>-33.687419220000002</v>
      </c>
      <c r="G1348" s="1">
        <v>115.06696676999999</v>
      </c>
    </row>
    <row r="1349" spans="1:7">
      <c r="A1349" s="1">
        <v>1346</v>
      </c>
      <c r="B1349" s="1" t="s">
        <v>1814</v>
      </c>
      <c r="C1349" s="1">
        <v>25</v>
      </c>
      <c r="D1349" s="4">
        <v>0.89401244081632658</v>
      </c>
      <c r="E1349" s="6">
        <v>0.72916666666424135</v>
      </c>
      <c r="F1349" s="1">
        <v>-33.687446680000001</v>
      </c>
      <c r="G1349" s="1">
        <v>115.05649445</v>
      </c>
    </row>
    <row r="1350" spans="1:7">
      <c r="A1350" s="1">
        <v>1347</v>
      </c>
      <c r="B1350" s="1" t="s">
        <v>1815</v>
      </c>
      <c r="C1350" s="1">
        <v>25</v>
      </c>
      <c r="D1350" s="4">
        <v>0.22269698775510208</v>
      </c>
      <c r="E1350" s="6">
        <v>0.52083333333575865</v>
      </c>
      <c r="F1350" s="1">
        <v>-33.687899600000001</v>
      </c>
      <c r="G1350" s="1">
        <v>115.05843006000001</v>
      </c>
    </row>
    <row r="1351" spans="1:7">
      <c r="A1351" s="1">
        <v>1348</v>
      </c>
      <c r="B1351" s="1" t="s">
        <v>1816</v>
      </c>
      <c r="C1351" s="1">
        <v>25</v>
      </c>
      <c r="D1351" s="4" t="s">
        <v>16</v>
      </c>
      <c r="E1351" s="6" t="s">
        <v>16</v>
      </c>
      <c r="F1351" s="1">
        <v>-33.743768930000002</v>
      </c>
      <c r="G1351" s="1">
        <v>115.18536102</v>
      </c>
    </row>
    <row r="1352" spans="1:7">
      <c r="A1352" s="1">
        <v>1349</v>
      </c>
      <c r="B1352" s="1" t="s">
        <v>1817</v>
      </c>
      <c r="C1352" s="1">
        <v>630</v>
      </c>
      <c r="D1352" s="4">
        <v>0.46145124128733384</v>
      </c>
      <c r="E1352" s="6">
        <v>0.75</v>
      </c>
      <c r="F1352" s="1">
        <v>-33.67829356</v>
      </c>
      <c r="G1352" s="1">
        <v>115.23826314</v>
      </c>
    </row>
    <row r="1353" spans="1:7">
      <c r="A1353" s="1">
        <v>1350</v>
      </c>
      <c r="B1353" s="1" t="s">
        <v>1818</v>
      </c>
      <c r="C1353" s="1">
        <v>25</v>
      </c>
      <c r="D1353" s="4" t="s">
        <v>16</v>
      </c>
      <c r="E1353" s="6" t="s">
        <v>16</v>
      </c>
      <c r="F1353" s="1">
        <v>-33.700112660000002</v>
      </c>
      <c r="G1353" s="1">
        <v>115.06388678</v>
      </c>
    </row>
    <row r="1354" spans="1:7">
      <c r="A1354" s="1">
        <v>1351</v>
      </c>
      <c r="B1354" s="1" t="s">
        <v>1819</v>
      </c>
      <c r="C1354" s="1">
        <v>315</v>
      </c>
      <c r="D1354" s="4">
        <v>1.4910693877551022E-2</v>
      </c>
      <c r="E1354" s="6">
        <v>0.72916666666424135</v>
      </c>
      <c r="F1354" s="1">
        <v>-33.749870440000002</v>
      </c>
      <c r="G1354" s="1">
        <v>115.05820978</v>
      </c>
    </row>
    <row r="1355" spans="1:7">
      <c r="A1355" s="1">
        <v>1352</v>
      </c>
      <c r="B1355" s="1" t="s">
        <v>1820</v>
      </c>
      <c r="C1355" s="1">
        <v>10</v>
      </c>
      <c r="D1355" s="4">
        <v>0.62436734693877549</v>
      </c>
      <c r="E1355" s="6">
        <v>0.75</v>
      </c>
      <c r="F1355" s="1">
        <v>-33.698245989999997</v>
      </c>
      <c r="G1355" s="1">
        <v>115.26628576</v>
      </c>
    </row>
    <row r="1356" spans="1:7">
      <c r="A1356" s="1">
        <v>1353</v>
      </c>
      <c r="B1356" s="1" t="s">
        <v>1821</v>
      </c>
      <c r="C1356" s="1">
        <v>10</v>
      </c>
      <c r="D1356" s="4" t="s">
        <v>16</v>
      </c>
      <c r="E1356" s="6" t="s">
        <v>16</v>
      </c>
      <c r="F1356" s="1">
        <v>-33.765193590000003</v>
      </c>
      <c r="G1356" s="1">
        <v>115.18161449</v>
      </c>
    </row>
    <row r="1357" spans="1:7">
      <c r="A1357" s="1">
        <v>1354</v>
      </c>
      <c r="B1357" s="1" t="s">
        <v>1822</v>
      </c>
      <c r="C1357" s="1">
        <v>25</v>
      </c>
      <c r="D1357" s="4" t="s">
        <v>16</v>
      </c>
      <c r="E1357" s="6" t="s">
        <v>16</v>
      </c>
      <c r="F1357" s="1">
        <v>-33.696544520000003</v>
      </c>
      <c r="G1357" s="1">
        <v>115.24398841</v>
      </c>
    </row>
    <row r="1358" spans="1:7">
      <c r="A1358" s="1">
        <v>1355</v>
      </c>
      <c r="B1358" s="1" t="s">
        <v>1823</v>
      </c>
      <c r="C1358" s="1">
        <v>25</v>
      </c>
      <c r="D1358" s="4" t="s">
        <v>16</v>
      </c>
      <c r="E1358" s="6" t="s">
        <v>16</v>
      </c>
      <c r="F1358" s="1">
        <v>-33.75916058</v>
      </c>
      <c r="G1358" s="1">
        <v>115.20086514</v>
      </c>
    </row>
    <row r="1359" spans="1:7">
      <c r="A1359" s="1">
        <v>1356</v>
      </c>
      <c r="B1359" s="1" t="s">
        <v>1824</v>
      </c>
      <c r="C1359" s="1">
        <v>25</v>
      </c>
      <c r="D1359" s="4" t="s">
        <v>16</v>
      </c>
      <c r="E1359" s="6" t="s">
        <v>16</v>
      </c>
      <c r="F1359" s="1">
        <v>-33.708839320000003</v>
      </c>
      <c r="G1359" s="1">
        <v>115.12868127</v>
      </c>
    </row>
    <row r="1360" spans="1:7">
      <c r="A1360" s="1">
        <v>1357</v>
      </c>
      <c r="B1360" s="1" t="s">
        <v>1825</v>
      </c>
      <c r="C1360" s="1">
        <v>10</v>
      </c>
      <c r="D1360" s="4" t="s">
        <v>16</v>
      </c>
      <c r="E1360" s="6" t="s">
        <v>16</v>
      </c>
      <c r="F1360" s="1">
        <v>-33.673491519999999</v>
      </c>
      <c r="G1360" s="1">
        <v>115.00456505</v>
      </c>
    </row>
    <row r="1361" spans="1:7">
      <c r="A1361" s="1">
        <v>1358</v>
      </c>
      <c r="B1361" s="1" t="s">
        <v>1826</v>
      </c>
      <c r="C1361" s="1">
        <v>25</v>
      </c>
      <c r="D1361" s="4" t="s">
        <v>16</v>
      </c>
      <c r="E1361" s="6" t="s">
        <v>16</v>
      </c>
      <c r="F1361" s="1">
        <v>-33.667384990000002</v>
      </c>
      <c r="G1361" s="1">
        <v>115.05710317</v>
      </c>
    </row>
    <row r="1362" spans="1:7">
      <c r="A1362" s="1">
        <v>1359</v>
      </c>
      <c r="B1362" s="1" t="s">
        <v>1827</v>
      </c>
      <c r="C1362" s="1">
        <v>50</v>
      </c>
      <c r="D1362" s="4">
        <v>7.248979591836735E-2</v>
      </c>
      <c r="E1362" s="6" t="s">
        <v>16</v>
      </c>
      <c r="F1362" s="1">
        <v>-33.763837109999997</v>
      </c>
      <c r="G1362" s="1">
        <v>115.0923346</v>
      </c>
    </row>
    <row r="1363" spans="1:7">
      <c r="A1363" s="1">
        <v>1360</v>
      </c>
      <c r="B1363" s="1" t="s">
        <v>1828</v>
      </c>
      <c r="C1363" s="1">
        <v>25</v>
      </c>
      <c r="D1363" s="4">
        <v>1.2330816326530611</v>
      </c>
      <c r="E1363" s="6">
        <v>0.97916666666424135</v>
      </c>
      <c r="F1363" s="1">
        <v>-33.727862510000001</v>
      </c>
      <c r="G1363" s="1">
        <v>115.21533289</v>
      </c>
    </row>
    <row r="1364" spans="1:7">
      <c r="A1364" s="1">
        <v>1361</v>
      </c>
      <c r="B1364" s="1" t="s">
        <v>1829</v>
      </c>
      <c r="C1364" s="1">
        <v>25</v>
      </c>
      <c r="D1364" s="4">
        <v>0.19435306122448981</v>
      </c>
      <c r="E1364" s="6">
        <v>0.875</v>
      </c>
      <c r="F1364" s="1">
        <v>-33.632046250000002</v>
      </c>
      <c r="G1364" s="1">
        <v>115.08708682</v>
      </c>
    </row>
    <row r="1365" spans="1:7">
      <c r="A1365" s="1">
        <v>1362</v>
      </c>
      <c r="B1365" s="1" t="s">
        <v>1830</v>
      </c>
      <c r="C1365" s="1">
        <v>25</v>
      </c>
      <c r="D1365" s="4" t="s">
        <v>16</v>
      </c>
      <c r="E1365" s="6" t="s">
        <v>16</v>
      </c>
      <c r="F1365" s="1">
        <v>-33.632053380000002</v>
      </c>
      <c r="G1365" s="1">
        <v>115.08709516</v>
      </c>
    </row>
    <row r="1366" spans="1:7">
      <c r="A1366" s="1">
        <v>1363</v>
      </c>
      <c r="B1366" s="1" t="s">
        <v>1831</v>
      </c>
      <c r="C1366" s="1">
        <v>25</v>
      </c>
      <c r="D1366" s="4">
        <v>0.26153408163265313</v>
      </c>
      <c r="E1366" s="6">
        <v>0.77083333333575865</v>
      </c>
      <c r="F1366" s="1">
        <v>-33.712067279999999</v>
      </c>
      <c r="G1366" s="1">
        <v>115.28572337</v>
      </c>
    </row>
    <row r="1367" spans="1:7">
      <c r="A1367" s="1">
        <v>1364</v>
      </c>
      <c r="B1367" s="1" t="s">
        <v>1832</v>
      </c>
      <c r="C1367" s="1">
        <v>315</v>
      </c>
      <c r="D1367" s="4" t="s">
        <v>16</v>
      </c>
      <c r="E1367" s="6" t="s">
        <v>16</v>
      </c>
      <c r="F1367" s="1">
        <v>-33.684452880000002</v>
      </c>
      <c r="G1367" s="1">
        <v>115.23094276</v>
      </c>
    </row>
    <row r="1368" spans="1:7">
      <c r="A1368" s="1">
        <v>1365</v>
      </c>
      <c r="B1368" s="1" t="s">
        <v>1833</v>
      </c>
      <c r="C1368" s="1">
        <v>630</v>
      </c>
      <c r="D1368" s="4">
        <v>0.26513689158406228</v>
      </c>
      <c r="E1368" s="6">
        <v>0.77083333333575865</v>
      </c>
      <c r="F1368" s="1">
        <v>-33.678472300000003</v>
      </c>
      <c r="G1368" s="1">
        <v>115.23927949999999</v>
      </c>
    </row>
    <row r="1369" spans="1:7">
      <c r="A1369" s="1">
        <v>1366</v>
      </c>
      <c r="B1369" s="1" t="s">
        <v>1834</v>
      </c>
      <c r="C1369" s="1">
        <v>10</v>
      </c>
      <c r="D1369" s="4" t="s">
        <v>16</v>
      </c>
      <c r="E1369" s="6" t="s">
        <v>16</v>
      </c>
      <c r="F1369" s="1">
        <v>-33.634532530000001</v>
      </c>
      <c r="G1369" s="1">
        <v>115.05287613</v>
      </c>
    </row>
    <row r="1370" spans="1:7">
      <c r="A1370" s="1">
        <v>1367</v>
      </c>
      <c r="B1370" s="1" t="s">
        <v>1835</v>
      </c>
      <c r="C1370" s="1">
        <v>630</v>
      </c>
      <c r="D1370" s="4">
        <v>0.18399740848720442</v>
      </c>
      <c r="E1370" s="6">
        <v>0.66666666666424135</v>
      </c>
      <c r="F1370" s="1">
        <v>-33.732272279999997</v>
      </c>
      <c r="G1370" s="1">
        <v>115.22919132</v>
      </c>
    </row>
    <row r="1371" spans="1:7">
      <c r="A1371" s="1">
        <v>1368</v>
      </c>
      <c r="B1371" s="1" t="s">
        <v>1836</v>
      </c>
      <c r="C1371" s="1">
        <v>25</v>
      </c>
      <c r="D1371" s="4" t="s">
        <v>16</v>
      </c>
      <c r="E1371" s="6" t="s">
        <v>16</v>
      </c>
      <c r="F1371" s="1">
        <v>-33.669553919999998</v>
      </c>
      <c r="G1371" s="1">
        <v>115.10700251999999</v>
      </c>
    </row>
    <row r="1372" spans="1:7">
      <c r="A1372" s="1">
        <v>1369</v>
      </c>
      <c r="B1372" s="1" t="s">
        <v>1837</v>
      </c>
      <c r="C1372" s="1">
        <v>630</v>
      </c>
      <c r="D1372" s="4">
        <v>4.492846560641401E-2</v>
      </c>
      <c r="E1372" s="6">
        <v>0.29166666666424135</v>
      </c>
      <c r="F1372" s="1">
        <v>-33.639296520000002</v>
      </c>
      <c r="G1372" s="1">
        <v>115.10589954</v>
      </c>
    </row>
    <row r="1373" spans="1:7">
      <c r="A1373" s="1">
        <v>1370</v>
      </c>
      <c r="B1373" s="1" t="s">
        <v>1838</v>
      </c>
      <c r="C1373" s="1">
        <v>25</v>
      </c>
      <c r="D1373" s="4" t="s">
        <v>16</v>
      </c>
      <c r="E1373" s="6" t="s">
        <v>16</v>
      </c>
      <c r="F1373" s="1">
        <v>-33.737600479999998</v>
      </c>
      <c r="G1373" s="1">
        <v>115.23705055000001</v>
      </c>
    </row>
    <row r="1374" spans="1:7">
      <c r="A1374" s="1">
        <v>1371</v>
      </c>
      <c r="B1374" s="1" t="s">
        <v>1839</v>
      </c>
      <c r="C1374" s="1">
        <v>100</v>
      </c>
      <c r="D1374" s="4">
        <v>0.22391836734693882</v>
      </c>
      <c r="E1374" s="6">
        <v>0.79166666666424135</v>
      </c>
      <c r="F1374" s="1">
        <v>-33.695076329999999</v>
      </c>
      <c r="G1374" s="1">
        <v>115.07333856</v>
      </c>
    </row>
    <row r="1375" spans="1:7">
      <c r="A1375" s="1">
        <v>1372</v>
      </c>
      <c r="B1375" s="1" t="s">
        <v>1840</v>
      </c>
      <c r="C1375" s="1">
        <v>10</v>
      </c>
      <c r="D1375" s="4">
        <v>0.54862824489795925</v>
      </c>
      <c r="E1375" s="6">
        <v>0.70833333333575865</v>
      </c>
      <c r="F1375" s="1">
        <v>-33.709999510000003</v>
      </c>
      <c r="G1375" s="1">
        <v>115.19707427</v>
      </c>
    </row>
    <row r="1376" spans="1:7">
      <c r="A1376" s="1">
        <v>1373</v>
      </c>
      <c r="B1376" s="1" t="s">
        <v>1841</v>
      </c>
      <c r="C1376" s="1">
        <v>25</v>
      </c>
      <c r="D1376" s="4" t="s">
        <v>16</v>
      </c>
      <c r="E1376" s="6" t="s">
        <v>16</v>
      </c>
      <c r="F1376" s="1">
        <v>-33.707326049999999</v>
      </c>
      <c r="G1376" s="1">
        <v>115.19037612</v>
      </c>
    </row>
    <row r="1377" spans="1:7">
      <c r="A1377" s="1">
        <v>1374</v>
      </c>
      <c r="B1377" s="1" t="s">
        <v>1842</v>
      </c>
      <c r="C1377" s="1">
        <v>63</v>
      </c>
      <c r="D1377" s="4">
        <v>0.2966853741496599</v>
      </c>
      <c r="E1377" s="6">
        <v>0.41666666666424135</v>
      </c>
      <c r="F1377" s="1">
        <v>-33.702401690000002</v>
      </c>
      <c r="G1377" s="1">
        <v>115.07707764</v>
      </c>
    </row>
    <row r="1378" spans="1:7">
      <c r="A1378" s="1">
        <v>1375</v>
      </c>
      <c r="B1378" s="1" t="s">
        <v>1843</v>
      </c>
      <c r="C1378" s="1">
        <v>25</v>
      </c>
      <c r="D1378" s="4" t="s">
        <v>16</v>
      </c>
      <c r="E1378" s="6" t="s">
        <v>16</v>
      </c>
      <c r="F1378" s="1">
        <v>-33.718115500000003</v>
      </c>
      <c r="G1378" s="1">
        <v>115.03859425</v>
      </c>
    </row>
    <row r="1379" spans="1:7">
      <c r="A1379" s="1">
        <v>1376</v>
      </c>
      <c r="B1379" s="1" t="s">
        <v>1844</v>
      </c>
      <c r="C1379" s="1">
        <v>25</v>
      </c>
      <c r="D1379" s="4" t="s">
        <v>16</v>
      </c>
      <c r="E1379" s="6" t="s">
        <v>16</v>
      </c>
      <c r="F1379" s="1">
        <v>-33.724210380000002</v>
      </c>
      <c r="G1379" s="1">
        <v>115.02429159</v>
      </c>
    </row>
  </sheetData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?mso-contentType ?>
<SharedContentType xmlns="Microsoft.SharePoint.Taxonomy.ContentTypeSync" SourceId="44f1ef2f-bee0-45c9-881a-d02d6b924583" ContentTypeId="0x0101003E6BE6383BAFE24D8D5B2650B1027708" PreviousValue="false"/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Generic" ma:contentTypeID="0x0101003E6BE6383BAFE24D8D5B2650B102770800E548BAE7DA29B24692820CE9091D2C7B" ma:contentTypeVersion="45288" ma:contentTypeDescription="" ma:contentTypeScope="" ma:versionID="b11781d941373a72ce05f50541a94046">
  <xsd:schema xmlns:xsd="http://www.w3.org/2001/XMLSchema" xmlns:xs="http://www.w3.org/2001/XMLSchema" xmlns:p="http://schemas.microsoft.com/office/2006/metadata/properties" xmlns:ns1="http://schemas.microsoft.com/sharepoint/v3" xmlns:ns2="bcf938e6-1ca2-429e-a0a6-180b7db60764" xmlns:ns3="http://schemas.microsoft.com/sharepoint/v3/fields" targetNamespace="http://schemas.microsoft.com/office/2006/metadata/properties" ma:root="true" ma:fieldsID="c1cecfb43d8667e47614449bc3b003cf" ns1:_="" ns2:_="" ns3:_="">
    <xsd:import namespace="http://schemas.microsoft.com/sharepoint/v3"/>
    <xsd:import namespace="bcf938e6-1ca2-429e-a0a6-180b7db60764"/>
    <xsd:import namespace="http://schemas.microsoft.com/sharepoint/v3/fields"/>
    <xsd:element name="properties">
      <xsd:complexType>
        <xsd:sequence>
          <xsd:element name="documentManagement">
            <xsd:complexType>
              <xsd:all>
                <xsd:element ref="ns2:InformationDomain"/>
                <xsd:element ref="ns2:SubjectArea"/>
                <xsd:element ref="ns2:AreaDept" minOccurs="0"/>
                <xsd:element ref="ns2:Function"/>
                <xsd:element ref="ns2:BusinessUnit"/>
                <xsd:element ref="ns2:RelatedTo" minOccurs="0"/>
                <xsd:element ref="ns1:AssignedTo" minOccurs="0"/>
                <xsd:element ref="ns2:AssignedDate" minOccurs="0"/>
                <xsd:element ref="ns2:ExpiryDate" minOccurs="0"/>
                <xsd:element ref="ns2:AuditDate" minOccurs="0"/>
                <xsd:element ref="ns2:MarketInformationMetadata" minOccurs="0"/>
                <xsd:element ref="ns1:V3Comments" minOccurs="0"/>
                <xsd:element ref="ns2:MarketClassification" minOccurs="0"/>
                <xsd:element ref="ns2:Controlled_x0020_Document" minOccurs="0"/>
                <xsd:element ref="ns2:LastApprovedDate" minOccurs="0"/>
                <xsd:element ref="ns2:PublishedDate1" minOccurs="0"/>
                <xsd:element ref="ns2:LastReviewedBy" minOccurs="0"/>
                <xsd:element ref="ns2:LastApprovedBy" minOccurs="0"/>
                <xsd:element ref="ns2:Supplier" minOccurs="0"/>
                <xsd:element ref="ns2:ABN" minOccurs="0"/>
                <xsd:element ref="ns2:InvoiceNumber" minOccurs="0"/>
                <xsd:element ref="ns2:PurchaseOrderNumber" minOccurs="0"/>
                <xsd:element ref="ns2:WorkOrderNumber" minOccurs="0"/>
                <xsd:element ref="ns2:FinancialYear" minOccurs="0"/>
                <xsd:element ref="ns2:ItemType" minOccurs="0"/>
                <xsd:element ref="ns2:FaultNumber" minOccurs="0"/>
                <xsd:element ref="ns2:NoticeNumber" minOccurs="0"/>
                <xsd:element ref="ns2:ENumber" minOccurs="0"/>
                <xsd:element ref="ns2:WorkType" minOccurs="0"/>
                <xsd:element ref="ns2:DQMNumber" minOccurs="0"/>
                <xsd:element ref="ns2:TenderNumber" minOccurs="0"/>
                <xsd:element ref="ns2:eDOCSDocumentNumber" minOccurs="0"/>
                <xsd:element ref="ns2:Recipient" minOccurs="0"/>
                <xsd:element ref="ns2:Related" minOccurs="0"/>
                <xsd:element ref="ns2:Custodian" minOccurs="0"/>
                <xsd:element ref="ns2:ReferenceBox" minOccurs="0"/>
                <xsd:element ref="ns2:Abstract" minOccurs="0"/>
                <xsd:element ref="ns2:Descriptors" minOccurs="0"/>
                <xsd:element ref="ns2:FilePartName" minOccurs="0"/>
                <xsd:element ref="ns2:FilePartNumber" minOccurs="0"/>
                <xsd:element ref="ns2:LegacyFunction" minOccurs="0"/>
                <xsd:element ref="ns2:AdditionalMigratedData" minOccurs="0"/>
                <xsd:element ref="ns2:To" minOccurs="0"/>
                <xsd:element ref="ns2:From1" minOccurs="0"/>
                <xsd:element ref="ns2:CC" minOccurs="0"/>
                <xsd:element ref="ns2:BCC" minOccurs="0"/>
                <xsd:element ref="ns2:DateSent" minOccurs="0"/>
                <xsd:element ref="ns3:_Publisher" minOccurs="0"/>
                <xsd:element ref="ns2:Site" minOccurs="0"/>
                <xsd:element ref="ns2:AssetNumber" minOccurs="0"/>
                <xsd:element ref="ns2:AssetType" minOccurs="0"/>
                <xsd:element ref="ns2:Approvers" minOccurs="0"/>
                <xsd:element ref="ns2:Reviewers" minOccurs="0"/>
                <xsd:element ref="ns2:ReviewInterval" minOccurs="0"/>
                <xsd:element ref="ns1:_dlc_Exempt" minOccurs="0"/>
                <xsd:element ref="ns2:Migrated" minOccurs="0"/>
                <xsd:element ref="ns2:DocumentType" minOccurs="0"/>
                <xsd:element ref="ns2:ExternalAuthor" minOccurs="0"/>
                <xsd:element ref="ns2:DateReceived" minOccurs="0"/>
                <xsd:element ref="ns2:Organisation" minOccurs="0"/>
                <xsd:element ref="ns2:DocumentDate" minOccurs="0"/>
                <xsd:element ref="ns2:PublicationType" minOccurs="0"/>
                <xsd:element ref="ns2:PublicationYear" minOccurs="0"/>
                <xsd:element ref="ns2:EDMNo" minOccurs="0"/>
                <xsd:element ref="ns2:TaxKeywordTaxHTField" minOccurs="0"/>
                <xsd:element ref="ns2:TaxCatchAll" minOccurs="0"/>
                <xsd:element ref="ns2:TaxCatchAllLabel" minOccurs="0"/>
                <xsd:element ref="ns2:Destroyed" minOccurs="0"/>
                <xsd:element ref="ns2:ReviewLength" minOccurs="0"/>
                <xsd:element ref="ns2:NextReviewDate" minOccurs="0"/>
                <xsd:element ref="ns2:VitalRecord" minOccurs="0"/>
                <xsd:element ref="ns2:History" minOccurs="0"/>
                <xsd:element ref="ns2:Essential" minOccurs="0"/>
                <xsd:element ref="ns2:Official" minOccurs="0"/>
                <xsd:element ref="ns2:Accession" minOccurs="0"/>
                <xsd:element ref="ns2:Addressee" minOccurs="0"/>
                <xsd:element ref="ns2:Creator" minOccurs="0"/>
                <xsd:element ref="ns2:Modifier" minOccurs="0"/>
                <xsd:element ref="ns2:Supplier1" minOccurs="0"/>
                <xsd:element ref="ns3:Location" minOccurs="0"/>
                <xsd:element ref="ns2:Typist" minOccurs="0"/>
                <xsd:element ref="ns2:ExternalRecipient" minOccurs="0"/>
                <xsd:element ref="ns2:VendorName" minOccurs="0"/>
                <xsd:element ref="ns2:MatterNo" minOccurs="0"/>
                <xsd:element ref="ns2:MatterType" minOccurs="0"/>
                <xsd:element ref="ns2:eDocsVersion" minOccurs="0"/>
                <xsd:element ref="ns2:RecordOfficer" minOccurs="0"/>
                <xsd:element ref="ns2:RecordDate" minOccurs="0"/>
                <xsd:element ref="ns2:StatusDate" minOccurs="0"/>
                <xsd:element ref="ns2:ReceivedDate" minOccurs="0"/>
                <xsd:element ref="ns2:StorageMedium" minOccurs="0"/>
                <xsd:element ref="ns2:RecordsManagerGroup" minOccurs="0"/>
                <xsd:element ref="ns2:OtherAddressees" minOccurs="0"/>
                <xsd:element ref="ns2:OriginatingOrganisation" minOccurs="0"/>
                <xsd:element ref="ns2:UpdateCycleperiod" minOccurs="0"/>
                <xsd:element ref="ns2:LastReviewDate" minOccurs="0"/>
                <xsd:element ref="ns2:LegacyBusinessUnit" minOccurs="0"/>
                <xsd:element ref="ns2:LegacyAreaDept" minOccurs="0"/>
                <xsd:element ref="ns2:LegacyPath" minOccurs="0"/>
                <xsd:element ref="ns2:LegacyName" minOccurs="0"/>
                <xsd:element ref="ns2:LegacyInformationClassification" minOccurs="0"/>
                <xsd:element ref="ns2:LegacyDescription" minOccurs="0"/>
                <xsd:element ref="ns2:Status" minOccurs="0"/>
                <xsd:element ref="ns2:AuthorCoAuthor" minOccurs="0"/>
                <xsd:element ref="ns2:RSI" minOccurs="0"/>
                <xsd:element ref="ns2:Originator" minOccurs="0"/>
                <xsd:element ref="ns2:RMClassification" minOccurs="0"/>
                <xsd:element ref="ns2:FileNumber" minOccurs="0"/>
                <xsd:element ref="ns2:ISBN" minOccurs="0"/>
                <xsd:element ref="ns2:RecordReviewDate" minOccurs="0"/>
                <xsd:element ref="ns2:LegacyCategory" minOccurs="0"/>
                <xsd:element ref="ns2:_dlc_DocId" minOccurs="0"/>
                <xsd:element ref="ns2:_dlc_DocIdUrl" minOccurs="0"/>
                <xsd:element ref="ns2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AssignedTo" ma:index="8" nillable="true" ma:displayName="Assigned To" ma:list="UserInfo" ma:internalName="AssignedTo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V3Comments" ma:index="14" nillable="true" ma:displayName="Append-Only Comments" ma:internalName="V3Comments">
      <xsd:simpleType>
        <xsd:restriction base="dms:Note">
          <xsd:maxLength value="255"/>
        </xsd:restriction>
      </xsd:simpleType>
    </xsd:element>
    <xsd:element name="_dlc_Exempt" ma:index="59" nillable="true" ma:displayName="Exempt from Policy" ma:hidden="true" ma:internalName="_dlc_Exempt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cf938e6-1ca2-429e-a0a6-180b7db60764" elementFormDefault="qualified">
    <xsd:import namespace="http://schemas.microsoft.com/office/2006/documentManagement/types"/>
    <xsd:import namespace="http://schemas.microsoft.com/office/infopath/2007/PartnerControls"/>
    <xsd:element name="InformationDomain" ma:index="2" ma:displayName="Information Domain" ma:format="Dropdown" ma:internalName="InformationDomain">
      <xsd:simpleType>
        <xsd:restriction base="dms:Choice">
          <xsd:enumeration value="Asset Management Practices"/>
          <xsd:enumeration value="Asset Works Allocation"/>
          <xsd:enumeration value="Authorisation Management"/>
          <xsd:enumeration value="Brand &amp; Marketing"/>
          <xsd:enumeration value="Brand and Marketing"/>
          <xsd:enumeration value="Budgeting / Forecasting"/>
          <xsd:enumeration value="Business Change Portfolio"/>
          <xsd:enumeration value="Business Development"/>
          <xsd:enumeration value="Business Information Metadata"/>
          <xsd:enumeration value="Business Innovation"/>
          <xsd:enumeration value="Business Reporting"/>
          <xsd:enumeration value="Business Strategy"/>
          <xsd:enumeration value="Common Public Information"/>
          <xsd:enumeration value="Communications Network Control"/>
          <xsd:enumeration value="Connection and Relocation Works"/>
          <xsd:enumeration value="Conveyancing"/>
          <xsd:enumeration value="Corporate Communications"/>
          <xsd:enumeration value="Corporate Compliance"/>
          <xsd:enumeration value="Corporate Finance"/>
          <xsd:enumeration value="Corporate Governance"/>
          <xsd:enumeration value="Customer Business Admin"/>
          <xsd:enumeration value="Customer Communication"/>
          <xsd:enumeration value="Customer DER Assets"/>
          <xsd:enumeration value="Customer Details"/>
          <xsd:enumeration value="Customer Service Business Admin"/>
          <xsd:enumeration value="Customer Service Projects"/>
          <xsd:enumeration value="Cyber Security"/>
          <xsd:enumeration value="DER Management"/>
          <xsd:enumeration value="Distribution Connection and Relocation Initiation Information"/>
          <xsd:enumeration value="Documents &amp; Drawings Metadata"/>
          <xsd:enumeration value="Economic Regulation"/>
          <xsd:enumeration value="Emergency Response"/>
          <xsd:enumeration value="Employee Details"/>
          <xsd:enumeration value="Employee Transactional"/>
          <xsd:enumeration value="Energy Regulation"/>
          <xsd:enumeration value="Enterprise Architecture"/>
          <xsd:enumeration value="Enterprise Data Management &amp; Governance"/>
          <xsd:enumeration value="Enterprise Risks"/>
          <xsd:enumeration value="Environment Information"/>
          <xsd:enumeration value="Finance Business Admin"/>
          <xsd:enumeration value="Finance Projects"/>
          <xsd:enumeration value="Financial Accounting"/>
          <xsd:enumeration value="Financial Costing"/>
          <xsd:enumeration value="Fleet Assets"/>
          <xsd:enumeration value="Function Admin Information"/>
          <xsd:enumeration value="Government Relations"/>
          <xsd:enumeration value="Health, Safety &amp; Environment Business Admin"/>
          <xsd:enumeration value="Health, Safety &amp; Environment Projects"/>
          <xsd:enumeration value="Human Resources Business Admin"/>
          <xsd:enumeration value="Human Resources Projects"/>
          <xsd:enumeration value="ICT Business Admin"/>
          <xsd:enumeration value="ICT Configuration/Development"/>
          <xsd:enumeration value="ICT Projects"/>
          <xsd:enumeration value="ICT Security Identity &amp; Access"/>
          <xsd:enumeration value="ICT Service Delivery"/>
          <xsd:enumeration value="Information Management &amp; Governance"/>
          <xsd:enumeration value="Integrity"/>
          <xsd:enumeration value="Internal Audits"/>
          <xsd:enumeration value="Inventory"/>
          <xsd:enumeration value="Investment Governance Information"/>
          <xsd:enumeration value="Landbase Information"/>
          <xsd:enumeration value="Legal"/>
          <xsd:enumeration value="Maintenance/Fault Asset Works"/>
          <xsd:enumeration value="Management Accounting"/>
          <xsd:enumeration value="Marketing Business Admin"/>
          <xsd:enumeration value="Marketing Projects"/>
          <xsd:enumeration value="Meter Data Management"/>
          <xsd:enumeration value="Meter Provision"/>
          <xsd:enumeration value="Metering &amp; Consumption Business Admin"/>
          <xsd:enumeration value="Metering &amp; Consumption Projects"/>
          <xsd:enumeration value="Network Access"/>
          <xsd:enumeration value="Network Asset Health and Performance"/>
          <xsd:enumeration value="Network Asset Information"/>
          <xsd:enumeration value="Network Billing"/>
          <xsd:enumeration value="Network Building Business Admin"/>
          <xsd:enumeration value="Network Building Projects"/>
          <xsd:enumeration value="Network Connectivity (Normal)"/>
          <xsd:enumeration value="Network Connectivity (Operational)"/>
          <xsd:enumeration value="Network Constructing"/>
          <xsd:enumeration value="Network Control"/>
          <xsd:enumeration value="Network Engineering Designs"/>
          <xsd:enumeration value="Network Faults"/>
          <xsd:enumeration value="Network Generation"/>
          <xsd:enumeration value="Network Maintenance Business Admin"/>
          <xsd:enumeration value="Network Maintenance Projects"/>
          <xsd:enumeration value="Network Operation Business Admin"/>
          <xsd:enumeration value="Network Operation Projects"/>
          <xsd:enumeration value="Network Operations"/>
          <xsd:enumeration value="Network Planning (Grid Transformation)"/>
          <xsd:enumeration value="Network Planning Business Admin"/>
          <xsd:enumeration value="Network Planning Projects"/>
          <xsd:enumeration value="Operational SHE Information"/>
          <xsd:enumeration value="Organisational"/>
          <xsd:enumeration value="Physical Security"/>
          <xsd:enumeration value="Process Excellence"/>
          <xsd:enumeration value="Procurement"/>
          <xsd:enumeration value="Project Delivery Information"/>
          <xsd:enumeration value="Property &amp; Fleet Business Admin"/>
          <xsd:enumeration value="Property &amp; Fleet Projects"/>
          <xsd:enumeration value="Property Assets"/>
          <xsd:enumeration value="Regulator Engagement Business Admin"/>
          <xsd:enumeration value="Regulator Engagement Projects"/>
          <xsd:enumeration value="Regulatory Compliance"/>
          <xsd:enumeration value="Risk, Legal, Governance &amp; Assurance Business Admin"/>
          <xsd:enumeration value="Risk, Legal, Governance &amp; Assurance Projects"/>
          <xsd:enumeration value="Secretariat"/>
          <xsd:enumeration value="Service Agreements/Contracts"/>
          <xsd:enumeration value="Service Catalogue"/>
          <xsd:enumeration value="SHE Compliance"/>
          <xsd:enumeration value="SHE Incidents/Investigations"/>
          <xsd:enumeration value="SHE Programs &amp; Initiatives"/>
          <xsd:enumeration value="SHE Risk Management"/>
          <xsd:enumeration value="Stakeholder &amp; Community Engagement"/>
          <xsd:enumeration value="Strategic Leadership"/>
          <xsd:enumeration value="Strategy Business Admin"/>
          <xsd:enumeration value="Strategy Projects"/>
          <xsd:enumeration value="Supplier Contracts"/>
          <xsd:enumeration value="Supplier Details"/>
          <xsd:enumeration value="Supply Chain Business Admin"/>
          <xsd:enumeration value="Supply Chain Projects"/>
          <xsd:enumeration value="Sustainability"/>
          <xsd:enumeration value="Training Business Admin"/>
          <xsd:enumeration value="Training Compliance"/>
          <xsd:enumeration value="Training Content Development"/>
          <xsd:enumeration value="Training Delivery"/>
          <xsd:enumeration value="Training Pathways"/>
          <xsd:enumeration value="Training Projects"/>
          <xsd:enumeration value="Works Program"/>
        </xsd:restriction>
      </xsd:simpleType>
    </xsd:element>
    <xsd:element name="SubjectArea" ma:index="3" ma:displayName="Subject Area" ma:format="Dropdown" ma:indexed="true" ma:internalName="SubjectArea">
      <xsd:simpleType>
        <xsd:restriction base="dms:Choice">
          <xsd:enumeration value="ABS Demographics"/>
          <xsd:enumeration value="Access Arrangement Expenditure Forecasts"/>
          <xsd:enumeration value="Access Arrangements"/>
          <xsd:enumeration value="Access Arrangements Final"/>
          <xsd:enumeration value="Access Audit Logs"/>
          <xsd:enumeration value="Access Management"/>
          <xsd:enumeration value="Accounts Payable"/>
          <xsd:enumeration value="Accounts Receivable"/>
          <xsd:enumeration value="Accruals &amp; Journals"/>
          <xsd:enumeration value="Active Management Forum"/>
          <xsd:enumeration value="Admin Related to Investigations"/>
          <xsd:enumeration value="All Employee Learning"/>
          <xsd:enumeration value="Amendment Register"/>
          <xsd:enumeration value="Analysis"/>
          <xsd:enumeration value="Annual Performance Statement/Statement of Corporate Intent"/>
          <xsd:enumeration value="Annual Report"/>
          <xsd:enumeration value="Appeals &amp; Complaints"/>
          <xsd:enumeration value="Application and System View Architecture"/>
          <xsd:enumeration value="Application Service Account Details"/>
          <xsd:enumeration value="Appointment of Directors"/>
          <xsd:enumeration value="Asbestos Register"/>
          <xsd:enumeration value="Asbestos Register (Depot)"/>
          <xsd:enumeration value="Assessment &amp; Evaluation Information"/>
          <xsd:enumeration value="Asset &amp; Network Planning"/>
          <xsd:enumeration value="Asset &amp; Network Strategies"/>
          <xsd:enumeration value="Asset Attributes"/>
          <xsd:enumeration value="Asset Configuration"/>
          <xsd:enumeration value="Asset Data Update Management"/>
          <xsd:enumeration value="Asset Forecasting Methodology"/>
          <xsd:enumeration value="Asset Location"/>
          <xsd:enumeration value="Asset Maintenance Schedule (Distribution)"/>
          <xsd:enumeration value="Asset Maintenance Schedule (SCADA)"/>
          <xsd:enumeration value="Asset Maintenance Schedule (Transmission)"/>
          <xsd:enumeration value="Asset Performance Records"/>
          <xsd:enumeration value="Asset Performance Reports (Internal)"/>
          <xsd:enumeration value="Asset Performance Reports (Public)"/>
          <xsd:enumeration value="Assurance"/>
          <xsd:enumeration value="Audit Actions Registers"/>
          <xsd:enumeration value="Audits"/>
          <xsd:enumeration value="Authorisations"/>
          <xsd:enumeration value="Automation Site Configuration &amp; Commissioning"/>
          <xsd:enumeration value="Awards"/>
          <xsd:enumeration value="BAU Network Plans"/>
          <xsd:enumeration value="BD Admin Information"/>
          <xsd:enumeration value="BD Project Information"/>
          <xsd:enumeration value="Benchmarking"/>
          <xsd:enumeration value="Bespoke Learning"/>
          <xsd:enumeration value="Billing Administration"/>
          <xsd:enumeration value="Board and Committee Agendas, Packs and Presentations"/>
          <xsd:enumeration value="Board and Committee Meetings"/>
          <xsd:enumeration value="Board and Committee Minutes"/>
          <xsd:enumeration value="Board Reports"/>
          <xsd:enumeration value="BOOT Model and MyTime Reports"/>
          <xsd:enumeration value="BP&amp;R Financial Reporting"/>
          <xsd:enumeration value="Brand Development"/>
          <xsd:enumeration value="Breach and Dispute Notices"/>
          <xsd:enumeration value="Breach Register"/>
          <xsd:enumeration value="Building Condition Reports"/>
          <xsd:enumeration value="Building Security Access"/>
          <xsd:enumeration value="Bulletins &amp; Key Learnings"/>
          <xsd:enumeration value="Business Analytics &amp; Reporting"/>
          <xsd:enumeration value="Business Architecture"/>
          <xsd:enumeration value="Business Cases"/>
          <xsd:enumeration value="Business Communication External"/>
          <xsd:enumeration value="Business Continuity Planning (BCP)"/>
          <xsd:enumeration value="Business Environment Analysis"/>
          <xsd:enumeration value="Business Glossary"/>
          <xsd:enumeration value="Business Impact Analysis (BIA)"/>
          <xsd:enumeration value="Business Metadata"/>
          <xsd:enumeration value="Business Plan"/>
          <xsd:enumeration value="Business Position"/>
          <xsd:enumeration value="Business Reports &amp; Information"/>
          <xsd:enumeration value="Business Strategy Business Strategies"/>
          <xsd:enumeration value="Business Strategy Executive Management"/>
          <xsd:enumeration value="Business Strategy General Admin"/>
          <xsd:enumeration value="Business Strategy Personnel Management"/>
          <xsd:enumeration value="Business Strategy Project Delivery"/>
          <xsd:enumeration value="Business Unit Plan"/>
          <xsd:enumeration value="Campaign Material"/>
          <xsd:enumeration value="Campaign Results &amp; History"/>
          <xsd:enumeration value="Capital Expenditure Memo"/>
          <xsd:enumeration value="Capital Portfolio Management"/>
          <xsd:enumeration value="Caretaker Management"/>
          <xsd:enumeration value="CEO and Director Ad-hoc Requests and Correspondence"/>
          <xsd:enumeration value="CEO Management"/>
          <xsd:enumeration value="CEO Remuneration and Employment Correspondence File"/>
          <xsd:enumeration value="Claims Information"/>
          <xsd:enumeration value="Climate Disclosure Reporting"/>
          <xsd:enumeration value="Commercial Business Procurement"/>
          <xsd:enumeration value="Commercial &amp; Legal Reviews"/>
          <xsd:enumeration value="Commercial Portfolios"/>
          <xsd:enumeration value="Common Public Subject Area"/>
          <xsd:enumeration value="Communication to Customers"/>
          <xsd:enumeration value="Communications Alarms and Events"/>
          <xsd:enumeration value="Communications Network Topology"/>
          <xsd:enumeration value="Community Engagement"/>
          <xsd:enumeration value="Community Initiatives &amp; Programs"/>
          <xsd:enumeration value="Compliance Attestation"/>
          <xsd:enumeration value="Compliance Plans"/>
          <xsd:enumeration value="Conferences &amp; Seminars"/>
          <xsd:enumeration value="Configuration Management Database (IT and OT)"/>
          <xsd:enumeration value="Conflict of Interest Declaration (Supplier and Commercial)"/>
          <xsd:enumeration value="Conflict of Interest Register"/>
          <xsd:enumeration value="Connection and Relocation Work Orders"/>
          <xsd:enumeration value="Connection Information"/>
          <xsd:enumeration value="Connection Point Standing Data"/>
          <xsd:enumeration value="Construction Contract Management"/>
          <xsd:enumeration value="Contact Centre Resource Planning"/>
          <xsd:enumeration value="Contact Centre Training"/>
          <xsd:enumeration value="Contaminated Sites"/>
          <xsd:enumeration value="Content, Design &amp; Creative Work"/>
          <xsd:enumeration value="Contract Close Out Reports"/>
          <xsd:enumeration value="Contract Management Master Register"/>
          <xsd:enumeration value="Contract Management Plan"/>
          <xsd:enumeration value="Contract Negotiation Drafts"/>
          <xsd:enumeration value="Contract Performance Reports"/>
          <xsd:enumeration value="Contract Pricing Schedules"/>
          <xsd:enumeration value="Contract Service Orders"/>
          <xsd:enumeration value="Contract Templates"/>
          <xsd:enumeration value="Contract Variations"/>
          <xsd:enumeration value="Contractor Quotations"/>
          <xsd:enumeration value="Contracts"/>
          <xsd:enumeration value="Contracts &amp; Partnership Agreements"/>
          <xsd:enumeration value="Contracts and Partnership Agreements"/>
          <xsd:enumeration value="Control Contact Details"/>
          <xsd:enumeration value="Control Room Call Recordings"/>
          <xsd:enumeration value="Conveyancing Documents"/>
          <xsd:enumeration value="Corporate Development Analysis"/>
          <xsd:enumeration value="Corporate Finance Model"/>
          <xsd:enumeration value="Corporate Governance Framework"/>
          <xsd:enumeration value="Corporate Policy Register"/>
          <xsd:enumeration value="Corporate RACI Register"/>
          <xsd:enumeration value="Cost Optimisation"/>
          <xsd:enumeration value="Courseware"/>
          <xsd:enumeration value="Crew Dispatch Information"/>
          <xsd:enumeration value="Crisis Management"/>
          <xsd:enumeration value="Critical Risk Management"/>
          <xsd:enumeration value="Customer Agreement Information"/>
          <xsd:enumeration value="Customer and Supplier Credit Limit Assessments"/>
          <xsd:enumeration value="Customer Application Information"/>
          <xsd:enumeration value="Customer Applications"/>
          <xsd:enumeration value="Customer Contracts (eTacs)"/>
          <xsd:enumeration value="Customer Contracts Variations (eTacs)"/>
          <xsd:enumeration value="Customer Credit Limit Applications"/>
          <xsd:enumeration value="Customer DER Applications"/>
          <xsd:enumeration value="Customer DER Connection Process Admin"/>
          <xsd:enumeration value="Customer Engagement &amp; Segmentation Plans"/>
          <xsd:enumeration value="Customer Engagement and Segmentation Plans"/>
          <xsd:enumeration value="Customer Executive Management"/>
          <xsd:enumeration value="Customer Feedback"/>
          <xsd:enumeration value="Customer Funded Documentation"/>
          <xsd:enumeration value="Customer Inventory Sales Information"/>
          <xsd:enumeration value="Customer Names"/>
          <xsd:enumeration value="Customer Project Status Report"/>
          <xsd:enumeration value="Customer Request"/>
          <xsd:enumeration value="Customer Requested Distribution Projects"/>
          <xsd:enumeration value="Customer Service Business Strategies"/>
          <xsd:enumeration value="Customer Service Executive Management"/>
          <xsd:enumeration value="Customer Service General Admin"/>
          <xsd:enumeration value="Customer Service Personnel Management"/>
          <xsd:enumeration value="Customer Service Project Delivery"/>
          <xsd:enumeration value="Cyber Security Architecture &amp; Governance"/>
          <xsd:enumeration value="Cyber Security Corporate Documents and Communications"/>
          <xsd:enumeration value="Cyber Security Culture and Awareness"/>
          <xsd:enumeration value="Cyber Security Operations"/>
          <xsd:enumeration value="Cyber Security Program"/>
          <xsd:enumeration value="Data Governance"/>
          <xsd:enumeration value="DBYD (Dial before you dig)"/>
          <xsd:enumeration value="Debt Recovery"/>
          <xsd:enumeration value="Defect Information"/>
          <xsd:enumeration value="Deferred Faults (Inspector Driven)"/>
          <xsd:enumeration value="Delivery Operations &amp; Maintenance"/>
          <xsd:enumeration value="Delivery Strategy"/>
          <xsd:enumeration value="Depreciation"/>
          <xsd:enumeration value="DER Contracts &amp; Procurement"/>
          <xsd:enumeration value="DER Knowledge Base"/>
          <xsd:enumeration value="Digital Channel Performance Reporting &amp; Insights"/>
          <xsd:enumeration value="Director &amp; Executive Employment"/>
          <xsd:enumeration value="Director &amp; Executive Matters"/>
          <xsd:enumeration value="Disciplinary Details"/>
          <xsd:enumeration value="Distributed Energy Resources"/>
          <xsd:enumeration value="Distribution Connection and Relocation Delivery Project Scope"/>
          <xsd:enumeration value="Distribution Connection and Relocation Designs"/>
          <xsd:enumeration value="Distribution Connection and Relocation Estimation"/>
          <xsd:enumeration value="Distribution Connection and Relocation Finalisation Documents"/>
          <xsd:enumeration value="Distribution Connection and Relocation Payment Record"/>
          <xsd:enumeration value="Distribution Connection and Relocation Quote"/>
          <xsd:enumeration value="Distribution Connection and Relocation Schedule"/>
          <xsd:enumeration value="Distribution Connection and Relocation Scope of Work"/>
          <xsd:enumeration value="Distribution Contract Management"/>
          <xsd:enumeration value="Documents &amp; Drawings Metadata (SA)"/>
          <xsd:enumeration value="DSO Enablement"/>
          <xsd:enumeration value="EAP (Electrical Access Permits)"/>
          <xsd:enumeration value="Easement Compensation Working Files"/>
          <xsd:enumeration value="Economic Regulation Correspondence"/>
          <xsd:enumeration value="E-Learning"/>
          <xsd:enumeration value="Electrical Systems Inspection Details"/>
          <xsd:enumeration value="Electrical Systems Inspection Reports"/>
          <xsd:enumeration value="Electrical Systems Inspections"/>
          <xsd:enumeration value="Emergency Inter Agency Communication"/>
          <xsd:enumeration value="Emergency Public Communications"/>
          <xsd:enumeration value="Emergency Recovery Work Order"/>
          <xsd:enumeration value="Emergency Response Work Order"/>
          <xsd:enumeration value="Emerging Risk"/>
          <xsd:enumeration value="Emission Reduction Framework Reporting"/>
          <xsd:enumeration value="Employee Rosters"/>
          <xsd:enumeration value="Employees &amp; Contractors Contact Details"/>
          <xsd:enumeration value="Employees &amp; Contractors Cost Information"/>
          <xsd:enumeration value="Employees &amp; Contractors Tax File Numbers"/>
          <xsd:enumeration value="Employment Contracts"/>
          <xsd:enumeration value="eNAR (Electronic Network Access Request)"/>
          <xsd:enumeration value="Energy Data"/>
          <xsd:enumeration value="Engineering Drawings (Editable, DGN)"/>
          <xsd:enumeration value="Engineering Drawings (Read Only)"/>
          <xsd:enumeration value="Engineering &amp; Design Contract Management"/>
          <xsd:enumeration value="Enterprise Landbase"/>
          <xsd:enumeration value="Enterprise Performance Metrics and Dashboards (CoRE)"/>
          <xsd:enumeration value="Enterprise Risk Management System / Tool"/>
          <xsd:enumeration value="Enterprise Security"/>
          <xsd:enumeration value="Entry Level Programs"/>
          <xsd:enumeration value="Environment Assessments &amp; Approvals"/>
          <xsd:enumeration value="Environment Impact Assessment"/>
          <xsd:enumeration value="Environment Programs"/>
          <xsd:enumeration value="Environmental Compliance"/>
          <xsd:enumeration value="Environmental Information"/>
          <xsd:enumeration value="ESEN (Electrical Supply Emergency Notifications)"/>
          <xsd:enumeration value="ESO View - Outages Affecting Various Agencies"/>
          <xsd:enumeration value="Estimate Reports"/>
          <xsd:enumeration value="Estimates"/>
          <xsd:enumeration value="Evaluation Criteria"/>
          <xsd:enumeration value="Evaluation Results"/>
          <xsd:enumeration value="Events"/>
          <xsd:enumeration value="Executive &amp; ARC Reporting"/>
          <xsd:enumeration value="Executive &amp; Board Governance"/>
          <xsd:enumeration value="External Budgets"/>
          <xsd:enumeration value="External Reports"/>
          <xsd:enumeration value="Facilities Maintenance"/>
          <xsd:enumeration value="Facilities Management"/>
          <xsd:enumeration value="Fatigue Management"/>
          <xsd:enumeration value="Fault Information (No Legal Privilege)"/>
          <xsd:enumeration value="Fault Information (Under Professional Legal Privilege)"/>
          <xsd:enumeration value="Fault Work Orders"/>
          <xsd:enumeration value="Field Mobility Information"/>
          <xsd:enumeration value="Finance &amp; Risk Committee Reports and Presentations"/>
          <xsd:enumeration value="Finance Business Strategies"/>
          <xsd:enumeration value="Finance Executive Management"/>
          <xsd:enumeration value="Finance General Admin"/>
          <xsd:enumeration value="Finance Knowledge Share"/>
          <xsd:enumeration value="Finance Personnel Management"/>
          <xsd:enumeration value="Finance Project Delivery"/>
          <xsd:enumeration value="Financial Markets"/>
          <xsd:enumeration value="Financial Model Working Documents"/>
          <xsd:enumeration value="Financial Modelling &amp; Analysis Working Documents"/>
          <xsd:enumeration value="Financial Reporting"/>
          <xsd:enumeration value="Financial Transactions"/>
          <xsd:enumeration value="Fitness for Work Assessments"/>
          <xsd:enumeration value="Fixed Asset Register"/>
          <xsd:enumeration value="Fleet &amp; Equipment Investigation Working Papers"/>
          <xsd:enumeration value="Fleet Availability"/>
          <xsd:enumeration value="Fleet Details"/>
          <xsd:enumeration value="Fleet Knowledge Base"/>
          <xsd:enumeration value="Fleet Maintenance Records"/>
          <xsd:enumeration value="Fleet Management"/>
          <xsd:enumeration value="Fleet Planning"/>
          <xsd:enumeration value="Fleet Technology"/>
          <xsd:enumeration value="Formal Correspondence"/>
          <xsd:enumeration value="Fraud Risk"/>
          <xsd:enumeration value="Fraud Risk Assessment"/>
          <xsd:enumeration value="Freedom of Information (FOI)"/>
          <xsd:enumeration value="Function Plan"/>
          <xsd:enumeration value="Functional / Operational Risk"/>
          <xsd:enumeration value="Future Distribution Network Plans"/>
          <xsd:enumeration value="Future Transmission Network Plans"/>
          <xsd:enumeration value="General Ledger"/>
          <xsd:enumeration value="General Solution Architecture and Design"/>
          <xsd:enumeration value="General Supplier Communication"/>
          <xsd:enumeration value="Generation Market Data"/>
          <xsd:enumeration value="Gift Register"/>
          <xsd:enumeration value="Governance Control &amp; Communications"/>
          <xsd:enumeration value="Government Department Communications"/>
          <xsd:enumeration value="Hazard Information"/>
          <xsd:enumeration value="Health &amp; Wellness"/>
          <xsd:enumeration value="Historical Operational Data"/>
          <xsd:enumeration value="HR Business Strategies"/>
          <xsd:enumeration value="HR Case Notes"/>
          <xsd:enumeration value="HR Executive Management"/>
          <xsd:enumeration value="HR Financial Management &amp; Reporting"/>
          <xsd:enumeration value="HR General Admin"/>
          <xsd:enumeration value="HR Governance &amp; Processes"/>
          <xsd:enumeration value="HR Personnel Management"/>
          <xsd:enumeration value="HR Project Delivery"/>
          <xsd:enumeration value="HR Systems"/>
          <xsd:enumeration value="IA Fundamentals &amp; Education"/>
          <xsd:enumeration value="ICT Business Strategies"/>
          <xsd:enumeration value="ICT Control &amp; Monitoring"/>
          <xsd:enumeration value="ICT Executive Management"/>
          <xsd:enumeration value="ICT General Admin"/>
          <xsd:enumeration value="ICT General Support Manuals"/>
          <xsd:enumeration value="ICT OT Support Manuals"/>
          <xsd:enumeration value="ICT Personnel Management"/>
          <xsd:enumeration value="ICT Project Delivery"/>
          <xsd:enumeration value="ICT Service Level Agreements"/>
          <xsd:enumeration value="ICT Service Management Reports"/>
          <xsd:enumeration value="IGF Framework, Standards &amp; Guidelines"/>
          <xsd:enumeration value="IGF Gate Compliance Reports"/>
          <xsd:enumeration value="IGF Health Check Reports and working papers"/>
          <xsd:enumeration value="Impact Assessment"/>
          <xsd:enumeration value="Improvement &amp; Review Groups"/>
          <xsd:enumeration value="Improvement Notices"/>
          <xsd:enumeration value="Incident Information (No Legal Privilege)"/>
          <xsd:enumeration value="Incident Information (Under Professional Legal Privilege)"/>
          <xsd:enumeration value="Incident Staff Bulletins"/>
          <xsd:enumeration value="Individual Customer Contact Information"/>
          <xsd:enumeration value="Industry &amp; Business Engagement"/>
          <xsd:enumeration value="Industry and Competitor Analysis"/>
          <xsd:enumeration value="Information Access / Security"/>
          <xsd:enumeration value="Information Architecture"/>
          <xsd:enumeration value="Information Discovery"/>
          <xsd:enumeration value="Information Governance"/>
          <xsd:enumeration value="Information Systems"/>
          <xsd:enumeration value="Innovation Capability Maturity Assessments and Plans"/>
          <xsd:enumeration value="Innovation Pipeline"/>
          <xsd:enumeration value="Inspection Details"/>
          <xsd:enumeration value="Insurance Portfolio"/>
          <xsd:enumeration value="Intellectual Property Records (inc. Trademarks)"/>
          <xsd:enumeration value="Internal Communications"/>
          <xsd:enumeration value="Internal Review and Audit Reports"/>
          <xsd:enumeration value="Internal Workforce Availability"/>
          <xsd:enumeration value="Inventory Details"/>
          <xsd:enumeration value="Inventory Stock Details"/>
          <xsd:enumeration value="Investigations"/>
          <xsd:enumeration value="Investment Assurance"/>
          <xsd:enumeration value="Investment Evaluation"/>
          <xsd:enumeration value="Investment Review Committee Information"/>
          <xsd:enumeration value="Invoices"/>
          <xsd:enumeration value="Issue and Dispute Records"/>
          <xsd:enumeration value="Job Descriptions"/>
          <xsd:enumeration value="Job Safety Documentation"/>
          <xsd:enumeration value="Knowledge Management Asset Management Tools &amp; Systems"/>
          <xsd:enumeration value="Land Access"/>
          <xsd:enumeration value="Land Title Documents"/>
          <xsd:enumeration value="Leader Learning"/>
          <xsd:enumeration value="Lease Documentation"/>
          <xsd:enumeration value="Leave Management"/>
          <xsd:enumeration value="Legal Advice"/>
          <xsd:enumeration value="Legal Panel"/>
          <xsd:enumeration value="Legal Publications"/>
          <xsd:enumeration value="Legal Templates"/>
          <xsd:enumeration value="Legislative Obligations"/>
          <xsd:enumeration value="Licences &amp; Permits"/>
          <xsd:enumeration value="Life Support Equipment Customer Details"/>
          <xsd:enumeration value="Load and Demand Management"/>
          <xsd:enumeration value="Logistics"/>
          <xsd:enumeration value="Logistics &amp; Inventory Forecasting"/>
          <xsd:enumeration value="Loss Factors Report for AEMO"/>
          <xsd:enumeration value="Maintenance Data (A&amp;C)"/>
          <xsd:enumeration value="Maintenance Data (Distribution)"/>
          <xsd:enumeration value="Maintenance Data (Transmission)"/>
          <xsd:enumeration value="Maintenance Work Orders"/>
          <xsd:enumeration value="Make Safe Emergency Plan"/>
          <xsd:enumeration value="Manage Real Time Systems"/>
          <xsd:enumeration value="Manage the Network"/>
          <xsd:enumeration value="Market Arrangements"/>
          <xsd:enumeration value="Marketing Executive &amp; Board Engagement"/>
          <xsd:enumeration value="Marketing General Admin"/>
          <xsd:enumeration value="Marketing Personnel Management"/>
          <xsd:enumeration value="Marketing Project Delivery"/>
          <xsd:enumeration value="Marketing Strategies"/>
          <xsd:enumeration value="Master Agreements"/>
          <xsd:enumeration value="Media"/>
          <xsd:enumeration value="Medical Certificates"/>
          <xsd:enumeration value="Meter Alarms and Events"/>
          <xsd:enumeration value="Meter Technical Specifications"/>
          <xsd:enumeration value="Metering"/>
          <xsd:enumeration value="Metering Arrangements"/>
          <xsd:enumeration value="Minister for Energy"/>
          <xsd:enumeration value="Ministerial Investigations"/>
          <xsd:enumeration value="Ministerial Matters"/>
          <xsd:enumeration value="Misconduct Notification"/>
          <xsd:enumeration value="Network Bills for Retailers"/>
          <xsd:enumeration value="Network Building Executive Management"/>
          <xsd:enumeration value="Network Building General Admin"/>
          <xsd:enumeration value="Network Building Personnel Management"/>
          <xsd:enumeration value="Network Building Project Delivery"/>
          <xsd:enumeration value="Network Building Strategies"/>
          <xsd:enumeration value="Network Emergency Management"/>
          <xsd:enumeration value="Network Events"/>
          <xsd:enumeration value="Network Forecasting"/>
          <xsd:enumeration value="Network Maintenance Executive Management"/>
          <xsd:enumeration value="Network Maintenance General Admin"/>
          <xsd:enumeration value="Network Maintenance Personnel Management"/>
          <xsd:enumeration value="Network Maintenance Project Delivery"/>
          <xsd:enumeration value="Network Maintenance Strategies"/>
          <xsd:enumeration value="Network Operation Executive Management"/>
          <xsd:enumeration value="Network Operation General Admin"/>
          <xsd:enumeration value="Network Operation Personnel Management"/>
          <xsd:enumeration value="Network Operation Project Delivery"/>
          <xsd:enumeration value="Network Operation Strategies"/>
          <xsd:enumeration value="Network Operations Consulting"/>
          <xsd:enumeration value="Network Plan Scenarios"/>
          <xsd:enumeration value="Network Planning Business Strategies"/>
          <xsd:enumeration value="Network Planning Executive Management"/>
          <xsd:enumeration value="Network Planning General Admin"/>
          <xsd:enumeration value="Network Planning Methodology"/>
          <xsd:enumeration value="Network Planning Personnel Management"/>
          <xsd:enumeration value="Network Planning Project Delivery"/>
          <xsd:enumeration value="Network Pricing Data Models"/>
          <xsd:enumeration value="Network Pricing Report"/>
          <xsd:enumeration value="Network Recovery Plan"/>
          <xsd:enumeration value="Network Statistics Reports"/>
          <xsd:enumeration value="Network Topology (Fully Commissioned)"/>
          <xsd:enumeration value="Network Topology (Normal)"/>
          <xsd:enumeration value="Notices to DFA"/>
          <xsd:enumeration value="Notices to Supplier"/>
          <xsd:enumeration value="Organisational Customer Contact Information"/>
          <xsd:enumeration value="Organisational Structure"/>
          <xsd:enumeration value="OT Solution Architecture and Design"/>
          <xsd:enumeration value="Parliamentary Matters"/>
          <xsd:enumeration value="Payments"/>
          <xsd:enumeration value="Payroll"/>
          <xsd:enumeration value="Performance - Review information"/>
          <xsd:enumeration value="Performance - Talent management and succession planning"/>
          <xsd:enumeration value="Performance Management"/>
          <xsd:enumeration value="Personal"/>
          <xsd:enumeration value="PIR (Project Incident Review) Report"/>
          <xsd:enumeration value="Planned Fault Work (customer driven)"/>
          <xsd:enumeration value="Policy &amp; Objectives"/>
          <xsd:enumeration value="Portfolio / Program / Project Risk"/>
          <xsd:enumeration value="Portfolio Status Report"/>
          <xsd:enumeration value="Post Implementation Reviews and Working Papers"/>
          <xsd:enumeration value="Pre Employment Medicals"/>
          <xsd:enumeration value="Presentations &amp; Speeches"/>
          <xsd:enumeration value="Procurement Complaint"/>
          <xsd:enumeration value="Procurement Excellence"/>
          <xsd:enumeration value="Project Change Management"/>
          <xsd:enumeration value="Project Management Documentation"/>
          <xsd:enumeration value="Project Status Reports"/>
          <xsd:enumeration value="Project to Service Records"/>
          <xsd:enumeration value="Property &amp; Fleet Business Strategies"/>
          <xsd:enumeration value="Property &amp; Fleet Executive Management"/>
          <xsd:enumeration value="Property &amp; Fleet General Admin"/>
          <xsd:enumeration value="Property &amp; Fleet Personnel Management"/>
          <xsd:enumeration value="Property &amp; Fleet Project Delivery"/>
          <xsd:enumeration value="Property Damage Reports"/>
          <xsd:enumeration value="Property Portfolio Details"/>
          <xsd:enumeration value="Provisioned Access"/>
          <xsd:enumeration value="Public Impact"/>
          <xsd:enumeration value="Public Impact Assessments"/>
          <xsd:enumeration value="Public Interest Disclosure"/>
          <xsd:enumeration value="Publications"/>
          <xsd:enumeration value="Published Financial Models"/>
          <xsd:enumeration value="Published Internal Budgets and Forecasts"/>
          <xsd:enumeration value="Purchase and Credit Card Information"/>
          <xsd:enumeration value="Purchase Orders"/>
          <xsd:enumeration value="Rates"/>
          <xsd:enumeration value="Real Time Network Model"/>
          <xsd:enumeration value="Real Time Operations"/>
          <xsd:enumeration value="Recruitment"/>
          <xsd:enumeration value="Regulator Engagement Executive Management"/>
          <xsd:enumeration value="Regulator Engagement General Admin"/>
          <xsd:enumeration value="Regulator Engagement Personnel Management"/>
          <xsd:enumeration value="Regulator Engagement Project Delivery"/>
          <xsd:enumeration value="Regulator Engagement Strategies"/>
          <xsd:enumeration value="Regulatory Arrangements"/>
          <xsd:enumeration value="Regulatory Compliance"/>
          <xsd:enumeration value="Regulatory Correspondence"/>
          <xsd:enumeration value="Regulatory Education"/>
          <xsd:enumeration value="Regulatory Engagement"/>
          <xsd:enumeration value="Regulatory Guidelines &amp; Policies"/>
          <xsd:enumeration value="Regulatory Instruments"/>
          <xsd:enumeration value="Regulatory Performance, Compliance and Audit Reports"/>
          <xsd:enumeration value="Regulatory Reforms"/>
          <xsd:enumeration value="Regulatory Reporting"/>
          <xsd:enumeration value="Remedy Plan"/>
          <xsd:enumeration value="Remittance Advices"/>
          <xsd:enumeration value="Remunerations &amp; Benefits"/>
          <xsd:enumeration value="Report Working Papers"/>
          <xsd:enumeration value="Reporting"/>
          <xsd:enumeration value="Request for Information"/>
          <xsd:enumeration value="Requirements Specifications"/>
          <xsd:enumeration value="Resilience Governance &amp; Uplift Initiatives"/>
          <xsd:enumeration value="Resolution and Action Registers"/>
          <xsd:enumeration value="Restricted Enterprise Landbase"/>
          <xsd:enumeration value="Restricted Vehicle Pool Details"/>
          <xsd:enumeration value="Revenue Accrual Model"/>
          <xsd:enumeration value="RFQ, RFI and Tender Request"/>
          <xsd:enumeration value="RFQ, RFI and Tender Response"/>
          <xsd:enumeration value="Risk &amp; Resilience Governance Suite"/>
          <xsd:enumeration value="Risk &amp; Resilience Training &amp; Education"/>
          <xsd:enumeration value="Risk Champions"/>
          <xsd:enumeration value="Risk Forecasts"/>
          <xsd:enumeration value="Risk Management"/>
          <xsd:enumeration value="Risk, Assurance &amp; Reporting"/>
          <xsd:enumeration value="Risk, Legal, Governance &amp; Assurance Business Strategies"/>
          <xsd:enumeration value="Risk, Legal, Governance &amp; Assurance Executive Management"/>
          <xsd:enumeration value="Risk, Legal, Governance &amp; Assurance General Admin"/>
          <xsd:enumeration value="Risk, Legal, Governance &amp; Assurance Personnel Management"/>
          <xsd:enumeration value="Risk, Legal, Governance &amp; Assurance Project Delivery"/>
          <xsd:enumeration value="Root Cause Analyses"/>
          <xsd:enumeration value="RTO Registration"/>
          <xsd:enumeration value="Safety Apparatus Connection Scheme (SACS)"/>
          <xsd:enumeration value="Safety Meeting Notes"/>
          <xsd:enumeration value="Safety Projects"/>
          <xsd:enumeration value="Sales Documentation"/>
          <xsd:enumeration value="Secretariat Administrative Matters"/>
          <xsd:enumeration value="Secretariat Registers"/>
          <xsd:enumeration value="Security &amp; Critical Infrastructure"/>
          <xsd:enumeration value="Security Roles"/>
          <xsd:enumeration value="Service Offers (Regulated)"/>
          <xsd:enumeration value="Service Offers (Unegulated)"/>
          <xsd:enumeration value="Service Order Data"/>
          <xsd:enumeration value="Service Performance (eTacs)"/>
          <xsd:enumeration value="Service Pricing (Regulated)"/>
          <xsd:enumeration value="Service Pricing (Unregulated)"/>
          <xsd:enumeration value="Service Rebate Rules (Regulated)"/>
          <xsd:enumeration value="Service Rebate Rules (Unregulated)"/>
          <xsd:enumeration value="Service Requests, Incidents and Problems"/>
          <xsd:enumeration value="Service Standard Report"/>
          <xsd:enumeration value="SHE Audit Information"/>
          <xsd:enumeration value="SHE Audit Reports"/>
          <xsd:enumeration value="SHE Business Strategies"/>
          <xsd:enumeration value="SHE Documentation"/>
          <xsd:enumeration value="SHE Executive Management"/>
          <xsd:enumeration value="SHE General Admin"/>
          <xsd:enumeration value="SHE Information Development"/>
          <xsd:enumeration value="SHE Personnel Management"/>
          <xsd:enumeration value="SHE Project Delivery"/>
          <xsd:enumeration value="SHE Reporting"/>
          <xsd:enumeration value="SHE Risk Assessments"/>
          <xsd:enumeration value="Social Media Password Records"/>
          <xsd:enumeration value="Software Code"/>
          <xsd:enumeration value="Software Licence Information"/>
          <xsd:enumeration value="Sourcing and Category Strategies"/>
          <xsd:enumeration value="Sponsorship, Memberships, Grants &amp; Donations"/>
          <xsd:enumeration value="Stakeholder Communication"/>
          <xsd:enumeration value="Stakeholder Details"/>
          <xsd:enumeration value="Standard Designs, Codes &amp; Standards"/>
          <xsd:enumeration value="Statement of Expectations/Strategic Development Plan"/>
          <xsd:enumeration value="Statements of Work and Scope of Works"/>
          <xsd:enumeration value="Steering Committee Group Papers"/>
          <xsd:enumeration value="Stop Work Authority"/>
          <xsd:enumeration value="Storage, Disposal &amp; Retention"/>
          <xsd:enumeration value="Strategic Asset Plan"/>
          <xsd:enumeration value="Strategic Communications Planning"/>
          <xsd:enumeration value="Strategic Risk"/>
          <xsd:enumeration value="Strategy Business Strategies"/>
          <xsd:enumeration value="Strategy Executive Management"/>
          <xsd:enumeration value="Strategy General Admin"/>
          <xsd:enumeration value="Strategy Personnel Management"/>
          <xsd:enumeration value="Strategy Project Delivery"/>
          <xsd:enumeration value="Study Assistance"/>
          <xsd:enumeration value="Supplier Accreditation &amp; Insurance"/>
          <xsd:enumeration value="Supplier Billing Information"/>
          <xsd:enumeration value="Supplier Communication for Sensitive Purchases"/>
          <xsd:enumeration value="Supplier Contact Information"/>
          <xsd:enumeration value="Supplier Due Diligence"/>
          <xsd:enumeration value="Supplier Exemptions"/>
          <xsd:enumeration value="Supplier Financials"/>
          <xsd:enumeration value="Supply Chain Business Strategies"/>
          <xsd:enumeration value="Supply Chain Executive Management"/>
          <xsd:enumeration value="Supply Chain General Admin"/>
          <xsd:enumeration value="Supply Chain Personnel Management"/>
          <xsd:enumeration value="Supply Chain Project Delivery"/>
          <xsd:enumeration value="Sustainability Framework"/>
          <xsd:enumeration value="Sustainability Performance Metrics &amp; Reporting"/>
          <xsd:enumeration value="Sustainability Policy"/>
          <xsd:enumeration value="Sustainability Strategy"/>
          <xsd:enumeration value="Switching Programs"/>
          <xsd:enumeration value="Systems"/>
          <xsd:enumeration value="Tax Accounting"/>
          <xsd:enumeration value="Technical Metadata"/>
          <xsd:enumeration value="Technical Rules Determination Papers"/>
          <xsd:enumeration value="Technical Rules Working Papers"/>
          <xsd:enumeration value="Telematics Fleet Data"/>
          <xsd:enumeration value="Telematics Reports"/>
          <xsd:enumeration value="Testing Information"/>
          <xsd:enumeration value="Third Party Recovery"/>
          <xsd:enumeration value="Timesheets"/>
          <xsd:enumeration value="Training &amp; Competencies"/>
          <xsd:enumeration value="Training Audit"/>
          <xsd:enumeration value="Training Contract Management"/>
          <xsd:enumeration value="Training Delivery (Technical and Non-Technical)"/>
          <xsd:enumeration value="Training Executive Management"/>
          <xsd:enumeration value="Training Facilities Management"/>
          <xsd:enumeration value="Training Financial Management"/>
          <xsd:enumeration value="Training General Admin"/>
          <xsd:enumeration value="Training Materials"/>
          <xsd:enumeration value="Training Personnel Management"/>
          <xsd:enumeration value="Training Platform (ITRA)"/>
          <xsd:enumeration value="Training Program Strategy"/>
          <xsd:enumeration value="Training Project Delivery"/>
          <xsd:enumeration value="Training Records"/>
          <xsd:enumeration value="Training Reports"/>
          <xsd:enumeration value="Training Strategies"/>
          <xsd:enumeration value="Training Surveys"/>
          <xsd:enumeration value="Transmission Cost Estimate Reports"/>
          <xsd:enumeration value="Treasury"/>
          <xsd:enumeration value="Type 1 Benefit Validation"/>
          <xsd:enumeration value="Waivers of Competition"/>
          <xsd:enumeration value="Waste Control Actions"/>
          <xsd:enumeration value="Western Power Strategy"/>
          <xsd:enumeration value="Wholesale Electricity Market Rule Working Papers"/>
          <xsd:enumeration value="Wholesale Electricity Market Rules"/>
          <xsd:enumeration value="Work Plan"/>
          <xsd:enumeration value="Workers Compensation"/>
          <xsd:enumeration value="Workforce capability"/>
          <xsd:enumeration value="Workforce Groups"/>
          <xsd:enumeration value="Workforce Insights &amp; Optimisation"/>
          <xsd:enumeration value="Working Budgets and Forecasts Information"/>
          <xsd:enumeration value="Works Program (SA)"/>
          <xsd:enumeration value="WP Strategic Plan (Published or Redacted)"/>
          <xsd:enumeration value="WP Strategic Working Documents (inc. Business Model)"/>
        </xsd:restriction>
      </xsd:simpleType>
    </xsd:element>
    <xsd:element name="AreaDept" ma:index="4" nillable="true" ma:displayName="Area/Dept" ma:format="Dropdown" ma:indexed="true" ma:internalName="AreaDept">
      <xsd:simpleType>
        <xsd:restriction base="dms:Choice">
          <xsd:enumeration value="Access Solutions"/>
          <xsd:enumeration value="Assurance"/>
          <xsd:enumeration value="Brand &amp; Marketing"/>
          <xsd:enumeration value="Business Analytics &amp; Reporting"/>
          <xsd:enumeration value="Business Partners &amp; Performance"/>
          <xsd:enumeration value="Business Planning &amp; Analysis"/>
          <xsd:enumeration value="Business Assurance"/>
          <xsd:enumeration value="Business Development"/>
          <xsd:enumeration value="Community &amp; Stakeholder Relationships"/>
          <xsd:enumeration value="CEL Program – Strategic Planning"/>
          <xsd:enumeration value="Communications"/>
          <xsd:enumeration value="Commercial Design and Outsourcing"/>
          <xsd:enumeration value="Contact Centre"/>
          <xsd:enumeration value="Contracts Delivery"/>
          <xsd:enumeration value="Conveyancing"/>
          <xsd:enumeration value="Corporate &amp; Network"/>
          <xsd:enumeration value="Corporate Compliance"/>
          <xsd:enumeration value="Corporate Finance"/>
          <xsd:enumeration value="Customer &amp; Partner Relationships"/>
          <xsd:enumeration value="Customer Service &amp; Experience"/>
          <xsd:enumeration value="Customer Project Development"/>
          <xsd:enumeration value="Cyber Security Risk &amp; Assurance"/>
          <xsd:enumeration value="Cyber Security Operations"/>
          <xsd:enumeration value="Cyber Security Program Delivery"/>
          <xsd:enumeration value="Data &amp; Analytics"/>
          <xsd:enumeration value="DER Connections"/>
          <xsd:enumeration value="Digital Product Stream (AM)"/>
          <xsd:enumeration value="Digital Product Stream (Bus)"/>
          <xsd:enumeration value="Digital Product Stream (Cust)"/>
          <xsd:enumeration value="Digital Product Stream (Field Ops)"/>
          <xsd:enumeration value="Digital Product Stream (Network Ops)"/>
          <xsd:enumeration value="Distribution Customer Management"/>
          <xsd:enumeration value="Distribution Delivery"/>
          <xsd:enumeration value="Distribution Design"/>
          <xsd:enumeration value="Distribution Design &amp; Standards"/>
          <xsd:enumeration value="Distribution Grid Strategy &amp; Planning"/>
          <xsd:enumeration value="Distribution Scoping &amp; Scheduling"/>
          <xsd:enumeration value="DSO Enablement"/>
          <xsd:enumeration value="DSO Technology"/>
          <xsd:enumeration value="E&amp;D Service Excellence"/>
          <xsd:enumeration value="Economic Regulation"/>
          <xsd:enumeration value="Electrical Systems Inspections"/>
          <xsd:enumeration value="Emergency Management"/>
          <xsd:enumeration value="Employee Solutions"/>
          <xsd:enumeration value="Energy Market Regulation"/>
          <xsd:enumeration value="Engineering &amp; Design Service Excellence"/>
          <xsd:enumeration value="Enterprise, Platforms &amp; Infrastructure"/>
          <xsd:enumeration value="Enterprise Support Portfolio"/>
          <xsd:enumeration value="Enterprise Risk &amp; Resilience"/>
          <xsd:enumeration value="Environment"/>
          <xsd:enumeration value="Facilities &amp; Security Management"/>
          <xsd:enumeration value="Financial Accounting"/>
          <xsd:enumeration value="Fleet"/>
          <xsd:enumeration value="Fleet Maintenance"/>
          <xsd:enumeration value="Fleet Solutions"/>
          <xsd:enumeration value="Foundational Products"/>
          <xsd:enumeration value="Government Relations"/>
          <xsd:enumeration value="Grid Portfolio Management"/>
          <xsd:enumeration value="Hazard &amp; Critical Risk"/>
          <xsd:enumeration value="Health &amp; Wellbeing"/>
          <xsd:enumeration value="Innovation Excellence"/>
          <xsd:enumeration value="Innovation Services"/>
          <xsd:enumeration value="Integrity"/>
          <xsd:enumeration value="Internal Audit"/>
          <xsd:enumeration value="Inventory &amp; Logistics"/>
          <xsd:enumeration value="Land Development"/>
          <xsd:enumeration value="Legal"/>
          <xsd:enumeration value="Major Capital Connection Services"/>
          <xsd:enumeration value="Major Works Delivery"/>
          <xsd:enumeration value="Managed Services"/>
          <xsd:enumeration value="Meter Asset &amp; Solutions"/>
          <xsd:enumeration value="Meter Data Management"/>
          <xsd:enumeration value="Meter Provision"/>
          <xsd:enumeration value="Network Access Engineering"/>
          <xsd:enumeration value="Network Control"/>
          <xsd:enumeration value="Network Operational Systems"/>
          <xsd:enumeration value="Network Operations Consulting"/>
          <xsd:enumeration value="Network Project Delivery"/>
          <xsd:enumeration value="New Business &amp; Works Management"/>
          <xsd:enumeration value="Network &amp; Corporate Tech Portfolio"/>
          <xsd:enumeration value="Network Construction &amp; Maintainence"/>
          <xsd:enumeration value="Network Decarb &amp; Matrl"/>
          <xsd:enumeration value="OAP Distribution"/>
          <xsd:enumeration value="OAP Transmission"/>
          <xsd:enumeration value="Operational Improvement"/>
          <xsd:enumeration value="Operational Technology"/>
          <xsd:enumeration value="Operations"/>
          <xsd:enumeration value="Operations East"/>
          <xsd:enumeration value="Operations North"/>
          <xsd:enumeration value="Operations South"/>
          <xsd:enumeration value="Organisational Capability"/>
          <xsd:enumeration value="Organisational Development"/>
          <xsd:enumeration value="People Advisory &amp; Partnering."/>
          <xsd:enumeration value="P&amp;F Delivery"/>
          <xsd:enumeration value="P&amp;F Planning &amp; Strategy"/>
          <xsd:enumeration value="People Insights &amp; Systems"/>
          <xsd:enumeration value="People PMO"/>
          <xsd:enumeration value="People Strategy &amp; Governance"/>
          <xsd:enumeration value="People &amp; Performance"/>
          <xsd:enumeration value="Planning &amp; Resourcing"/>
          <xsd:enumeration value="Planning &amp; Works Allocation"/>
          <xsd:enumeration value="Procurement Excellence"/>
          <xsd:enumeration value="Property &amp; Security Solutions"/>
          <xsd:enumeration value="Regulatory Compliance"/>
          <xsd:enumeration value="Residential Design and Land Development"/>
          <xsd:enumeration value="Safety Advisory &amp; Partnering"/>
          <xsd:enumeration value="Safety Excellence"/>
          <xsd:enumeration value="Safety Regulatory &amp; Audit"/>
          <xsd:enumeration value="SCADA &amp; Telecommunication"/>
          <xsd:enumeration value="Service Delivery"/>
          <xsd:enumeration value="Service Management"/>
          <xsd:enumeration value="Social Performance"/>
          <xsd:enumeration value="Standalone Power Systems"/>
          <xsd:enumeration value="Strategic Business Management"/>
          <xsd:enumeration value="Strategic Workforce &amp; Programs"/>
          <xsd:enumeration value="Strategy"/>
          <xsd:enumeration value="Strategic Insights &amp; Optimisation"/>
          <xsd:enumeration value="Substations Design"/>
          <xsd:enumeration value="Sustainability"/>
          <xsd:enumeration value="Supply Chain"/>
          <xsd:enumeration value="Talent Acquisition"/>
          <xsd:enumeration value="Technical Operations"/>
          <xsd:enumeration value="Training"/>
          <xsd:enumeration value="Transmission Operations"/>
          <xsd:enumeration value="Transmission Portfolio Office"/>
          <xsd:enumeration value="Transmission Grid Strategy &amp; Planning"/>
          <xsd:enumeration value="Transmission Lines &amp; Telecom"/>
          <xsd:enumeration value="Transmission Social Performance"/>
          <xsd:enumeration value="Underground Power Projects"/>
          <xsd:enumeration value="WA Electrical Inspectors"/>
          <xsd:enumeration value="WHS Strategy"/>
        </xsd:restriction>
      </xsd:simpleType>
    </xsd:element>
    <xsd:element name="Function" ma:index="5" ma:displayName="Function" ma:format="Dropdown" ma:indexed="true" ma:internalName="Function">
      <xsd:simpleType>
        <xsd:restriction base="dms:Choice">
          <xsd:enumeration value="Asset Performance"/>
          <xsd:enumeration value="Business Planning &amp; Reporting"/>
          <xsd:enumeration value="Commercial"/>
          <xsd:enumeration value="Community &amp; Stakeholders"/>
          <xsd:enumeration value="Company Secretariat"/>
          <xsd:enumeration value="Customer Connection Services"/>
          <xsd:enumeration value="Customer Decarbonisation"/>
          <xsd:enumeration value="Cyber Security"/>
          <xsd:enumeration value="Digital Products"/>
          <xsd:enumeration value="Distribution Energy Transition"/>
          <xsd:enumeration value="Engineering &amp; Design"/>
          <xsd:enumeration value="Executive"/>
          <xsd:enumeration value="Finance &amp; Revenue"/>
          <xsd:enumeration value="Governance Risk &amp; Compliance"/>
          <xsd:enumeration value="Grid Transformation"/>
          <xsd:enumeration value="Human Resources"/>
          <xsd:enumeration value="Internal Audit"/>
          <xsd:enumeration value="Legal Services"/>
          <xsd:enumeration value="Major Customer Decarbonisation"/>
          <xsd:enumeration value="Major Works"/>
          <xsd:enumeration value="Network Maintenance Planning &amp; Delivery"/>
          <xsd:enumeration value="Network Operations"/>
          <xsd:enumeration value="Operational Maintenance"/>
          <xsd:enumeration value="People Capability"/>
          <xsd:enumeration value="People Experience"/>
          <xsd:enumeration value="People Strategy &amp; Performance"/>
          <xsd:enumeration value="Portfolio Value Office"/>
          <xsd:enumeration value="Power Training Services"/>
          <xsd:enumeration value="Property &amp; Fleet Solutions"/>
          <xsd:enumeration value="Regulation &amp; Investment Assurance"/>
          <xsd:enumeration value="Safety, Health &amp; Environment"/>
          <xsd:enumeration value="Social Performance &amp; Approvals"/>
          <xsd:enumeration value="Strategic Delivery"/>
          <xsd:enumeration value="Strategy, Enterprise Architecture &amp; Data"/>
          <xsd:enumeration value="Strategy &amp; Sustainability"/>
          <xsd:enumeration value="Technology &amp; Enterprise Services"/>
          <xsd:enumeration value="Transmission Energy Transition"/>
          <xsd:enumeration value="Transmission Growth functions"/>
        </xsd:restriction>
      </xsd:simpleType>
    </xsd:element>
    <xsd:element name="BusinessUnit" ma:index="6" ma:displayName="Business Unit" ma:format="Dropdown" ma:indexed="true" ma:internalName="BusinessUnit">
      <xsd:simpleType>
        <xsd:restriction base="dms:Choice">
          <xsd:enumeration value="Asset Management"/>
          <xsd:enumeration value="Asset Operations"/>
          <xsd:enumeration value="Energy Transition &amp; Sustainability"/>
          <xsd:enumeration value="Finance &amp; Regulation"/>
          <xsd:enumeration value="Legal, Governance &amp; External Relations"/>
          <xsd:enumeration value="People"/>
          <xsd:enumeration value="Technology &amp; Innovation"/>
          <xsd:enumeration value="CEO"/>
        </xsd:restriction>
      </xsd:simpleType>
    </xsd:element>
    <xsd:element name="RelatedTo" ma:index="7" nillable="true" ma:displayName="Related To" ma:format="Hyperlink" ma:internalName="RelatedTo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AssignedDate" ma:index="9" nillable="true" ma:displayName="Assigned Date" ma:format="DateOnly" ma:internalName="AssignedDate">
      <xsd:simpleType>
        <xsd:restriction base="dms:DateTime"/>
      </xsd:simpleType>
    </xsd:element>
    <xsd:element name="ExpiryDate" ma:index="10" nillable="true" ma:displayName="Expiry Date" ma:format="DateOnly" ma:hidden="true" ma:indexed="true" ma:internalName="ExpiryDate" ma:readOnly="false">
      <xsd:simpleType>
        <xsd:restriction base="dms:DateTime"/>
      </xsd:simpleType>
    </xsd:element>
    <xsd:element name="AuditDate" ma:index="11" nillable="true" ma:displayName="Audit Date" ma:format="DateOnly" ma:hidden="true" ma:internalName="AuditDate" ma:readOnly="false">
      <xsd:simpleType>
        <xsd:restriction base="dms:DateTime"/>
      </xsd:simpleType>
    </xsd:element>
    <xsd:element name="MarketInformationMetadata" ma:index="13" nillable="true" ma:displayName="Market Information Metadata" ma:default="0" ma:internalName="MarketInformationMetadata">
      <xsd:simpleType>
        <xsd:restriction base="dms:Boolean"/>
      </xsd:simpleType>
    </xsd:element>
    <xsd:element name="MarketClassification" ma:index="15" nillable="true" ma:displayName="Market Classification" ma:format="Dropdown" ma:internalName="MarketClassification">
      <xsd:simpleType>
        <xsd:restriction base="dms:Choice">
          <xsd:enumeration value="Public"/>
          <xsd:enumeration value="Classified"/>
        </xsd:restriction>
      </xsd:simpleType>
    </xsd:element>
    <xsd:element name="Controlled_x0020_Document" ma:index="16" nillable="true" ma:displayName="Controlled Document" ma:default="0" ma:hidden="true" ma:internalName="Controlled_x0020_Document" ma:readOnly="false">
      <xsd:simpleType>
        <xsd:restriction base="dms:Boolean"/>
      </xsd:simpleType>
    </xsd:element>
    <xsd:element name="LastApprovedDate" ma:index="17" nillable="true" ma:displayName="Last Approved Date" ma:format="DateOnly" ma:hidden="true" ma:internalName="LastApprovedDate" ma:readOnly="false">
      <xsd:simpleType>
        <xsd:restriction base="dms:DateTime"/>
      </xsd:simpleType>
    </xsd:element>
    <xsd:element name="PublishedDate1" ma:index="18" nillable="true" ma:displayName="Published Date" ma:format="DateOnly" ma:hidden="true" ma:internalName="PublishedDate1" ma:readOnly="false">
      <xsd:simpleType>
        <xsd:restriction base="dms:DateTime"/>
      </xsd:simpleType>
    </xsd:element>
    <xsd:element name="LastReviewedBy" ma:index="19" nillable="true" ma:displayName="Last Reviewed By" ma:hidden="true" ma:internalName="LastReviewedBy" ma:readOnly="false">
      <xsd:simpleType>
        <xsd:restriction base="dms:Text">
          <xsd:maxLength value="255"/>
        </xsd:restriction>
      </xsd:simpleType>
    </xsd:element>
    <xsd:element name="LastApprovedBy" ma:index="20" nillable="true" ma:displayName="Last Approved By" ma:hidden="true" ma:internalName="LastApprovedBy" ma:readOnly="false">
      <xsd:simpleType>
        <xsd:restriction base="dms:Text">
          <xsd:maxLength value="255"/>
        </xsd:restriction>
      </xsd:simpleType>
    </xsd:element>
    <xsd:element name="Supplier" ma:index="21" nillable="true" ma:displayName="Supplier ID" ma:hidden="true" ma:internalName="Supplier" ma:readOnly="false">
      <xsd:simpleType>
        <xsd:restriction base="dms:Text">
          <xsd:maxLength value="255"/>
        </xsd:restriction>
      </xsd:simpleType>
    </xsd:element>
    <xsd:element name="ABN" ma:index="22" nillable="true" ma:displayName="ABN" ma:hidden="true" ma:internalName="ABN" ma:readOnly="false">
      <xsd:simpleType>
        <xsd:restriction base="dms:Text">
          <xsd:maxLength value="255"/>
        </xsd:restriction>
      </xsd:simpleType>
    </xsd:element>
    <xsd:element name="InvoiceNumber" ma:index="23" nillable="true" ma:displayName="Invoice Number" ma:hidden="true" ma:internalName="InvoiceNumber" ma:readOnly="false">
      <xsd:simpleType>
        <xsd:restriction base="dms:Text">
          <xsd:maxLength value="255"/>
        </xsd:restriction>
      </xsd:simpleType>
    </xsd:element>
    <xsd:element name="PurchaseOrderNumber" ma:index="24" nillable="true" ma:displayName="Purchase Order Number" ma:hidden="true" ma:internalName="PurchaseOrderNumber" ma:readOnly="false">
      <xsd:simpleType>
        <xsd:restriction base="dms:Text">
          <xsd:maxLength value="255"/>
        </xsd:restriction>
      </xsd:simpleType>
    </xsd:element>
    <xsd:element name="WorkOrderNumber" ma:index="25" nillable="true" ma:displayName="Work Order Number" ma:hidden="true" ma:internalName="WorkOrderNumber" ma:readOnly="false">
      <xsd:simpleType>
        <xsd:restriction base="dms:Text">
          <xsd:maxLength value="255"/>
        </xsd:restriction>
      </xsd:simpleType>
    </xsd:element>
    <xsd:element name="FinancialYear" ma:index="26" nillable="true" ma:displayName="Financial Year" ma:hidden="true" ma:internalName="FinancialYear" ma:readOnly="false">
      <xsd:simpleType>
        <xsd:restriction base="dms:Text">
          <xsd:maxLength value="255"/>
        </xsd:restriction>
      </xsd:simpleType>
    </xsd:element>
    <xsd:element name="ItemType" ma:index="27" nillable="true" ma:displayName="Item Type" ma:hidden="true" ma:internalName="ItemType" ma:readOnly="false">
      <xsd:simpleType>
        <xsd:restriction base="dms:Text">
          <xsd:maxLength value="255"/>
        </xsd:restriction>
      </xsd:simpleType>
    </xsd:element>
    <xsd:element name="FaultNumber" ma:index="28" nillable="true" ma:displayName="Fault Number" ma:hidden="true" ma:internalName="FaultNumber" ma:readOnly="false">
      <xsd:simpleType>
        <xsd:restriction base="dms:Text">
          <xsd:maxLength value="255"/>
        </xsd:restriction>
      </xsd:simpleType>
    </xsd:element>
    <xsd:element name="NoticeNumber" ma:index="29" nillable="true" ma:displayName="Notice Number" ma:hidden="true" ma:internalName="NoticeNumber" ma:readOnly="false">
      <xsd:simpleType>
        <xsd:restriction base="dms:Text">
          <xsd:maxLength value="255"/>
        </xsd:restriction>
      </xsd:simpleType>
    </xsd:element>
    <xsd:element name="ENumber" ma:index="30" nillable="true" ma:displayName="E Number" ma:hidden="true" ma:internalName="ENumber" ma:readOnly="false">
      <xsd:simpleType>
        <xsd:restriction base="dms:Text">
          <xsd:maxLength value="255"/>
        </xsd:restriction>
      </xsd:simpleType>
    </xsd:element>
    <xsd:element name="WorkType" ma:index="31" nillable="true" ma:displayName="Work Type" ma:hidden="true" ma:internalName="WorkType" ma:readOnly="false">
      <xsd:simpleType>
        <xsd:restriction base="dms:Text">
          <xsd:maxLength value="255"/>
        </xsd:restriction>
      </xsd:simpleType>
    </xsd:element>
    <xsd:element name="DQMNumber" ma:index="32" nillable="true" ma:displayName="DQM Number" ma:hidden="true" ma:internalName="DQMNumber" ma:readOnly="false">
      <xsd:simpleType>
        <xsd:restriction base="dms:Text">
          <xsd:maxLength value="255"/>
        </xsd:restriction>
      </xsd:simpleType>
    </xsd:element>
    <xsd:element name="TenderNumber" ma:index="33" nillable="true" ma:displayName="Tender Number" ma:hidden="true" ma:internalName="TenderNumber" ma:readOnly="false">
      <xsd:simpleType>
        <xsd:restriction base="dms:Text">
          <xsd:maxLength value="255"/>
        </xsd:restriction>
      </xsd:simpleType>
    </xsd:element>
    <xsd:element name="eDOCSDocumentNumber" ma:index="34" nillable="true" ma:displayName="eDOCS Document Number" ma:hidden="true" ma:internalName="eDOCSDocumentNumber" ma:readOnly="false">
      <xsd:simpleType>
        <xsd:restriction base="dms:Text">
          <xsd:maxLength value="255"/>
        </xsd:restriction>
      </xsd:simpleType>
    </xsd:element>
    <xsd:element name="Recipient" ma:index="35" nillable="true" ma:displayName="Recipient" ma:hidden="true" ma:internalName="Recipient" ma:readOnly="false">
      <xsd:simpleType>
        <xsd:restriction base="dms:Text">
          <xsd:maxLength value="255"/>
        </xsd:restriction>
      </xsd:simpleType>
    </xsd:element>
    <xsd:element name="Related" ma:index="36" nillable="true" ma:displayName="Related" ma:hidden="true" ma:internalName="Related" ma:readOnly="false">
      <xsd:simpleType>
        <xsd:restriction base="dms:Text">
          <xsd:maxLength value="255"/>
        </xsd:restriction>
      </xsd:simpleType>
    </xsd:element>
    <xsd:element name="Custodian" ma:index="37" nillable="true" ma:displayName="Custodian" ma:hidden="true" ma:internalName="Custodian" ma:readOnly="false">
      <xsd:simpleType>
        <xsd:restriction base="dms:Text">
          <xsd:maxLength value="255"/>
        </xsd:restriction>
      </xsd:simpleType>
    </xsd:element>
    <xsd:element name="ReferenceBox" ma:index="38" nillable="true" ma:displayName="Reference Box" ma:hidden="true" ma:internalName="ReferenceBox" ma:readOnly="false">
      <xsd:simpleType>
        <xsd:restriction base="dms:Text">
          <xsd:maxLength value="255"/>
        </xsd:restriction>
      </xsd:simpleType>
    </xsd:element>
    <xsd:element name="Abstract" ma:index="39" nillable="true" ma:displayName="Abstract" ma:hidden="true" ma:internalName="Abstract" ma:readOnly="false">
      <xsd:simpleType>
        <xsd:restriction base="dms:Text">
          <xsd:maxLength value="255"/>
        </xsd:restriction>
      </xsd:simpleType>
    </xsd:element>
    <xsd:element name="Descriptors" ma:index="40" nillable="true" ma:displayName="Descriptors" ma:hidden="true" ma:internalName="Descriptors" ma:readOnly="false">
      <xsd:simpleType>
        <xsd:restriction base="dms:Text">
          <xsd:maxLength value="255"/>
        </xsd:restriction>
      </xsd:simpleType>
    </xsd:element>
    <xsd:element name="FilePartName" ma:index="41" nillable="true" ma:displayName="File Part Name" ma:hidden="true" ma:internalName="FilePartName" ma:readOnly="false">
      <xsd:simpleType>
        <xsd:restriction base="dms:Text">
          <xsd:maxLength value="255"/>
        </xsd:restriction>
      </xsd:simpleType>
    </xsd:element>
    <xsd:element name="FilePartNumber" ma:index="42" nillable="true" ma:displayName="File Part Number" ma:hidden="true" ma:internalName="FilePartNumber" ma:readOnly="false">
      <xsd:simpleType>
        <xsd:restriction base="dms:Text">
          <xsd:maxLength value="255"/>
        </xsd:restriction>
      </xsd:simpleType>
    </xsd:element>
    <xsd:element name="LegacyFunction" ma:index="43" nillable="true" ma:displayName="Legacy Function" ma:hidden="true" ma:internalName="LegacyFunction" ma:readOnly="false">
      <xsd:simpleType>
        <xsd:restriction base="dms:Text">
          <xsd:maxLength value="255"/>
        </xsd:restriction>
      </xsd:simpleType>
    </xsd:element>
    <xsd:element name="AdditionalMigratedData" ma:index="44" nillable="true" ma:displayName="Additional Migrated Data" ma:hidden="true" ma:internalName="AdditionalMigratedData" ma:readOnly="false">
      <xsd:simpleType>
        <xsd:restriction base="dms:Note"/>
      </xsd:simpleType>
    </xsd:element>
    <xsd:element name="To" ma:index="45" nillable="true" ma:displayName="To" ma:hidden="true" ma:internalName="To" ma:readOnly="false">
      <xsd:simpleType>
        <xsd:restriction base="dms:Text">
          <xsd:maxLength value="255"/>
        </xsd:restriction>
      </xsd:simpleType>
    </xsd:element>
    <xsd:element name="From1" ma:index="46" nillable="true" ma:displayName="From" ma:hidden="true" ma:internalName="From1" ma:readOnly="false">
      <xsd:simpleType>
        <xsd:restriction base="dms:Text">
          <xsd:maxLength value="255"/>
        </xsd:restriction>
      </xsd:simpleType>
    </xsd:element>
    <xsd:element name="CC" ma:index="47" nillable="true" ma:displayName="CC" ma:hidden="true" ma:internalName="CC" ma:readOnly="false">
      <xsd:simpleType>
        <xsd:restriction base="dms:Text">
          <xsd:maxLength value="255"/>
        </xsd:restriction>
      </xsd:simpleType>
    </xsd:element>
    <xsd:element name="BCC" ma:index="48" nillable="true" ma:displayName="BCC" ma:hidden="true" ma:internalName="BCC" ma:readOnly="false">
      <xsd:simpleType>
        <xsd:restriction base="dms:Text">
          <xsd:maxLength value="255"/>
        </xsd:restriction>
      </xsd:simpleType>
    </xsd:element>
    <xsd:element name="DateSent" ma:index="49" nillable="true" ma:displayName="Date Sent" ma:format="DateOnly" ma:hidden="true" ma:internalName="DateSent" ma:readOnly="false">
      <xsd:simpleType>
        <xsd:restriction base="dms:DateTime"/>
      </xsd:simpleType>
    </xsd:element>
    <xsd:element name="Site" ma:index="51" nillable="true" ma:displayName="Site" ma:hidden="true" ma:internalName="Site" ma:readOnly="false">
      <xsd:simpleType>
        <xsd:restriction base="dms:Text">
          <xsd:maxLength value="255"/>
        </xsd:restriction>
      </xsd:simpleType>
    </xsd:element>
    <xsd:element name="AssetNumber" ma:index="52" nillable="true" ma:displayName="Asset Number" ma:hidden="true" ma:internalName="AssetNumber" ma:readOnly="false">
      <xsd:simpleType>
        <xsd:restriction base="dms:Text">
          <xsd:maxLength value="255"/>
        </xsd:restriction>
      </xsd:simpleType>
    </xsd:element>
    <xsd:element name="AssetType" ma:index="53" nillable="true" ma:displayName="Asset Type" ma:hidden="true" ma:internalName="AssetType" ma:readOnly="false">
      <xsd:simpleType>
        <xsd:restriction base="dms:Text">
          <xsd:maxLength value="255"/>
        </xsd:restriction>
      </xsd:simpleType>
    </xsd:element>
    <xsd:element name="Approvers" ma:index="54" nillable="true" ma:displayName="Approvers" ma:hidden="true" ma:internalName="Approvers" ma:readOnly="false">
      <xsd:simpleType>
        <xsd:restriction base="dms:Note"/>
      </xsd:simpleType>
    </xsd:element>
    <xsd:element name="Reviewers" ma:index="55" nillable="true" ma:displayName="Reviewers" ma:hidden="true" ma:internalName="Reviewers" ma:readOnly="false">
      <xsd:simpleType>
        <xsd:restriction base="dms:Note"/>
      </xsd:simpleType>
    </xsd:element>
    <xsd:element name="ReviewInterval" ma:index="56" nillable="true" ma:displayName="Review Interval" ma:hidden="true" ma:internalName="ReviewInterval" ma:readOnly="false">
      <xsd:simpleType>
        <xsd:restriction base="dms:Text">
          <xsd:maxLength value="255"/>
        </xsd:restriction>
      </xsd:simpleType>
    </xsd:element>
    <xsd:element name="Migrated" ma:index="63" nillable="true" ma:displayName="Migrated" ma:default="No" ma:format="Dropdown" ma:hidden="true" ma:internalName="Migrated" ma:readOnly="false">
      <xsd:simpleType>
        <xsd:restriction base="dms:Choice">
          <xsd:enumeration value="Yes"/>
          <xsd:enumeration value="No"/>
        </xsd:restriction>
      </xsd:simpleType>
    </xsd:element>
    <xsd:element name="DocumentType" ma:index="64" nillable="true" ma:displayName="Document Type" ma:hidden="true" ma:internalName="DocumentType" ma:readOnly="false">
      <xsd:simpleType>
        <xsd:restriction base="dms:Text">
          <xsd:maxLength value="255"/>
        </xsd:restriction>
      </xsd:simpleType>
    </xsd:element>
    <xsd:element name="ExternalAuthor" ma:index="65" nillable="true" ma:displayName="External Author" ma:hidden="true" ma:internalName="ExternalAuthor" ma:readOnly="false">
      <xsd:simpleType>
        <xsd:restriction base="dms:Text">
          <xsd:maxLength value="255"/>
        </xsd:restriction>
      </xsd:simpleType>
    </xsd:element>
    <xsd:element name="DateReceived" ma:index="66" nillable="true" ma:displayName="Date Received" ma:format="DateOnly" ma:hidden="true" ma:internalName="DateReceived" ma:readOnly="false">
      <xsd:simpleType>
        <xsd:restriction base="dms:DateTime"/>
      </xsd:simpleType>
    </xsd:element>
    <xsd:element name="Organisation" ma:index="67" nillable="true" ma:displayName="Organisation" ma:hidden="true" ma:internalName="Organisation" ma:readOnly="false">
      <xsd:simpleType>
        <xsd:restriction base="dms:Text">
          <xsd:maxLength value="255"/>
        </xsd:restriction>
      </xsd:simpleType>
    </xsd:element>
    <xsd:element name="DocumentDate" ma:index="68" nillable="true" ma:displayName="Document Date" ma:format="DateOnly" ma:hidden="true" ma:internalName="DocumentDate" ma:readOnly="false">
      <xsd:simpleType>
        <xsd:restriction base="dms:DateTime"/>
      </xsd:simpleType>
    </xsd:element>
    <xsd:element name="PublicationType" ma:index="69" nillable="true" ma:displayName="Publication Type" ma:hidden="true" ma:internalName="PublicationType" ma:readOnly="false">
      <xsd:simpleType>
        <xsd:restriction base="dms:Text">
          <xsd:maxLength value="255"/>
        </xsd:restriction>
      </xsd:simpleType>
    </xsd:element>
    <xsd:element name="PublicationYear" ma:index="70" nillable="true" ma:displayName="Publication Year" ma:hidden="true" ma:internalName="PublicationYear" ma:readOnly="false">
      <xsd:simpleType>
        <xsd:restriction base="dms:Text">
          <xsd:maxLength value="4"/>
        </xsd:restriction>
      </xsd:simpleType>
    </xsd:element>
    <xsd:element name="EDMNo" ma:index="72" nillable="true" ma:displayName="EDM No (Legacy)" ma:hidden="true" ma:indexed="true" ma:internalName="EDMNo">
      <xsd:simpleType>
        <xsd:restriction base="dms:Text">
          <xsd:maxLength value="16"/>
        </xsd:restriction>
      </xsd:simpleType>
    </xsd:element>
    <xsd:element name="TaxKeywordTaxHTField" ma:index="73" nillable="true" ma:taxonomy="true" ma:internalName="TaxKeywordTaxHTField" ma:taxonomyFieldName="TaxKeyword" ma:displayName="Enterprise Keywords" ma:fieldId="{23f27201-bee3-471e-b2e7-b64fd8b7ca38}" ma:taxonomyMulti="true" ma:sspId="00000000-0000-0000-0000-000000000000" ma:termSetId="00000000-0000-0000-0000-000000000000" ma:anchorId="00000000-0000-0000-0000-000000000000" ma:open="true" ma:isKeyword="true">
      <xsd:complexType>
        <xsd:sequence>
          <xsd:element ref="pc:Terms" minOccurs="0" maxOccurs="1"/>
        </xsd:sequence>
      </xsd:complexType>
    </xsd:element>
    <xsd:element name="TaxCatchAll" ma:index="74" nillable="true" ma:displayName="Taxonomy Catch All Column" ma:hidden="true" ma:list="{388e355c-5165-4d66-9ce8-8501681976c5}" ma:internalName="TaxCatchAll" ma:showField="CatchAllData" ma:web="369a8784-a657-4f27-b4c4-5f2a9da6b6b5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75" nillable="true" ma:displayName="Taxonomy Catch All Column1" ma:hidden="true" ma:list="{388e355c-5165-4d66-9ce8-8501681976c5}" ma:internalName="TaxCatchAllLabel" ma:readOnly="true" ma:showField="CatchAllDataLabel" ma:web="369a8784-a657-4f27-b4c4-5f2a9da6b6b5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Destroyed" ma:index="76" nillable="true" ma:displayName="Destroyed" ma:default="No" ma:format="Dropdown" ma:hidden="true" ma:internalName="Destroyed" ma:readOnly="false">
      <xsd:simpleType>
        <xsd:restriction base="dms:Choice">
          <xsd:enumeration value="Yes"/>
          <xsd:enumeration value="No"/>
        </xsd:restriction>
      </xsd:simpleType>
    </xsd:element>
    <xsd:element name="ReviewLength" ma:index="77" nillable="true" ma:displayName="Review Length (Months)" ma:decimals="0" ma:hidden="true" ma:internalName="ReviewLength" ma:readOnly="false" ma:percentage="FALSE">
      <xsd:simpleType>
        <xsd:restriction base="dms:Number">
          <xsd:minInclusive value="0"/>
        </xsd:restriction>
      </xsd:simpleType>
    </xsd:element>
    <xsd:element name="NextReviewDate" ma:index="78" nillable="true" ma:displayName="Next Review Date" ma:format="DateOnly" ma:hidden="true" ma:internalName="NextReviewDate" ma:readOnly="false">
      <xsd:simpleType>
        <xsd:restriction base="dms:DateTime"/>
      </xsd:simpleType>
    </xsd:element>
    <xsd:element name="VitalRecord" ma:index="79" nillable="true" ma:displayName="Vital Record" ma:hidden="true" ma:internalName="VitalRecord" ma:readOnly="false">
      <xsd:simpleType>
        <xsd:restriction base="dms:Text">
          <xsd:maxLength value="255"/>
        </xsd:restriction>
      </xsd:simpleType>
    </xsd:element>
    <xsd:element name="History" ma:index="80" nillable="true" ma:displayName="History" ma:hidden="true" ma:internalName="History" ma:readOnly="false">
      <xsd:simpleType>
        <xsd:restriction base="dms:Note"/>
      </xsd:simpleType>
    </xsd:element>
    <xsd:element name="Essential" ma:index="83" nillable="true" ma:displayName="Essential" ma:hidden="true" ma:internalName="Essential" ma:readOnly="false">
      <xsd:simpleType>
        <xsd:restriction base="dms:Text">
          <xsd:maxLength value="255"/>
        </xsd:restriction>
      </xsd:simpleType>
    </xsd:element>
    <xsd:element name="Official" ma:index="84" nillable="true" ma:displayName="Official" ma:hidden="true" ma:internalName="Official" ma:readOnly="false">
      <xsd:simpleType>
        <xsd:restriction base="dms:Text">
          <xsd:maxLength value="255"/>
        </xsd:restriction>
      </xsd:simpleType>
    </xsd:element>
    <xsd:element name="Accession" ma:index="85" nillable="true" ma:displayName="Accession" ma:hidden="true" ma:internalName="Accession" ma:readOnly="false">
      <xsd:simpleType>
        <xsd:restriction base="dms:Text">
          <xsd:maxLength value="255"/>
        </xsd:restriction>
      </xsd:simpleType>
    </xsd:element>
    <xsd:element name="Addressee" ma:index="86" nillable="true" ma:displayName="Addressee" ma:hidden="true" ma:internalName="Addressee" ma:readOnly="false">
      <xsd:simpleType>
        <xsd:restriction base="dms:Note"/>
      </xsd:simpleType>
    </xsd:element>
    <xsd:element name="Creator" ma:index="87" nillable="true" ma:displayName="Creator" ma:hidden="true" ma:internalName="Creator" ma:readOnly="false">
      <xsd:simpleType>
        <xsd:restriction base="dms:Text">
          <xsd:maxLength value="255"/>
        </xsd:restriction>
      </xsd:simpleType>
    </xsd:element>
    <xsd:element name="Modifier" ma:index="88" nillable="true" ma:displayName="Modifier" ma:hidden="true" ma:internalName="Modifier" ma:readOnly="false">
      <xsd:simpleType>
        <xsd:restriction base="dms:Text">
          <xsd:maxLength value="255"/>
        </xsd:restriction>
      </xsd:simpleType>
    </xsd:element>
    <xsd:element name="Supplier1" ma:index="89" nillable="true" ma:displayName="Supplier" ma:hidden="true" ma:internalName="Supplier1" ma:readOnly="false">
      <xsd:simpleType>
        <xsd:restriction base="dms:Text">
          <xsd:maxLength value="255"/>
        </xsd:restriction>
      </xsd:simpleType>
    </xsd:element>
    <xsd:element name="Typist" ma:index="91" nillable="true" ma:displayName="Typist" ma:hidden="true" ma:internalName="Typist" ma:readOnly="false">
      <xsd:simpleType>
        <xsd:restriction base="dms:Text">
          <xsd:maxLength value="255"/>
        </xsd:restriction>
      </xsd:simpleType>
    </xsd:element>
    <xsd:element name="ExternalRecipient" ma:index="92" nillable="true" ma:displayName="External Recipient" ma:hidden="true" ma:internalName="ExternalRecipient" ma:readOnly="false">
      <xsd:simpleType>
        <xsd:restriction base="dms:Text">
          <xsd:maxLength value="255"/>
        </xsd:restriction>
      </xsd:simpleType>
    </xsd:element>
    <xsd:element name="VendorName" ma:index="93" nillable="true" ma:displayName="Vendor Name" ma:hidden="true" ma:internalName="VendorName" ma:readOnly="false">
      <xsd:simpleType>
        <xsd:restriction base="dms:Text">
          <xsd:maxLength value="255"/>
        </xsd:restriction>
      </xsd:simpleType>
    </xsd:element>
    <xsd:element name="MatterNo" ma:index="94" nillable="true" ma:displayName="Matter No" ma:hidden="true" ma:internalName="MatterNo" ma:readOnly="false">
      <xsd:simpleType>
        <xsd:restriction base="dms:Text">
          <xsd:maxLength value="255"/>
        </xsd:restriction>
      </xsd:simpleType>
    </xsd:element>
    <xsd:element name="MatterType" ma:index="95" nillable="true" ma:displayName="Matter Type" ma:hidden="true" ma:internalName="MatterType" ma:readOnly="false">
      <xsd:simpleType>
        <xsd:restriction base="dms:Text">
          <xsd:maxLength value="255"/>
        </xsd:restriction>
      </xsd:simpleType>
    </xsd:element>
    <xsd:element name="eDocsVersion" ma:index="96" nillable="true" ma:displayName="eDocs Version" ma:hidden="true" ma:internalName="eDocsVersion" ma:readOnly="false">
      <xsd:simpleType>
        <xsd:restriction base="dms:Text">
          <xsd:maxLength value="255"/>
        </xsd:restriction>
      </xsd:simpleType>
    </xsd:element>
    <xsd:element name="RecordOfficer" ma:index="97" nillable="true" ma:displayName="Record Officer" ma:hidden="true" ma:internalName="RecordOfficer" ma:readOnly="false">
      <xsd:simpleType>
        <xsd:restriction base="dms:Text">
          <xsd:maxLength value="255"/>
        </xsd:restriction>
      </xsd:simpleType>
    </xsd:element>
    <xsd:element name="RecordDate" ma:index="98" nillable="true" ma:displayName="Record Date" ma:format="DateOnly" ma:hidden="true" ma:internalName="RecordDate" ma:readOnly="false">
      <xsd:simpleType>
        <xsd:restriction base="dms:DateTime"/>
      </xsd:simpleType>
    </xsd:element>
    <xsd:element name="StatusDate" ma:index="99" nillable="true" ma:displayName="Status Date" ma:format="DateOnly" ma:hidden="true" ma:internalName="StatusDate" ma:readOnly="false">
      <xsd:simpleType>
        <xsd:restriction base="dms:DateTime"/>
      </xsd:simpleType>
    </xsd:element>
    <xsd:element name="ReceivedDate" ma:index="100" nillable="true" ma:displayName="Received Date" ma:format="DateOnly" ma:hidden="true" ma:internalName="ReceivedDate" ma:readOnly="false">
      <xsd:simpleType>
        <xsd:restriction base="dms:DateTime"/>
      </xsd:simpleType>
    </xsd:element>
    <xsd:element name="StorageMedium" ma:index="101" nillable="true" ma:displayName="Storage Medium" ma:hidden="true" ma:internalName="StorageMedium" ma:readOnly="false">
      <xsd:simpleType>
        <xsd:restriction base="dms:Text">
          <xsd:maxLength value="255"/>
        </xsd:restriction>
      </xsd:simpleType>
    </xsd:element>
    <xsd:element name="RecordsManagerGroup" ma:index="102" nillable="true" ma:displayName="Records Manager Group" ma:hidden="true" ma:internalName="RecordsManagerGroup" ma:readOnly="false">
      <xsd:simpleType>
        <xsd:restriction base="dms:Text">
          <xsd:maxLength value="255"/>
        </xsd:restriction>
      </xsd:simpleType>
    </xsd:element>
    <xsd:element name="OtherAddressees" ma:index="103" nillable="true" ma:displayName="Other Addressees" ma:hidden="true" ma:internalName="OtherAddressees" ma:readOnly="false">
      <xsd:simpleType>
        <xsd:restriction base="dms:Note"/>
      </xsd:simpleType>
    </xsd:element>
    <xsd:element name="OriginatingOrganisation" ma:index="104" nillable="true" ma:displayName="Originating Organisation" ma:hidden="true" ma:internalName="OriginatingOrganisation" ma:readOnly="false">
      <xsd:simpleType>
        <xsd:restriction base="dms:Text">
          <xsd:maxLength value="255"/>
        </xsd:restriction>
      </xsd:simpleType>
    </xsd:element>
    <xsd:element name="UpdateCycleperiod" ma:index="105" nillable="true" ma:displayName="Update Cycle period" ma:hidden="true" ma:internalName="UpdateCycleperiod" ma:readOnly="false">
      <xsd:simpleType>
        <xsd:restriction base="dms:Text">
          <xsd:maxLength value="255"/>
        </xsd:restriction>
      </xsd:simpleType>
    </xsd:element>
    <xsd:element name="LastReviewDate" ma:index="106" nillable="true" ma:displayName="Last Review Date" ma:format="DateOnly" ma:hidden="true" ma:internalName="LastReviewDate" ma:readOnly="false">
      <xsd:simpleType>
        <xsd:restriction base="dms:DateTime"/>
      </xsd:simpleType>
    </xsd:element>
    <xsd:element name="LegacyBusinessUnit" ma:index="107" nillable="true" ma:displayName="Legacy Business Unit" ma:hidden="true" ma:internalName="LegacyBusinessUnit" ma:readOnly="false">
      <xsd:simpleType>
        <xsd:restriction base="dms:Text">
          <xsd:maxLength value="255"/>
        </xsd:restriction>
      </xsd:simpleType>
    </xsd:element>
    <xsd:element name="LegacyAreaDept" ma:index="108" nillable="true" ma:displayName="Legacy Area/Dept" ma:hidden="true" ma:internalName="LegacyAreaDept" ma:readOnly="false">
      <xsd:simpleType>
        <xsd:restriction base="dms:Text">
          <xsd:maxLength value="255"/>
        </xsd:restriction>
      </xsd:simpleType>
    </xsd:element>
    <xsd:element name="LegacyPath" ma:index="109" nillable="true" ma:displayName="Legacy Path" ma:hidden="true" ma:internalName="LegacyPath" ma:readOnly="false">
      <xsd:simpleType>
        <xsd:restriction base="dms:Note"/>
      </xsd:simpleType>
    </xsd:element>
    <xsd:element name="LegacyName" ma:index="110" nillable="true" ma:displayName="Legacy Name" ma:hidden="true" ma:internalName="LegacyName" ma:readOnly="false">
      <xsd:simpleType>
        <xsd:restriction base="dms:Note"/>
      </xsd:simpleType>
    </xsd:element>
    <xsd:element name="LegacyInformationClassification" ma:index="111" nillable="true" ma:displayName="Legacy Information Classification" ma:hidden="true" ma:internalName="LegacyInformationClassification" ma:readOnly="false">
      <xsd:simpleType>
        <xsd:restriction base="dms:Text">
          <xsd:maxLength value="255"/>
        </xsd:restriction>
      </xsd:simpleType>
    </xsd:element>
    <xsd:element name="LegacyDescription" ma:index="112" nillable="true" ma:displayName="Legacy Description" ma:hidden="true" ma:internalName="LegacyDescription" ma:readOnly="false">
      <xsd:simpleType>
        <xsd:restriction base="dms:Note"/>
      </xsd:simpleType>
    </xsd:element>
    <xsd:element name="Status" ma:index="113" nillable="true" ma:displayName="Status" ma:default="" ma:description="Status for Generic" ma:hidden="true" ma:internalName="Status" ma:readOnly="false">
      <xsd:simpleType>
        <xsd:restriction base="dms:Text">
          <xsd:maxLength value="255"/>
        </xsd:restriction>
      </xsd:simpleType>
    </xsd:element>
    <xsd:element name="AuthorCoAuthor" ma:index="114" nillable="true" ma:displayName="Author/Co-Author" ma:hidden="true" ma:internalName="AuthorCoAuthor" ma:readOnly="false">
      <xsd:simpleType>
        <xsd:restriction base="dms:Text">
          <xsd:maxLength value="255"/>
        </xsd:restriction>
      </xsd:simpleType>
    </xsd:element>
    <xsd:element name="RSI" ma:index="115" nillable="true" ma:displayName="RSI" ma:default="" ma:hidden="true" ma:internalName="RSI" ma:readOnly="false">
      <xsd:simpleType>
        <xsd:restriction base="dms:Text">
          <xsd:maxLength value="255"/>
        </xsd:restriction>
      </xsd:simpleType>
    </xsd:element>
    <xsd:element name="Originator" ma:index="116" nillable="true" ma:displayName="Originator" ma:default="" ma:hidden="true" ma:internalName="Originator" ma:readOnly="false">
      <xsd:simpleType>
        <xsd:restriction base="dms:Text">
          <xsd:maxLength value="255"/>
        </xsd:restriction>
      </xsd:simpleType>
    </xsd:element>
    <xsd:element name="RMClassification" ma:index="117" nillable="true" ma:displayName="RM Classification" ma:hidden="true" ma:internalName="RMClassification" ma:readOnly="false">
      <xsd:simpleType>
        <xsd:restriction base="dms:Text">
          <xsd:maxLength value="255"/>
        </xsd:restriction>
      </xsd:simpleType>
    </xsd:element>
    <xsd:element name="FileNumber" ma:index="118" nillable="true" ma:displayName="File Number" ma:hidden="true" ma:internalName="FileNumber" ma:readOnly="false">
      <xsd:simpleType>
        <xsd:restriction base="dms:Text">
          <xsd:maxLength value="255"/>
        </xsd:restriction>
      </xsd:simpleType>
    </xsd:element>
    <xsd:element name="ISBN" ma:index="119" nillable="true" ma:displayName="ISBN/ISSN" ma:hidden="true" ma:internalName="ISBN" ma:readOnly="false">
      <xsd:simpleType>
        <xsd:restriction base="dms:Text">
          <xsd:maxLength value="255"/>
        </xsd:restriction>
      </xsd:simpleType>
    </xsd:element>
    <xsd:element name="RecordReviewDate" ma:index="120" nillable="true" ma:displayName="Record Review Date" ma:format="DateOnly" ma:hidden="true" ma:internalName="RecordReviewDate" ma:readOnly="false">
      <xsd:simpleType>
        <xsd:restriction base="dms:DateTime"/>
      </xsd:simpleType>
    </xsd:element>
    <xsd:element name="LegacyCategory" ma:index="121" nillable="true" ma:displayName="Legacy Category" ma:hidden="true" ma:internalName="LegacyCategory">
      <xsd:complexType>
        <xsd:complexContent>
          <xsd:extension base="dms:MultiChoice">
            <xsd:sequence>
              <xsd:element name="Value" maxOccurs="unbounded" minOccurs="0" nillable="true">
                <xsd:simpleType>
                  <xsd:restriction base="dms:Choice">
                    <xsd:enumeration value="01 - Standard"/>
                    <xsd:enumeration value="02 - External Document"/>
                    <xsd:enumeration value="03 - Reference Material"/>
                    <xsd:enumeration value="04 - HR Employee Files"/>
                    <xsd:enumeration value="05 - Asset Management"/>
                    <xsd:enumeration value="06 - Project"/>
                    <xsd:enumeration value="07 - Controlled Document"/>
                    <xsd:enumeration value="08 - Finance and Materials"/>
                    <xsd:enumeration value="09 - Energisation and DQM"/>
                    <xsd:enumeration value="10 - Contract"/>
                    <xsd:enumeration value="11 - Legal Matters"/>
                    <xsd:enumeration value="90 - Migrated Information"/>
                    <xsd:enumeration value="91 - Migrated Email"/>
                    <xsd:enumeration value="92 - Migrated Caretaker Information"/>
                    <xsd:enumeration value="93 - Migrated Caretaker Email"/>
                  </xsd:restriction>
                </xsd:simpleType>
              </xsd:element>
            </xsd:sequence>
          </xsd:extension>
        </xsd:complexContent>
      </xsd:complexType>
    </xsd:element>
    <xsd:element name="_dlc_DocId" ma:index="122" nillable="true" ma:displayName="Document ID Value" ma:description="The value of the document ID assigned to this item." ma:indexed="true" ma:internalName="_dlc_DocId" ma:readOnly="true">
      <xsd:simpleType>
        <xsd:restriction base="dms:Text"/>
      </xsd:simpleType>
    </xsd:element>
    <xsd:element name="_dlc_DocIdUrl" ma:index="123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24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/fields" elementFormDefault="qualified">
    <xsd:import namespace="http://schemas.microsoft.com/office/2006/documentManagement/types"/>
    <xsd:import namespace="http://schemas.microsoft.com/office/infopath/2007/PartnerControls"/>
    <xsd:element name="_Publisher" ma:index="50" nillable="true" ma:displayName="Publisher" ma:description="The person, organization or service that published this resource" ma:hidden="true" ma:internalName="_Publisher" ma:readOnly="false">
      <xsd:simpleType>
        <xsd:restriction base="dms:Text"/>
      </xsd:simpleType>
    </xsd:element>
    <xsd:element name="Location" ma:index="90" nillable="true" ma:displayName="Location" ma:hidden="true" ma:internalName="Location" ma:readOnly="fals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 ma:displayName="Author"/>
        <xsd:element ref="dcterms:created" minOccurs="0" maxOccurs="1"/>
        <xsd:element ref="dc:identifier" minOccurs="0" maxOccurs="1"/>
        <xsd:element name="contentType" minOccurs="0" maxOccurs="1" type="xsd:string" ma:index="57" ma:displayName="Content Type"/>
        <xsd:element ref="dc:title" minOccurs="0" maxOccurs="1" ma:index="1" ma:displayName="Title"/>
        <xsd:element ref="dc:subject" minOccurs="0" maxOccurs="1" ma:displayName="Subject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AreaDept xmlns="bcf938e6-1ca2-429e-a0a6-180b7db60764" xsi:nil="true"/>
    <LastApprovedDate xmlns="bcf938e6-1ca2-429e-a0a6-180b7db60764" xsi:nil="true"/>
    <Recipient xmlns="bcf938e6-1ca2-429e-a0a6-180b7db60764" xsi:nil="true"/>
    <Custodian xmlns="bcf938e6-1ca2-429e-a0a6-180b7db60764" xsi:nil="true"/>
    <TaxKeywordTaxHTField xmlns="bcf938e6-1ca2-429e-a0a6-180b7db60764">
      <Terms xmlns="http://schemas.microsoft.com/office/infopath/2007/PartnerControls"/>
    </TaxKeywordTaxHTField>
    <InvoiceNumber xmlns="bcf938e6-1ca2-429e-a0a6-180b7db60764" xsi:nil="true"/>
    <Organisation xmlns="bcf938e6-1ca2-429e-a0a6-180b7db60764" xsi:nil="true"/>
    <LastReviewDate xmlns="bcf938e6-1ca2-429e-a0a6-180b7db60764" xsi:nil="true"/>
    <SubjectArea xmlns="bcf938e6-1ca2-429e-a0a6-180b7db60764">Future Distribution Network Plans</SubjectArea>
    <NoticeNumber xmlns="bcf938e6-1ca2-429e-a0a6-180b7db60764" xsi:nil="true"/>
    <Supplier1 xmlns="bcf938e6-1ca2-429e-a0a6-180b7db60764" xsi:nil="true"/>
    <RecordDate xmlns="bcf938e6-1ca2-429e-a0a6-180b7db60764" xsi:nil="true"/>
    <RSI xmlns="bcf938e6-1ca2-429e-a0a6-180b7db60764" xsi:nil="true"/>
    <ISBN xmlns="bcf938e6-1ca2-429e-a0a6-180b7db60764" xsi:nil="true"/>
    <BusinessUnit xmlns="bcf938e6-1ca2-429e-a0a6-180b7db60764">Asset Management</BusinessUnit>
    <AssignedTo xmlns="http://schemas.microsoft.com/sharepoint/v3">
      <UserInfo>
        <DisplayName/>
        <AccountId xsi:nil="true"/>
        <AccountType/>
      </UserInfo>
    </AssignedTo>
    <AssignedDate xmlns="bcf938e6-1ca2-429e-a0a6-180b7db60764" xsi:nil="true"/>
    <FinancialYear xmlns="bcf938e6-1ca2-429e-a0a6-180b7db60764" xsi:nil="true"/>
    <_Publisher xmlns="http://schemas.microsoft.com/sharepoint/v3/fields" xsi:nil="true"/>
    <MatterType xmlns="bcf938e6-1ca2-429e-a0a6-180b7db60764" xsi:nil="true"/>
    <RelatedTo xmlns="bcf938e6-1ca2-429e-a0a6-180b7db60764">
      <Url xsi:nil="true"/>
      <Description xsi:nil="true"/>
    </RelatedTo>
    <MarketInformationMetadata xmlns="bcf938e6-1ca2-429e-a0a6-180b7db60764">false</MarketInformationMetadata>
    <MarketClassification xmlns="bcf938e6-1ca2-429e-a0a6-180b7db60764" xsi:nil="true"/>
    <LastReviewedBy xmlns="bcf938e6-1ca2-429e-a0a6-180b7db60764" xsi:nil="true"/>
    <PublicationYear xmlns="bcf938e6-1ca2-429e-a0a6-180b7db60764" xsi:nil="true"/>
    <Accession xmlns="bcf938e6-1ca2-429e-a0a6-180b7db60764" xsi:nil="true"/>
    <Abstract xmlns="bcf938e6-1ca2-429e-a0a6-180b7db60764" xsi:nil="true"/>
    <LegacyFunction xmlns="bcf938e6-1ca2-429e-a0a6-180b7db60764" xsi:nil="true"/>
    <CC xmlns="bcf938e6-1ca2-429e-a0a6-180b7db60764" xsi:nil="true"/>
    <ReviewLength xmlns="bcf938e6-1ca2-429e-a0a6-180b7db60764" xsi:nil="true"/>
    <AuthorCoAuthor xmlns="bcf938e6-1ca2-429e-a0a6-180b7db60764" xsi:nil="true"/>
    <ENumber xmlns="bcf938e6-1ca2-429e-a0a6-180b7db60764" xsi:nil="true"/>
    <Approvers xmlns="bcf938e6-1ca2-429e-a0a6-180b7db60764" xsi:nil="true"/>
    <ExternalAuthor xmlns="bcf938e6-1ca2-429e-a0a6-180b7db60764" xsi:nil="true"/>
    <Destroyed xmlns="bcf938e6-1ca2-429e-a0a6-180b7db60764">No</Destroyed>
    <VitalRecord xmlns="bcf938e6-1ca2-429e-a0a6-180b7db60764" xsi:nil="true"/>
    <Creator xmlns="bcf938e6-1ca2-429e-a0a6-180b7db60764" xsi:nil="true"/>
    <eDocsVersion xmlns="bcf938e6-1ca2-429e-a0a6-180b7db60764" xsi:nil="true"/>
    <LegacyBusinessUnit xmlns="bcf938e6-1ca2-429e-a0a6-180b7db60764" xsi:nil="true"/>
    <AuditDate xmlns="bcf938e6-1ca2-429e-a0a6-180b7db60764" xsi:nil="true"/>
    <V3Comments xmlns="http://schemas.microsoft.com/sharepoint/v3" xsi:nil="true"/>
    <WorkType xmlns="bcf938e6-1ca2-429e-a0a6-180b7db60764" xsi:nil="true"/>
    <BCC xmlns="bcf938e6-1ca2-429e-a0a6-180b7db60764" xsi:nil="true"/>
    <Essential xmlns="bcf938e6-1ca2-429e-a0a6-180b7db60764" xsi:nil="true"/>
    <StorageMedium xmlns="bcf938e6-1ca2-429e-a0a6-180b7db60764" xsi:nil="true"/>
    <Originator xmlns="bcf938e6-1ca2-429e-a0a6-180b7db60764" xsi:nil="true"/>
    <Supplier xmlns="bcf938e6-1ca2-429e-a0a6-180b7db60764" xsi:nil="true"/>
    <FaultNumber xmlns="bcf938e6-1ca2-429e-a0a6-180b7db60764" xsi:nil="true"/>
    <FilePartNumber xmlns="bcf938e6-1ca2-429e-a0a6-180b7db60764" xsi:nil="true"/>
    <Migrated xmlns="bcf938e6-1ca2-429e-a0a6-180b7db60764">No</Migrated>
    <Addressee xmlns="bcf938e6-1ca2-429e-a0a6-180b7db60764" xsi:nil="true"/>
    <OtherAddressees xmlns="bcf938e6-1ca2-429e-a0a6-180b7db60764" xsi:nil="true"/>
    <LegacyCategory xmlns="bcf938e6-1ca2-429e-a0a6-180b7db60764" xsi:nil="true"/>
    <Controlled_x0020_Document xmlns="bcf938e6-1ca2-429e-a0a6-180b7db60764">false</Controlled_x0020_Document>
    <PublishedDate1 xmlns="bcf938e6-1ca2-429e-a0a6-180b7db60764" xsi:nil="true"/>
    <ABN xmlns="bcf938e6-1ca2-429e-a0a6-180b7db60764" xsi:nil="true"/>
    <AssetNumber xmlns="bcf938e6-1ca2-429e-a0a6-180b7db60764" xsi:nil="true"/>
    <TaxCatchAll xmlns="bcf938e6-1ca2-429e-a0a6-180b7db60764" xsi:nil="true"/>
    <Official xmlns="bcf938e6-1ca2-429e-a0a6-180b7db60764" xsi:nil="true"/>
    <LegacyName xmlns="bcf938e6-1ca2-429e-a0a6-180b7db60764" xsi:nil="true"/>
    <To xmlns="bcf938e6-1ca2-429e-a0a6-180b7db60764" xsi:nil="true"/>
    <DocumentType xmlns="bcf938e6-1ca2-429e-a0a6-180b7db60764" xsi:nil="true"/>
    <DocumentDate xmlns="bcf938e6-1ca2-429e-a0a6-180b7db60764" xsi:nil="true"/>
    <VendorName xmlns="bcf938e6-1ca2-429e-a0a6-180b7db60764" xsi:nil="true"/>
    <OriginatingOrganisation xmlns="bcf938e6-1ca2-429e-a0a6-180b7db60764" xsi:nil="true"/>
    <LegacyPath xmlns="bcf938e6-1ca2-429e-a0a6-180b7db60764" xsi:nil="true"/>
    <PurchaseOrderNumber xmlns="bcf938e6-1ca2-429e-a0a6-180b7db60764" xsi:nil="true"/>
    <WorkOrderNumber xmlns="bcf938e6-1ca2-429e-a0a6-180b7db60764" xsi:nil="true"/>
    <TenderNumber xmlns="bcf938e6-1ca2-429e-a0a6-180b7db60764" xsi:nil="true"/>
    <AdditionalMigratedData xmlns="bcf938e6-1ca2-429e-a0a6-180b7db60764" xsi:nil="true"/>
    <DateReceived xmlns="bcf938e6-1ca2-429e-a0a6-180b7db60764" xsi:nil="true"/>
    <PublicationType xmlns="bcf938e6-1ca2-429e-a0a6-180b7db60764" xsi:nil="true"/>
    <ReceivedDate xmlns="bcf938e6-1ca2-429e-a0a6-180b7db60764" xsi:nil="true"/>
    <RecordsManagerGroup xmlns="bcf938e6-1ca2-429e-a0a6-180b7db60764" xsi:nil="true"/>
    <RMClassification xmlns="bcf938e6-1ca2-429e-a0a6-180b7db60764" xsi:nil="true"/>
    <Related xmlns="bcf938e6-1ca2-429e-a0a6-180b7db60764" xsi:nil="true"/>
    <ReferenceBox xmlns="bcf938e6-1ca2-429e-a0a6-180b7db60764" xsi:nil="true"/>
    <AssetType xmlns="bcf938e6-1ca2-429e-a0a6-180b7db60764" xsi:nil="true"/>
    <Modifier xmlns="bcf938e6-1ca2-429e-a0a6-180b7db60764" xsi:nil="true"/>
    <LegacyInformationClassification xmlns="bcf938e6-1ca2-429e-a0a6-180b7db60764" xsi:nil="true"/>
    <LegacyDescription xmlns="bcf938e6-1ca2-429e-a0a6-180b7db60764" xsi:nil="true"/>
    <RecordReviewDate xmlns="bcf938e6-1ca2-429e-a0a6-180b7db60764" xsi:nil="true"/>
    <InformationDomain xmlns="bcf938e6-1ca2-429e-a0a6-180b7db60764">Network Planning (Grid Transformation)</InformationDomain>
    <Function xmlns="bcf938e6-1ca2-429e-a0a6-180b7db60764">Grid Transformation</Function>
    <FilePartName xmlns="bcf938e6-1ca2-429e-a0a6-180b7db60764" xsi:nil="true"/>
    <Site xmlns="bcf938e6-1ca2-429e-a0a6-180b7db60764" xsi:nil="true"/>
    <Reviewers xmlns="bcf938e6-1ca2-429e-a0a6-180b7db60764" xsi:nil="true"/>
    <ReviewInterval xmlns="bcf938e6-1ca2-429e-a0a6-180b7db60764" xsi:nil="true"/>
    <NextReviewDate xmlns="bcf938e6-1ca2-429e-a0a6-180b7db60764" xsi:nil="true"/>
    <RecordOfficer xmlns="bcf938e6-1ca2-429e-a0a6-180b7db60764" xsi:nil="true"/>
    <StatusDate xmlns="bcf938e6-1ca2-429e-a0a6-180b7db60764" xsi:nil="true"/>
    <Status xmlns="bcf938e6-1ca2-429e-a0a6-180b7db60764" xsi:nil="true"/>
    <ItemType xmlns="bcf938e6-1ca2-429e-a0a6-180b7db60764" xsi:nil="true"/>
    <DQMNumber xmlns="bcf938e6-1ca2-429e-a0a6-180b7db60764" xsi:nil="true"/>
    <From1 xmlns="bcf938e6-1ca2-429e-a0a6-180b7db60764" xsi:nil="true"/>
    <Location xmlns="http://schemas.microsoft.com/sharepoint/v3/fields" xsi:nil="true"/>
    <UpdateCycleperiod xmlns="bcf938e6-1ca2-429e-a0a6-180b7db60764" xsi:nil="true"/>
    <LegacyAreaDept xmlns="bcf938e6-1ca2-429e-a0a6-180b7db60764" xsi:nil="true"/>
    <FileNumber xmlns="bcf938e6-1ca2-429e-a0a6-180b7db60764" xsi:nil="true"/>
    <Descriptors xmlns="bcf938e6-1ca2-429e-a0a6-180b7db60764" xsi:nil="true"/>
    <DateSent xmlns="bcf938e6-1ca2-429e-a0a6-180b7db60764" xsi:nil="true"/>
    <History xmlns="bcf938e6-1ca2-429e-a0a6-180b7db60764" xsi:nil="true"/>
    <LastApprovedBy xmlns="bcf938e6-1ca2-429e-a0a6-180b7db60764" xsi:nil="true"/>
    <ExternalRecipient xmlns="bcf938e6-1ca2-429e-a0a6-180b7db60764" xsi:nil="true"/>
    <MatterNo xmlns="bcf938e6-1ca2-429e-a0a6-180b7db60764" xsi:nil="true"/>
    <ExpiryDate xmlns="bcf938e6-1ca2-429e-a0a6-180b7db60764" xsi:nil="true"/>
    <eDOCSDocumentNumber xmlns="bcf938e6-1ca2-429e-a0a6-180b7db60764" xsi:nil="true"/>
    <EDMNo xmlns="bcf938e6-1ca2-429e-a0a6-180b7db60764" xsi:nil="true"/>
    <Typist xmlns="bcf938e6-1ca2-429e-a0a6-180b7db60764" xsi:nil="true"/>
    <_dlc_DocIdUrl xmlns="bcf938e6-1ca2-429e-a0a6-180b7db60764">
      <Url>https://westernpowerwa.sharepoint.com/sites/ID39/_layouts/15/DocIdRedir.aspx?ID=ID39-1194169446-332316</Url>
      <Description>ID39-1194169446-332316</Description>
    </_dlc_DocIdUrl>
    <_dlc_DocId xmlns="bcf938e6-1ca2-429e-a0a6-180b7db60764">ID39-1194169446-332316</_dlc_DocId>
  </documentManagement>
</p:properties>
</file>

<file path=customXml/item4.xml><?xml version="1.0" encoding="utf-8"?>
<?mso-contentType ?>
<spe:Receivers xmlns:spe="http://schemas.microsoft.com/sharepoint/events">
  <Receiver>
    <Name>Policy Auditing</Name>
    <Synchronization>Synchronous</Synchronization>
    <Type>10001</Type>
    <SequenceNumber>1100</SequenceNumber>
    <Url/>
    <Assembly>Microsoft.Office.Policy, Version=16.0.0.0, Culture=neutral, PublicKeyToken=71e9bce111e9429c</Assembly>
    <Class>Microsoft.Office.RecordsManagement.Internal.AuditHandler</Class>
    <Data/>
    <Filter/>
  </Receiver>
  <Receiver>
    <Name>Policy Auditing</Name>
    <Synchronization>Synchronous</Synchronization>
    <Type>10002</Type>
    <SequenceNumber>1101</SequenceNumber>
    <Url/>
    <Assembly>Microsoft.Office.Policy, Version=16.0.0.0, Culture=neutral, PublicKeyToken=71e9bce111e9429c</Assembly>
    <Class>Microsoft.Office.RecordsManagement.Internal.AuditHandler</Class>
    <Data/>
    <Filter/>
  </Receiver>
  <Receiver>
    <Name>Policy Auditing</Name>
    <Synchronization>Synchronous</Synchronization>
    <Type>10004</Type>
    <SequenceNumber>1102</SequenceNumber>
    <Url/>
    <Assembly>Microsoft.Office.Policy, Version=16.0.0.0, Culture=neutral, PublicKeyToken=71e9bce111e9429c</Assembly>
    <Class>Microsoft.Office.RecordsManagement.Internal.AuditHandler</Class>
    <Data/>
    <Filter/>
  </Receiver>
  <Receiver>
    <Name>Policy Auditing</Name>
    <Synchronization>Synchronous</Synchronization>
    <Type>10006</Type>
    <SequenceNumber>1103</SequenceNumber>
    <Url/>
    <Assembly>Microsoft.Office.Policy, Version=16.0.0.0, Culture=neutral, PublicKeyToken=71e9bce111e9429c</Assembly>
    <Class>Microsoft.Office.RecordsManagement.Internal.AuditHandler</Class>
    <Data/>
    <Filter/>
  </Receiver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6.xml><?xml version="1.0" encoding="utf-8"?>
<?mso-contentType ?>
<p:Policy xmlns:p="office.server.policy" id="" local="true">
  <p:Name>Generic</p:Name>
  <p:Description/>
  <p:Statement/>
  <p:PolicyItems>
    <p:PolicyItem featureId="Microsoft.Office.RecordsManagement.PolicyFeatures.PolicyAudit" staticId="0x0101003E6BE6383BAFE24D8D5B2650B1027708|1757814118" UniqueId="ac1ec42e-7075-4245-9f19-c13810bf8cc4">
      <p:Name>Auditing</p:Name>
      <p:Description>Audits user actions on documents and list items to the Audit Log.</p:Description>
      <p:CustomData>
        <Audit>
          <Update/>
          <CheckInOut/>
          <MoveCopy/>
          <DeleteRestore/>
        </Audit>
      </p:CustomData>
    </p:PolicyItem>
  </p:PolicyItems>
</p:Policy>
</file>

<file path=customXml/itemProps1.xml><?xml version="1.0" encoding="utf-8"?>
<ds:datastoreItem xmlns:ds="http://schemas.openxmlformats.org/officeDocument/2006/customXml" ds:itemID="{930B334D-259A-4704-ACD0-A9FBFBBA2FB8}"/>
</file>

<file path=customXml/itemProps2.xml><?xml version="1.0" encoding="utf-8"?>
<ds:datastoreItem xmlns:ds="http://schemas.openxmlformats.org/officeDocument/2006/customXml" ds:itemID="{764C589D-325D-40A2-A56C-A0502469BE2F}"/>
</file>

<file path=customXml/itemProps3.xml><?xml version="1.0" encoding="utf-8"?>
<ds:datastoreItem xmlns:ds="http://schemas.openxmlformats.org/officeDocument/2006/customXml" ds:itemID="{49A7CB59-C655-4954-A051-C3146A9A2923}"/>
</file>

<file path=customXml/itemProps4.xml><?xml version="1.0" encoding="utf-8"?>
<ds:datastoreItem xmlns:ds="http://schemas.openxmlformats.org/officeDocument/2006/customXml" ds:itemID="{95E02DEC-3804-4EA8-B742-E6B0CBDB2760}"/>
</file>

<file path=customXml/itemProps5.xml><?xml version="1.0" encoding="utf-8"?>
<ds:datastoreItem xmlns:ds="http://schemas.openxmlformats.org/officeDocument/2006/customXml" ds:itemID="{60B1DE5A-B9DA-41AC-9835-0EDEC88253F2}"/>
</file>

<file path=customXml/itemProps6.xml><?xml version="1.0" encoding="utf-8"?>
<ds:datastoreItem xmlns:ds="http://schemas.openxmlformats.org/officeDocument/2006/customXml" ds:itemID="{E108785F-312E-414F-B171-8442CA1BFAAB}"/>
</file>

<file path=docMetadata/LabelInfo.xml><?xml version="1.0" encoding="utf-8"?>
<clbl:labelList xmlns:clbl="http://schemas.microsoft.com/office/2020/mipLabelMetadata">
  <clbl:label id="{e62dc5aa-1095-435f-9586-fc8cc0c806a5}" enabled="1" method="Privileged" siteId="{370ab0fd-38ab-4c72-b86f-153c941f439b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 Online</Application>
  <Manager/>
  <Company/>
  <HyperlinkBase/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Tirantha Gunathilaka Athapaththu Mudiya</dc:creator>
  <cp:keywords/>
  <dc:description/>
  <cp:lastModifiedBy/>
  <cp:revision/>
  <dcterms:created xsi:type="dcterms:W3CDTF">2026-06-11T04:42:35Z</dcterms:created>
  <dcterms:modified xsi:type="dcterms:W3CDTF">2026-06-12T06:30:42Z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0x0101003E6BE6383BAFE24D8D5B2650B102770800E548BAE7DA29B24692820CE9091D2C7B</vt:lpwstr>
  </property>
  <property fmtid="{D5CDD505-2E9C-101B-9397-08002B2CF9AE}" pid="3" name="_dlc_DocIdItemGuid">
    <vt:lpwstr>910873eb-cb01-4360-bd6a-3014de39f4ea</vt:lpwstr>
  </property>
  <property fmtid="{D5CDD505-2E9C-101B-9397-08002B2CF9AE}" pid="4" name="TaxKeyword">
    <vt:lpwstr/>
  </property>
  <property fmtid="{D5CDD505-2E9C-101B-9397-08002B2CF9AE}" pid="5" name="lcf76f155ced4ddcb4097134ff3c332f">
    <vt:lpwstr/>
  </property>
  <property fmtid="{D5CDD505-2E9C-101B-9397-08002B2CF9AE}" pid="6" name="MediaServiceImageTags">
    <vt:lpwstr/>
  </property>
</Properties>
</file>